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2" r:id="rId2"/>
    <p:sldMasterId id="2147483718" r:id="rId3"/>
    <p:sldMasterId id="2147483732" r:id="rId4"/>
    <p:sldMasterId id="2147483737" r:id="rId5"/>
    <p:sldMasterId id="2147483751" r:id="rId6"/>
    <p:sldMasterId id="2147483765" r:id="rId7"/>
  </p:sldMasterIdLst>
  <p:notesMasterIdLst>
    <p:notesMasterId r:id="rId31"/>
  </p:notesMasterIdLst>
  <p:sldIdLst>
    <p:sldId id="267" r:id="rId8"/>
    <p:sldId id="300" r:id="rId9"/>
    <p:sldId id="301" r:id="rId10"/>
    <p:sldId id="302" r:id="rId11"/>
    <p:sldId id="303" r:id="rId12"/>
    <p:sldId id="305" r:id="rId13"/>
    <p:sldId id="306" r:id="rId14"/>
    <p:sldId id="314" r:id="rId15"/>
    <p:sldId id="275" r:id="rId16"/>
    <p:sldId id="296" r:id="rId17"/>
    <p:sldId id="295" r:id="rId18"/>
    <p:sldId id="297" r:id="rId19"/>
    <p:sldId id="298" r:id="rId20"/>
    <p:sldId id="288" r:id="rId21"/>
    <p:sldId id="308" r:id="rId22"/>
    <p:sldId id="309" r:id="rId23"/>
    <p:sldId id="310" r:id="rId24"/>
    <p:sldId id="311" r:id="rId25"/>
    <p:sldId id="287" r:id="rId26"/>
    <p:sldId id="313" r:id="rId27"/>
    <p:sldId id="315" r:id="rId28"/>
    <p:sldId id="316"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2E19AD"/>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7" autoAdjust="0"/>
    <p:restoredTop sz="94660"/>
  </p:normalViewPr>
  <p:slideViewPr>
    <p:cSldViewPr snapToGrid="0">
      <p:cViewPr varScale="1">
        <p:scale>
          <a:sx n="72" d="100"/>
          <a:sy n="72" d="100"/>
        </p:scale>
        <p:origin x="66"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70152-17A2-465C-BD06-C2F8DA343ADA}"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149A6-C4BB-4206-B5D3-CABA4D2138EF}" type="slidenum">
              <a:rPr lang="en-US" smtClean="0"/>
              <a:t>‹#›</a:t>
            </a:fld>
            <a:endParaRPr lang="en-US"/>
          </a:p>
        </p:txBody>
      </p:sp>
    </p:spTree>
    <p:extLst>
      <p:ext uri="{BB962C8B-B14F-4D97-AF65-F5344CB8AC3E}">
        <p14:creationId xmlns:p14="http://schemas.microsoft.com/office/powerpoint/2010/main" val="174471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32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78b4d0654b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78b4d0654b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28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78b4d0654b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78b4d0654b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13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0207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8/29/2022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E3A0CD60-2416-4DA7-B1B1-DC6F2CDB6CB9}"/>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55C0C34-C65F-4728-AC35-2D73564E39F3}"/>
              </a:ext>
            </a:extLst>
          </p:cNvPr>
          <p:cNvSpPr/>
          <p:nvPr userDrawn="1"/>
        </p:nvSpPr>
        <p:spPr>
          <a:xfrm>
            <a:off x="11103429" y="0"/>
            <a:ext cx="1408812" cy="150222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1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448"/>
        <p:cNvGrpSpPr/>
        <p:nvPr/>
      </p:nvGrpSpPr>
      <p:grpSpPr>
        <a:xfrm>
          <a:off x="0" y="0"/>
          <a:ext cx="0" cy="0"/>
          <a:chOff x="0" y="0"/>
          <a:chExt cx="0" cy="0"/>
        </a:xfrm>
      </p:grpSpPr>
      <p:grpSp>
        <p:nvGrpSpPr>
          <p:cNvPr id="449" name="Google Shape;449;p9"/>
          <p:cNvGrpSpPr/>
          <p:nvPr/>
        </p:nvGrpSpPr>
        <p:grpSpPr>
          <a:xfrm>
            <a:off x="-81167" y="-59200"/>
            <a:ext cx="12354400" cy="7035600"/>
            <a:chOff x="-60875" y="-44400"/>
            <a:chExt cx="9265800" cy="5276700"/>
          </a:xfrm>
        </p:grpSpPr>
        <p:grpSp>
          <p:nvGrpSpPr>
            <p:cNvPr id="450" name="Google Shape;450;p9"/>
            <p:cNvGrpSpPr/>
            <p:nvPr/>
          </p:nvGrpSpPr>
          <p:grpSpPr>
            <a:xfrm>
              <a:off x="-60875" y="292275"/>
              <a:ext cx="9265800" cy="4558950"/>
              <a:chOff x="-60875" y="292275"/>
              <a:chExt cx="9265800" cy="4558950"/>
            </a:xfrm>
          </p:grpSpPr>
          <p:cxnSp>
            <p:nvCxnSpPr>
              <p:cNvPr id="451" name="Google Shape;451;p9"/>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2" name="Google Shape;452;p9"/>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3" name="Google Shape;453;p9"/>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4" name="Google Shape;454;p9"/>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5" name="Google Shape;455;p9"/>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6" name="Google Shape;456;p9"/>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7" name="Google Shape;457;p9"/>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8" name="Google Shape;458;p9"/>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9" name="Google Shape;459;p9"/>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0" name="Google Shape;460;p9"/>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1" name="Google Shape;461;p9"/>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2" name="Google Shape;462;p9"/>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463" name="Google Shape;463;p9"/>
            <p:cNvGrpSpPr/>
            <p:nvPr/>
          </p:nvGrpSpPr>
          <p:grpSpPr>
            <a:xfrm>
              <a:off x="424088" y="-44400"/>
              <a:ext cx="8295875" cy="5276700"/>
              <a:chOff x="424088" y="-44400"/>
              <a:chExt cx="8295875" cy="5276700"/>
            </a:xfrm>
          </p:grpSpPr>
          <p:cxnSp>
            <p:nvCxnSpPr>
              <p:cNvPr id="464" name="Google Shape;464;p9"/>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5" name="Google Shape;465;p9"/>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6" name="Google Shape;466;p9"/>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7" name="Google Shape;467;p9"/>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8" name="Google Shape;468;p9"/>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9" name="Google Shape;469;p9"/>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0" name="Google Shape;470;p9"/>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1" name="Google Shape;471;p9"/>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2" name="Google Shape;472;p9"/>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3" name="Google Shape;473;p9"/>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4" name="Google Shape;474;p9"/>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5" name="Google Shape;475;p9"/>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6" name="Google Shape;476;p9"/>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7" name="Google Shape;477;p9"/>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8" name="Google Shape;478;p9"/>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9" name="Google Shape;479;p9"/>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0" name="Google Shape;480;p9"/>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1" name="Google Shape;481;p9"/>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2" name="Google Shape;482;p9"/>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3" name="Google Shape;483;p9"/>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484" name="Google Shape;484;p9"/>
          <p:cNvGrpSpPr/>
          <p:nvPr/>
        </p:nvGrpSpPr>
        <p:grpSpPr>
          <a:xfrm>
            <a:off x="-528662" y="-4399868"/>
            <a:ext cx="14194691" cy="15657752"/>
            <a:chOff x="-396496" y="-3299901"/>
            <a:chExt cx="10646018" cy="11743314"/>
          </a:xfrm>
        </p:grpSpPr>
        <p:grpSp>
          <p:nvGrpSpPr>
            <p:cNvPr id="485" name="Google Shape;485;p9"/>
            <p:cNvGrpSpPr/>
            <p:nvPr/>
          </p:nvGrpSpPr>
          <p:grpSpPr>
            <a:xfrm rot="359204">
              <a:off x="-225892" y="4454801"/>
              <a:ext cx="6949761" cy="3636096"/>
              <a:chOff x="666700" y="727125"/>
              <a:chExt cx="7939189" cy="3876383"/>
            </a:xfrm>
          </p:grpSpPr>
          <p:sp>
            <p:nvSpPr>
              <p:cNvPr id="486" name="Google Shape;486;p9"/>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87" name="Google Shape;487;p9"/>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88" name="Google Shape;488;p9"/>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89" name="Google Shape;489;p9"/>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0" name="Google Shape;490;p9"/>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1" name="Google Shape;491;p9"/>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2" name="Google Shape;492;p9"/>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3" name="Google Shape;493;p9"/>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494" name="Google Shape;494;p9"/>
            <p:cNvGrpSpPr/>
            <p:nvPr/>
          </p:nvGrpSpPr>
          <p:grpSpPr>
            <a:xfrm rot="-10440796">
              <a:off x="3129158" y="-2947386"/>
              <a:ext cx="6949761" cy="3636096"/>
              <a:chOff x="666700" y="727125"/>
              <a:chExt cx="7939189" cy="3876383"/>
            </a:xfrm>
          </p:grpSpPr>
          <p:sp>
            <p:nvSpPr>
              <p:cNvPr id="495" name="Google Shape;495;p9"/>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6" name="Google Shape;496;p9"/>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7" name="Google Shape;497;p9"/>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8" name="Google Shape;498;p9"/>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9" name="Google Shape;499;p9"/>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00" name="Google Shape;500;p9"/>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01" name="Google Shape;501;p9"/>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02" name="Google Shape;502;p9"/>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sp>
        <p:nvSpPr>
          <p:cNvPr id="503" name="Google Shape;503;p9"/>
          <p:cNvSpPr txBox="1">
            <a:spLocks noGrp="1"/>
          </p:cNvSpPr>
          <p:nvPr>
            <p:ph type="title"/>
          </p:nvPr>
        </p:nvSpPr>
        <p:spPr>
          <a:xfrm>
            <a:off x="2783567" y="2166933"/>
            <a:ext cx="6726800" cy="191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13333">
                <a:solidFill>
                  <a:schemeClr val="lt1"/>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04" name="Google Shape;504;p9"/>
          <p:cNvSpPr txBox="1">
            <a:spLocks noGrp="1"/>
          </p:cNvSpPr>
          <p:nvPr>
            <p:ph type="subTitle" idx="1"/>
          </p:nvPr>
        </p:nvSpPr>
        <p:spPr>
          <a:xfrm>
            <a:off x="2783605" y="4083733"/>
            <a:ext cx="67268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23465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505"/>
        <p:cNvGrpSpPr/>
        <p:nvPr/>
      </p:nvGrpSpPr>
      <p:grpSpPr>
        <a:xfrm>
          <a:off x="0" y="0"/>
          <a:ext cx="0" cy="0"/>
          <a:chOff x="0" y="0"/>
          <a:chExt cx="0" cy="0"/>
        </a:xfrm>
      </p:grpSpPr>
      <p:sp>
        <p:nvSpPr>
          <p:cNvPr id="506" name="Google Shape;506;p10"/>
          <p:cNvSpPr txBox="1">
            <a:spLocks noGrp="1"/>
          </p:cNvSpPr>
          <p:nvPr>
            <p:ph type="title"/>
          </p:nvPr>
        </p:nvSpPr>
        <p:spPr>
          <a:xfrm>
            <a:off x="960000" y="4421067"/>
            <a:ext cx="51088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10"/>
          <p:cNvGrpSpPr/>
          <p:nvPr/>
        </p:nvGrpSpPr>
        <p:grpSpPr>
          <a:xfrm>
            <a:off x="10720368" y="5350667"/>
            <a:ext cx="1249121" cy="787343"/>
            <a:chOff x="5221300" y="4277150"/>
            <a:chExt cx="936841" cy="590507"/>
          </a:xfrm>
        </p:grpSpPr>
        <p:sp>
          <p:nvSpPr>
            <p:cNvPr id="508" name="Google Shape;508;p10"/>
            <p:cNvSpPr/>
            <p:nvPr/>
          </p:nvSpPr>
          <p:spPr>
            <a:xfrm>
              <a:off x="5381406" y="4277150"/>
              <a:ext cx="776735" cy="590507"/>
            </a:xfrm>
            <a:custGeom>
              <a:avLst/>
              <a:gdLst/>
              <a:ahLst/>
              <a:cxnLst/>
              <a:rect l="l" t="t" r="r" b="b"/>
              <a:pathLst>
                <a:path w="24237" h="18426" extrusionOk="0">
                  <a:moveTo>
                    <a:pt x="12105" y="0"/>
                  </a:moveTo>
                  <a:cubicBezTo>
                    <a:pt x="9044" y="0"/>
                    <a:pt x="1425" y="4059"/>
                    <a:pt x="755" y="5584"/>
                  </a:cubicBezTo>
                  <a:cubicBezTo>
                    <a:pt x="1" y="7309"/>
                    <a:pt x="2906" y="13460"/>
                    <a:pt x="2906" y="13460"/>
                  </a:cubicBezTo>
                  <a:cubicBezTo>
                    <a:pt x="3901" y="15832"/>
                    <a:pt x="4967" y="16728"/>
                    <a:pt x="6241" y="16728"/>
                  </a:cubicBezTo>
                  <a:cubicBezTo>
                    <a:pt x="6489" y="16728"/>
                    <a:pt x="6744" y="16694"/>
                    <a:pt x="7009" y="16631"/>
                  </a:cubicBezTo>
                  <a:cubicBezTo>
                    <a:pt x="8559" y="16262"/>
                    <a:pt x="6964" y="13025"/>
                    <a:pt x="8883" y="13025"/>
                  </a:cubicBezTo>
                  <a:cubicBezTo>
                    <a:pt x="8978" y="13025"/>
                    <a:pt x="9082" y="13033"/>
                    <a:pt x="9196" y="13050"/>
                  </a:cubicBezTo>
                  <a:cubicBezTo>
                    <a:pt x="10762" y="13281"/>
                    <a:pt x="11317" y="18426"/>
                    <a:pt x="14554" y="18426"/>
                  </a:cubicBezTo>
                  <a:cubicBezTo>
                    <a:pt x="17686" y="18426"/>
                    <a:pt x="14749" y="13070"/>
                    <a:pt x="15755" y="12449"/>
                  </a:cubicBezTo>
                  <a:cubicBezTo>
                    <a:pt x="15822" y="12408"/>
                    <a:pt x="15912" y="12389"/>
                    <a:pt x="16021" y="12389"/>
                  </a:cubicBezTo>
                  <a:cubicBezTo>
                    <a:pt x="17018" y="12389"/>
                    <a:pt x="19652" y="13921"/>
                    <a:pt x="21581" y="13921"/>
                  </a:cubicBezTo>
                  <a:cubicBezTo>
                    <a:pt x="22632" y="13921"/>
                    <a:pt x="23473" y="13467"/>
                    <a:pt x="23726" y="12064"/>
                  </a:cubicBezTo>
                  <a:cubicBezTo>
                    <a:pt x="24237" y="9247"/>
                    <a:pt x="21555" y="9056"/>
                    <a:pt x="19388" y="9056"/>
                  </a:cubicBezTo>
                  <a:cubicBezTo>
                    <a:pt x="19047" y="9056"/>
                    <a:pt x="18718" y="9060"/>
                    <a:pt x="18417" y="9060"/>
                  </a:cubicBezTo>
                  <a:cubicBezTo>
                    <a:pt x="17437" y="9060"/>
                    <a:pt x="16745" y="9010"/>
                    <a:pt x="16841" y="8582"/>
                  </a:cubicBezTo>
                  <a:cubicBezTo>
                    <a:pt x="17149" y="7191"/>
                    <a:pt x="21251" y="5099"/>
                    <a:pt x="18851" y="3630"/>
                  </a:cubicBezTo>
                  <a:cubicBezTo>
                    <a:pt x="18548" y="3445"/>
                    <a:pt x="18200" y="3365"/>
                    <a:pt x="17820" y="3365"/>
                  </a:cubicBezTo>
                  <a:cubicBezTo>
                    <a:pt x="15517" y="3365"/>
                    <a:pt x="12062" y="6298"/>
                    <a:pt x="10649" y="6298"/>
                  </a:cubicBezTo>
                  <a:cubicBezTo>
                    <a:pt x="10450" y="6298"/>
                    <a:pt x="10291" y="6239"/>
                    <a:pt x="10182" y="6105"/>
                  </a:cubicBezTo>
                  <a:cubicBezTo>
                    <a:pt x="9175" y="4868"/>
                    <a:pt x="16104" y="2372"/>
                    <a:pt x="13047" y="224"/>
                  </a:cubicBezTo>
                  <a:cubicBezTo>
                    <a:pt x="12828" y="70"/>
                    <a:pt x="12506" y="0"/>
                    <a:pt x="121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09" name="Google Shape;509;p10"/>
            <p:cNvSpPr/>
            <p:nvPr/>
          </p:nvSpPr>
          <p:spPr>
            <a:xfrm>
              <a:off x="5221300" y="4394923"/>
              <a:ext cx="623132" cy="198086"/>
            </a:xfrm>
            <a:custGeom>
              <a:avLst/>
              <a:gdLst/>
              <a:ahLst/>
              <a:cxnLst/>
              <a:rect l="l" t="t" r="r" b="b"/>
              <a:pathLst>
                <a:path w="19444" h="6181" extrusionOk="0">
                  <a:moveTo>
                    <a:pt x="456" y="1"/>
                  </a:moveTo>
                  <a:cubicBezTo>
                    <a:pt x="116" y="1"/>
                    <a:pt x="1" y="555"/>
                    <a:pt x="380" y="669"/>
                  </a:cubicBezTo>
                  <a:cubicBezTo>
                    <a:pt x="5792" y="2278"/>
                    <a:pt x="11202" y="3883"/>
                    <a:pt x="16615" y="5490"/>
                  </a:cubicBezTo>
                  <a:cubicBezTo>
                    <a:pt x="17372" y="5714"/>
                    <a:pt x="18124" y="5941"/>
                    <a:pt x="18881" y="6165"/>
                  </a:cubicBezTo>
                  <a:cubicBezTo>
                    <a:pt x="18917" y="6176"/>
                    <a:pt x="18951" y="6181"/>
                    <a:pt x="18983" y="6181"/>
                  </a:cubicBezTo>
                  <a:cubicBezTo>
                    <a:pt x="19327" y="6181"/>
                    <a:pt x="19444" y="5625"/>
                    <a:pt x="19060" y="5513"/>
                  </a:cubicBezTo>
                  <a:cubicBezTo>
                    <a:pt x="13648" y="3903"/>
                    <a:pt x="8235" y="2296"/>
                    <a:pt x="2825" y="692"/>
                  </a:cubicBezTo>
                  <a:cubicBezTo>
                    <a:pt x="2068" y="467"/>
                    <a:pt x="1316" y="241"/>
                    <a:pt x="559" y="16"/>
                  </a:cubicBezTo>
                  <a:cubicBezTo>
                    <a:pt x="523" y="6"/>
                    <a:pt x="489" y="1"/>
                    <a:pt x="4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510" name="Google Shape;510;p10"/>
          <p:cNvGrpSpPr/>
          <p:nvPr/>
        </p:nvGrpSpPr>
        <p:grpSpPr>
          <a:xfrm>
            <a:off x="10720367" y="4050867"/>
            <a:ext cx="595600" cy="810300"/>
            <a:chOff x="1339500" y="2032575"/>
            <a:chExt cx="446700" cy="607725"/>
          </a:xfrm>
        </p:grpSpPr>
        <p:sp>
          <p:nvSpPr>
            <p:cNvPr id="511" name="Google Shape;511;p10"/>
            <p:cNvSpPr/>
            <p:nvPr/>
          </p:nvSpPr>
          <p:spPr>
            <a:xfrm>
              <a:off x="1339500" y="2132525"/>
              <a:ext cx="445450" cy="507775"/>
            </a:xfrm>
            <a:custGeom>
              <a:avLst/>
              <a:gdLst/>
              <a:ahLst/>
              <a:cxnLst/>
              <a:rect l="l" t="t" r="r" b="b"/>
              <a:pathLst>
                <a:path w="17818" h="20311" extrusionOk="0">
                  <a:moveTo>
                    <a:pt x="12711" y="549"/>
                  </a:moveTo>
                  <a:cubicBezTo>
                    <a:pt x="13609" y="549"/>
                    <a:pt x="14354" y="649"/>
                    <a:pt x="14701" y="918"/>
                  </a:cubicBezTo>
                  <a:cubicBezTo>
                    <a:pt x="15581" y="1592"/>
                    <a:pt x="17115" y="6825"/>
                    <a:pt x="17226" y="10277"/>
                  </a:cubicBezTo>
                  <a:cubicBezTo>
                    <a:pt x="17283" y="11943"/>
                    <a:pt x="16974" y="12469"/>
                    <a:pt x="16786" y="12632"/>
                  </a:cubicBezTo>
                  <a:cubicBezTo>
                    <a:pt x="16485" y="12897"/>
                    <a:pt x="16212" y="13031"/>
                    <a:pt x="15959" y="13031"/>
                  </a:cubicBezTo>
                  <a:cubicBezTo>
                    <a:pt x="15908" y="13031"/>
                    <a:pt x="15857" y="13026"/>
                    <a:pt x="15807" y="13015"/>
                  </a:cubicBezTo>
                  <a:cubicBezTo>
                    <a:pt x="15096" y="12865"/>
                    <a:pt x="14513" y="11614"/>
                    <a:pt x="14044" y="10612"/>
                  </a:cubicBezTo>
                  <a:cubicBezTo>
                    <a:pt x="13600" y="9658"/>
                    <a:pt x="13248" y="8903"/>
                    <a:pt x="12745" y="8722"/>
                  </a:cubicBezTo>
                  <a:cubicBezTo>
                    <a:pt x="12670" y="8694"/>
                    <a:pt x="12594" y="8680"/>
                    <a:pt x="12517" y="8680"/>
                  </a:cubicBezTo>
                  <a:cubicBezTo>
                    <a:pt x="12420" y="8680"/>
                    <a:pt x="12322" y="8703"/>
                    <a:pt x="12228" y="8747"/>
                  </a:cubicBezTo>
                  <a:cubicBezTo>
                    <a:pt x="11433" y="9126"/>
                    <a:pt x="11807" y="10470"/>
                    <a:pt x="12274" y="12176"/>
                  </a:cubicBezTo>
                  <a:cubicBezTo>
                    <a:pt x="12768" y="13958"/>
                    <a:pt x="13375" y="16177"/>
                    <a:pt x="12469" y="17074"/>
                  </a:cubicBezTo>
                  <a:cubicBezTo>
                    <a:pt x="12208" y="17333"/>
                    <a:pt x="11968" y="17454"/>
                    <a:pt x="11745" y="17454"/>
                  </a:cubicBezTo>
                  <a:cubicBezTo>
                    <a:pt x="11724" y="17454"/>
                    <a:pt x="11703" y="17453"/>
                    <a:pt x="11682" y="17450"/>
                  </a:cubicBezTo>
                  <a:cubicBezTo>
                    <a:pt x="11116" y="17380"/>
                    <a:pt x="10576" y="16498"/>
                    <a:pt x="10098" y="15719"/>
                  </a:cubicBezTo>
                  <a:cubicBezTo>
                    <a:pt x="9676" y="15032"/>
                    <a:pt x="9277" y="14379"/>
                    <a:pt x="8801" y="14144"/>
                  </a:cubicBezTo>
                  <a:cubicBezTo>
                    <a:pt x="8714" y="14101"/>
                    <a:pt x="8633" y="14086"/>
                    <a:pt x="8561" y="14086"/>
                  </a:cubicBezTo>
                  <a:cubicBezTo>
                    <a:pt x="8476" y="14086"/>
                    <a:pt x="8405" y="14108"/>
                    <a:pt x="8350" y="14132"/>
                  </a:cubicBezTo>
                  <a:cubicBezTo>
                    <a:pt x="7956" y="14320"/>
                    <a:pt x="7793" y="15000"/>
                    <a:pt x="7548" y="16034"/>
                  </a:cubicBezTo>
                  <a:cubicBezTo>
                    <a:pt x="7238" y="17337"/>
                    <a:pt x="6814" y="19125"/>
                    <a:pt x="5801" y="19626"/>
                  </a:cubicBezTo>
                  <a:cubicBezTo>
                    <a:pt x="5609" y="19723"/>
                    <a:pt x="5401" y="19771"/>
                    <a:pt x="5173" y="19771"/>
                  </a:cubicBezTo>
                  <a:cubicBezTo>
                    <a:pt x="4877" y="19771"/>
                    <a:pt x="4547" y="19689"/>
                    <a:pt x="4180" y="19524"/>
                  </a:cubicBezTo>
                  <a:cubicBezTo>
                    <a:pt x="3593" y="19268"/>
                    <a:pt x="3249" y="18921"/>
                    <a:pt x="3124" y="18479"/>
                  </a:cubicBezTo>
                  <a:cubicBezTo>
                    <a:pt x="2813" y="17380"/>
                    <a:pt x="3931" y="15766"/>
                    <a:pt x="4744" y="14588"/>
                  </a:cubicBezTo>
                  <a:cubicBezTo>
                    <a:pt x="5486" y="13513"/>
                    <a:pt x="5866" y="12931"/>
                    <a:pt x="5724" y="12496"/>
                  </a:cubicBezTo>
                  <a:cubicBezTo>
                    <a:pt x="5540" y="11929"/>
                    <a:pt x="4661" y="11891"/>
                    <a:pt x="3548" y="11839"/>
                  </a:cubicBezTo>
                  <a:cubicBezTo>
                    <a:pt x="2496" y="11791"/>
                    <a:pt x="1191" y="11734"/>
                    <a:pt x="762" y="11161"/>
                  </a:cubicBezTo>
                  <a:cubicBezTo>
                    <a:pt x="599" y="10943"/>
                    <a:pt x="567" y="10651"/>
                    <a:pt x="660" y="10266"/>
                  </a:cubicBezTo>
                  <a:cubicBezTo>
                    <a:pt x="1046" y="8697"/>
                    <a:pt x="2773" y="8264"/>
                    <a:pt x="4293" y="7881"/>
                  </a:cubicBezTo>
                  <a:cubicBezTo>
                    <a:pt x="5393" y="7607"/>
                    <a:pt x="6345" y="7369"/>
                    <a:pt x="6617" y="6700"/>
                  </a:cubicBezTo>
                  <a:cubicBezTo>
                    <a:pt x="6798" y="6254"/>
                    <a:pt x="6814" y="5889"/>
                    <a:pt x="6664" y="5581"/>
                  </a:cubicBezTo>
                  <a:cubicBezTo>
                    <a:pt x="6413" y="5062"/>
                    <a:pt x="5771" y="4880"/>
                    <a:pt x="5155" y="4706"/>
                  </a:cubicBezTo>
                  <a:cubicBezTo>
                    <a:pt x="4386" y="4484"/>
                    <a:pt x="3919" y="4321"/>
                    <a:pt x="3922" y="3867"/>
                  </a:cubicBezTo>
                  <a:cubicBezTo>
                    <a:pt x="3928" y="2804"/>
                    <a:pt x="4350" y="1653"/>
                    <a:pt x="7421" y="1166"/>
                  </a:cubicBezTo>
                  <a:lnTo>
                    <a:pt x="7433" y="1163"/>
                  </a:lnTo>
                  <a:cubicBezTo>
                    <a:pt x="8541" y="937"/>
                    <a:pt x="10927" y="549"/>
                    <a:pt x="12711" y="549"/>
                  </a:cubicBezTo>
                  <a:close/>
                  <a:moveTo>
                    <a:pt x="12637" y="1"/>
                  </a:moveTo>
                  <a:cubicBezTo>
                    <a:pt x="10489" y="1"/>
                    <a:pt x="7782" y="534"/>
                    <a:pt x="7331" y="626"/>
                  </a:cubicBezTo>
                  <a:cubicBezTo>
                    <a:pt x="4611" y="1059"/>
                    <a:pt x="3391" y="2056"/>
                    <a:pt x="3380" y="3856"/>
                  </a:cubicBezTo>
                  <a:cubicBezTo>
                    <a:pt x="3375" y="4753"/>
                    <a:pt x="4280" y="5012"/>
                    <a:pt x="5007" y="5218"/>
                  </a:cubicBezTo>
                  <a:cubicBezTo>
                    <a:pt x="5508" y="5363"/>
                    <a:pt x="6030" y="5508"/>
                    <a:pt x="6177" y="5810"/>
                  </a:cubicBezTo>
                  <a:cubicBezTo>
                    <a:pt x="6254" y="5971"/>
                    <a:pt x="6234" y="6197"/>
                    <a:pt x="6116" y="6490"/>
                  </a:cubicBezTo>
                  <a:cubicBezTo>
                    <a:pt x="5946" y="6902"/>
                    <a:pt x="5078" y="7122"/>
                    <a:pt x="4160" y="7351"/>
                  </a:cubicBezTo>
                  <a:cubicBezTo>
                    <a:pt x="2571" y="7750"/>
                    <a:pt x="597" y="8246"/>
                    <a:pt x="134" y="10132"/>
                  </a:cubicBezTo>
                  <a:cubicBezTo>
                    <a:pt x="1" y="10678"/>
                    <a:pt x="66" y="11131"/>
                    <a:pt x="329" y="11483"/>
                  </a:cubicBezTo>
                  <a:cubicBezTo>
                    <a:pt x="910" y="12258"/>
                    <a:pt x="2299" y="12324"/>
                    <a:pt x="3525" y="12378"/>
                  </a:cubicBezTo>
                  <a:cubicBezTo>
                    <a:pt x="4132" y="12405"/>
                    <a:pt x="5143" y="12453"/>
                    <a:pt x="5211" y="12661"/>
                  </a:cubicBezTo>
                  <a:cubicBezTo>
                    <a:pt x="5279" y="12861"/>
                    <a:pt x="4713" y="13677"/>
                    <a:pt x="4302" y="14275"/>
                  </a:cubicBezTo>
                  <a:cubicBezTo>
                    <a:pt x="3378" y="15612"/>
                    <a:pt x="2231" y="17276"/>
                    <a:pt x="2607" y="18622"/>
                  </a:cubicBezTo>
                  <a:cubicBezTo>
                    <a:pt x="2775" y="19221"/>
                    <a:pt x="3230" y="19692"/>
                    <a:pt x="3962" y="20018"/>
                  </a:cubicBezTo>
                  <a:cubicBezTo>
                    <a:pt x="4398" y="20213"/>
                    <a:pt x="4803" y="20311"/>
                    <a:pt x="5180" y="20311"/>
                  </a:cubicBezTo>
                  <a:cubicBezTo>
                    <a:pt x="5488" y="20311"/>
                    <a:pt x="5776" y="20245"/>
                    <a:pt x="6048" y="20102"/>
                  </a:cubicBezTo>
                  <a:cubicBezTo>
                    <a:pt x="7287" y="19490"/>
                    <a:pt x="7727" y="17639"/>
                    <a:pt x="8081" y="16152"/>
                  </a:cubicBezTo>
                  <a:cubicBezTo>
                    <a:pt x="8226" y="15542"/>
                    <a:pt x="8421" y="14708"/>
                    <a:pt x="8566" y="14622"/>
                  </a:cubicBezTo>
                  <a:cubicBezTo>
                    <a:pt x="8899" y="14787"/>
                    <a:pt x="9273" y="15399"/>
                    <a:pt x="9640" y="15995"/>
                  </a:cubicBezTo>
                  <a:cubicBezTo>
                    <a:pt x="10209" y="16922"/>
                    <a:pt x="10794" y="17879"/>
                    <a:pt x="11619" y="17978"/>
                  </a:cubicBezTo>
                  <a:cubicBezTo>
                    <a:pt x="11667" y="17985"/>
                    <a:pt x="11715" y="17988"/>
                    <a:pt x="11763" y="17988"/>
                  </a:cubicBezTo>
                  <a:cubicBezTo>
                    <a:pt x="12131" y="17988"/>
                    <a:pt x="12493" y="17805"/>
                    <a:pt x="12852" y="17448"/>
                  </a:cubicBezTo>
                  <a:cubicBezTo>
                    <a:pt x="13983" y="16326"/>
                    <a:pt x="13353" y="14039"/>
                    <a:pt x="12797" y="12022"/>
                  </a:cubicBezTo>
                  <a:cubicBezTo>
                    <a:pt x="12478" y="10859"/>
                    <a:pt x="12079" y="9411"/>
                    <a:pt x="12462" y="9230"/>
                  </a:cubicBezTo>
                  <a:cubicBezTo>
                    <a:pt x="12484" y="9217"/>
                    <a:pt x="12504" y="9212"/>
                    <a:pt x="12522" y="9212"/>
                  </a:cubicBezTo>
                  <a:cubicBezTo>
                    <a:pt x="12537" y="9212"/>
                    <a:pt x="12551" y="9216"/>
                    <a:pt x="12564" y="9221"/>
                  </a:cubicBezTo>
                  <a:cubicBezTo>
                    <a:pt x="12852" y="9325"/>
                    <a:pt x="13226" y="10125"/>
                    <a:pt x="13554" y="10830"/>
                  </a:cubicBezTo>
                  <a:cubicBezTo>
                    <a:pt x="14101" y="11999"/>
                    <a:pt x="14722" y="13325"/>
                    <a:pt x="15696" y="13534"/>
                  </a:cubicBezTo>
                  <a:cubicBezTo>
                    <a:pt x="15781" y="13552"/>
                    <a:pt x="15867" y="13561"/>
                    <a:pt x="15953" y="13561"/>
                  </a:cubicBezTo>
                  <a:cubicBezTo>
                    <a:pt x="16340" y="13561"/>
                    <a:pt x="16741" y="13382"/>
                    <a:pt x="17147" y="13028"/>
                  </a:cubicBezTo>
                  <a:cubicBezTo>
                    <a:pt x="17614" y="12618"/>
                    <a:pt x="17818" y="11709"/>
                    <a:pt x="17772" y="10250"/>
                  </a:cubicBezTo>
                  <a:cubicBezTo>
                    <a:pt x="17659" y="6793"/>
                    <a:pt x="16127" y="1313"/>
                    <a:pt x="15037" y="479"/>
                  </a:cubicBezTo>
                  <a:cubicBezTo>
                    <a:pt x="14574" y="124"/>
                    <a:pt x="13670" y="1"/>
                    <a:pt x="126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12" name="Google Shape;512;p10"/>
            <p:cNvSpPr/>
            <p:nvPr/>
          </p:nvSpPr>
          <p:spPr>
            <a:xfrm>
              <a:off x="1540350" y="2032575"/>
              <a:ext cx="245850" cy="399125"/>
            </a:xfrm>
            <a:custGeom>
              <a:avLst/>
              <a:gdLst/>
              <a:ahLst/>
              <a:cxnLst/>
              <a:rect l="l" t="t" r="r" b="b"/>
              <a:pathLst>
                <a:path w="9834" h="15965" extrusionOk="0">
                  <a:moveTo>
                    <a:pt x="9368" y="0"/>
                  </a:moveTo>
                  <a:cubicBezTo>
                    <a:pt x="9266" y="0"/>
                    <a:pt x="9164" y="48"/>
                    <a:pt x="9097" y="164"/>
                  </a:cubicBezTo>
                  <a:cubicBezTo>
                    <a:pt x="6486" y="4629"/>
                    <a:pt x="3877" y="9091"/>
                    <a:pt x="1268" y="13554"/>
                  </a:cubicBezTo>
                  <a:cubicBezTo>
                    <a:pt x="897" y="14189"/>
                    <a:pt x="525" y="14826"/>
                    <a:pt x="151" y="15460"/>
                  </a:cubicBezTo>
                  <a:cubicBezTo>
                    <a:pt x="0" y="15721"/>
                    <a:pt x="235" y="15965"/>
                    <a:pt x="466" y="15965"/>
                  </a:cubicBezTo>
                  <a:cubicBezTo>
                    <a:pt x="568" y="15965"/>
                    <a:pt x="669" y="15917"/>
                    <a:pt x="736" y="15803"/>
                  </a:cubicBezTo>
                  <a:cubicBezTo>
                    <a:pt x="3344" y="11338"/>
                    <a:pt x="5953" y="6875"/>
                    <a:pt x="8564" y="2414"/>
                  </a:cubicBezTo>
                  <a:cubicBezTo>
                    <a:pt x="8934" y="1780"/>
                    <a:pt x="9305" y="1140"/>
                    <a:pt x="9679" y="506"/>
                  </a:cubicBezTo>
                  <a:cubicBezTo>
                    <a:pt x="9833" y="245"/>
                    <a:pt x="9599" y="0"/>
                    <a:pt x="93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513" name="Google Shape;513;p10"/>
          <p:cNvGrpSpPr/>
          <p:nvPr/>
        </p:nvGrpSpPr>
        <p:grpSpPr>
          <a:xfrm>
            <a:off x="9905885" y="4900068"/>
            <a:ext cx="644900" cy="578233"/>
            <a:chOff x="5222513" y="3573725"/>
            <a:chExt cx="483675" cy="433675"/>
          </a:xfrm>
        </p:grpSpPr>
        <p:sp>
          <p:nvSpPr>
            <p:cNvPr id="514" name="Google Shape;514;p10"/>
            <p:cNvSpPr/>
            <p:nvPr/>
          </p:nvSpPr>
          <p:spPr>
            <a:xfrm>
              <a:off x="5222513" y="3620250"/>
              <a:ext cx="417525" cy="387150"/>
            </a:xfrm>
            <a:custGeom>
              <a:avLst/>
              <a:gdLst/>
              <a:ahLst/>
              <a:cxnLst/>
              <a:rect l="l" t="t" r="r" b="b"/>
              <a:pathLst>
                <a:path w="16701" h="15486" extrusionOk="0">
                  <a:moveTo>
                    <a:pt x="8583" y="1"/>
                  </a:moveTo>
                  <a:cubicBezTo>
                    <a:pt x="6861" y="1"/>
                    <a:pt x="6096" y="608"/>
                    <a:pt x="5805" y="1688"/>
                  </a:cubicBezTo>
                  <a:cubicBezTo>
                    <a:pt x="5456" y="2957"/>
                    <a:pt x="8604" y="3025"/>
                    <a:pt x="7453" y="4550"/>
                  </a:cubicBezTo>
                  <a:cubicBezTo>
                    <a:pt x="7203" y="4881"/>
                    <a:pt x="6620" y="4930"/>
                    <a:pt x="5907" y="4930"/>
                  </a:cubicBezTo>
                  <a:cubicBezTo>
                    <a:pt x="5610" y="4930"/>
                    <a:pt x="5290" y="4922"/>
                    <a:pt x="4962" y="4922"/>
                  </a:cubicBezTo>
                  <a:cubicBezTo>
                    <a:pt x="3717" y="4922"/>
                    <a:pt x="2362" y="5045"/>
                    <a:pt x="1716" y="6225"/>
                  </a:cubicBezTo>
                  <a:cubicBezTo>
                    <a:pt x="533" y="8394"/>
                    <a:pt x="5345" y="8383"/>
                    <a:pt x="5395" y="9312"/>
                  </a:cubicBezTo>
                  <a:cubicBezTo>
                    <a:pt x="5442" y="10242"/>
                    <a:pt x="1" y="12828"/>
                    <a:pt x="2657" y="14970"/>
                  </a:cubicBezTo>
                  <a:cubicBezTo>
                    <a:pt x="3108" y="15333"/>
                    <a:pt x="3520" y="15486"/>
                    <a:pt x="3895" y="15486"/>
                  </a:cubicBezTo>
                  <a:cubicBezTo>
                    <a:pt x="5825" y="15486"/>
                    <a:pt x="6814" y="11463"/>
                    <a:pt x="7520" y="11463"/>
                  </a:cubicBezTo>
                  <a:cubicBezTo>
                    <a:pt x="7569" y="11463"/>
                    <a:pt x="7615" y="11482"/>
                    <a:pt x="7661" y="11522"/>
                  </a:cubicBezTo>
                  <a:cubicBezTo>
                    <a:pt x="8396" y="12164"/>
                    <a:pt x="8415" y="14987"/>
                    <a:pt x="9670" y="14987"/>
                  </a:cubicBezTo>
                  <a:cubicBezTo>
                    <a:pt x="9859" y="14987"/>
                    <a:pt x="10076" y="14924"/>
                    <a:pt x="10327" y="14779"/>
                  </a:cubicBezTo>
                  <a:cubicBezTo>
                    <a:pt x="12246" y="13678"/>
                    <a:pt x="10646" y="8086"/>
                    <a:pt x="11882" y="7855"/>
                  </a:cubicBezTo>
                  <a:cubicBezTo>
                    <a:pt x="11906" y="7850"/>
                    <a:pt x="11929" y="7848"/>
                    <a:pt x="11952" y="7848"/>
                  </a:cubicBezTo>
                  <a:cubicBezTo>
                    <a:pt x="12965" y="7848"/>
                    <a:pt x="12429" y="12246"/>
                    <a:pt x="14164" y="12246"/>
                  </a:cubicBezTo>
                  <a:cubicBezTo>
                    <a:pt x="14366" y="12246"/>
                    <a:pt x="14599" y="12186"/>
                    <a:pt x="14869" y="12053"/>
                  </a:cubicBezTo>
                  <a:cubicBezTo>
                    <a:pt x="16496" y="11243"/>
                    <a:pt x="16700" y="2708"/>
                    <a:pt x="15794" y="1536"/>
                  </a:cubicBezTo>
                  <a:cubicBezTo>
                    <a:pt x="14887" y="362"/>
                    <a:pt x="9543" y="54"/>
                    <a:pt x="9543" y="54"/>
                  </a:cubicBezTo>
                  <a:cubicBezTo>
                    <a:pt x="9194" y="18"/>
                    <a:pt x="8875" y="1"/>
                    <a:pt x="85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15" name="Google Shape;515;p10"/>
            <p:cNvSpPr/>
            <p:nvPr/>
          </p:nvSpPr>
          <p:spPr>
            <a:xfrm>
              <a:off x="5413013" y="3573725"/>
              <a:ext cx="293175" cy="284750"/>
            </a:xfrm>
            <a:custGeom>
              <a:avLst/>
              <a:gdLst/>
              <a:ahLst/>
              <a:cxnLst/>
              <a:rect l="l" t="t" r="r" b="b"/>
              <a:pathLst>
                <a:path w="11727" h="11390" extrusionOk="0">
                  <a:moveTo>
                    <a:pt x="11235" y="1"/>
                  </a:moveTo>
                  <a:cubicBezTo>
                    <a:pt x="11159" y="1"/>
                    <a:pt x="11081" y="30"/>
                    <a:pt x="11011" y="99"/>
                  </a:cubicBezTo>
                  <a:cubicBezTo>
                    <a:pt x="7872" y="3220"/>
                    <a:pt x="4733" y="6346"/>
                    <a:pt x="1594" y="9467"/>
                  </a:cubicBezTo>
                  <a:cubicBezTo>
                    <a:pt x="1143" y="9918"/>
                    <a:pt x="692" y="10366"/>
                    <a:pt x="238" y="10813"/>
                  </a:cubicBezTo>
                  <a:cubicBezTo>
                    <a:pt x="0" y="11051"/>
                    <a:pt x="232" y="11390"/>
                    <a:pt x="492" y="11390"/>
                  </a:cubicBezTo>
                  <a:cubicBezTo>
                    <a:pt x="568" y="11390"/>
                    <a:pt x="647" y="11361"/>
                    <a:pt x="717" y="11291"/>
                  </a:cubicBezTo>
                  <a:cubicBezTo>
                    <a:pt x="3856" y="8170"/>
                    <a:pt x="6995" y="5045"/>
                    <a:pt x="10134" y="1924"/>
                  </a:cubicBezTo>
                  <a:cubicBezTo>
                    <a:pt x="10585" y="1473"/>
                    <a:pt x="11036" y="1024"/>
                    <a:pt x="11489" y="577"/>
                  </a:cubicBezTo>
                  <a:cubicBezTo>
                    <a:pt x="11726" y="341"/>
                    <a:pt x="11495" y="1"/>
                    <a:pt x="112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516" name="Google Shape;516;p10"/>
          <p:cNvGrpSpPr/>
          <p:nvPr/>
        </p:nvGrpSpPr>
        <p:grpSpPr>
          <a:xfrm>
            <a:off x="11232001" y="3295051"/>
            <a:ext cx="455967" cy="548033"/>
            <a:chOff x="6706200" y="3640613"/>
            <a:chExt cx="341975" cy="411025"/>
          </a:xfrm>
        </p:grpSpPr>
        <p:sp>
          <p:nvSpPr>
            <p:cNvPr id="517" name="Google Shape;517;p10"/>
            <p:cNvSpPr/>
            <p:nvPr/>
          </p:nvSpPr>
          <p:spPr>
            <a:xfrm>
              <a:off x="6706200" y="3640613"/>
              <a:ext cx="53350" cy="51500"/>
            </a:xfrm>
            <a:custGeom>
              <a:avLst/>
              <a:gdLst/>
              <a:ahLst/>
              <a:cxnLst/>
              <a:rect l="l" t="t" r="r" b="b"/>
              <a:pathLst>
                <a:path w="2134" h="2060" extrusionOk="0">
                  <a:moveTo>
                    <a:pt x="1" y="1"/>
                  </a:moveTo>
                  <a:lnTo>
                    <a:pt x="768" y="2060"/>
                  </a:lnTo>
                  <a:lnTo>
                    <a:pt x="1676" y="1857"/>
                  </a:lnTo>
                  <a:cubicBezTo>
                    <a:pt x="2000" y="1726"/>
                    <a:pt x="2134" y="847"/>
                    <a:pt x="2132" y="847"/>
                  </a:cubicBezTo>
                  <a:lnTo>
                    <a:pt x="2132" y="847"/>
                  </a:lnTo>
                  <a:cubicBezTo>
                    <a:pt x="2132" y="847"/>
                    <a:pt x="2132" y="847"/>
                    <a:pt x="2132" y="847"/>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18" name="Google Shape;518;p10"/>
            <p:cNvSpPr/>
            <p:nvPr/>
          </p:nvSpPr>
          <p:spPr>
            <a:xfrm>
              <a:off x="6725400" y="3661713"/>
              <a:ext cx="101925" cy="103675"/>
            </a:xfrm>
            <a:custGeom>
              <a:avLst/>
              <a:gdLst/>
              <a:ahLst/>
              <a:cxnLst/>
              <a:rect l="l" t="t" r="r" b="b"/>
              <a:pathLst>
                <a:path w="4077" h="4147" extrusionOk="0">
                  <a:moveTo>
                    <a:pt x="1366" y="1"/>
                  </a:moveTo>
                  <a:lnTo>
                    <a:pt x="0" y="1213"/>
                  </a:lnTo>
                  <a:lnTo>
                    <a:pt x="1225" y="4147"/>
                  </a:lnTo>
                  <a:lnTo>
                    <a:pt x="3557" y="3137"/>
                  </a:lnTo>
                  <a:lnTo>
                    <a:pt x="4077" y="1810"/>
                  </a:lnTo>
                  <a:lnTo>
                    <a:pt x="13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19" name="Google Shape;519;p10"/>
            <p:cNvSpPr/>
            <p:nvPr/>
          </p:nvSpPr>
          <p:spPr>
            <a:xfrm>
              <a:off x="6756025" y="3706938"/>
              <a:ext cx="292150" cy="344700"/>
            </a:xfrm>
            <a:custGeom>
              <a:avLst/>
              <a:gdLst/>
              <a:ahLst/>
              <a:cxnLst/>
              <a:rect l="l" t="t" r="r" b="b"/>
              <a:pathLst>
                <a:path w="11686" h="13788" extrusionOk="0">
                  <a:moveTo>
                    <a:pt x="2852" y="1"/>
                  </a:moveTo>
                  <a:lnTo>
                    <a:pt x="0" y="2338"/>
                  </a:lnTo>
                  <a:lnTo>
                    <a:pt x="8480" y="13788"/>
                  </a:lnTo>
                  <a:lnTo>
                    <a:pt x="11686" y="11570"/>
                  </a:lnTo>
                  <a:lnTo>
                    <a:pt x="285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20" name="Google Shape;520;p10"/>
            <p:cNvSpPr/>
            <p:nvPr/>
          </p:nvSpPr>
          <p:spPr>
            <a:xfrm>
              <a:off x="6934600" y="3952188"/>
              <a:ext cx="113575" cy="99450"/>
            </a:xfrm>
            <a:custGeom>
              <a:avLst/>
              <a:gdLst/>
              <a:ahLst/>
              <a:cxnLst/>
              <a:rect l="l" t="t" r="r" b="b"/>
              <a:pathLst>
                <a:path w="4543" h="3978" extrusionOk="0">
                  <a:moveTo>
                    <a:pt x="3196" y="0"/>
                  </a:moveTo>
                  <a:lnTo>
                    <a:pt x="1" y="2171"/>
                  </a:lnTo>
                  <a:lnTo>
                    <a:pt x="1337" y="3978"/>
                  </a:lnTo>
                  <a:lnTo>
                    <a:pt x="4543" y="1760"/>
                  </a:lnTo>
                  <a:lnTo>
                    <a:pt x="31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Tree>
    <p:extLst>
      <p:ext uri="{BB962C8B-B14F-4D97-AF65-F5344CB8AC3E}">
        <p14:creationId xmlns:p14="http://schemas.microsoft.com/office/powerpoint/2010/main" val="142078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21"/>
        <p:cNvGrpSpPr/>
        <p:nvPr/>
      </p:nvGrpSpPr>
      <p:grpSpPr>
        <a:xfrm>
          <a:off x="0" y="0"/>
          <a:ext cx="0" cy="0"/>
          <a:chOff x="0" y="0"/>
          <a:chExt cx="0" cy="0"/>
        </a:xfrm>
      </p:grpSpPr>
      <p:grpSp>
        <p:nvGrpSpPr>
          <p:cNvPr id="522" name="Google Shape;522;p11"/>
          <p:cNvGrpSpPr/>
          <p:nvPr/>
        </p:nvGrpSpPr>
        <p:grpSpPr>
          <a:xfrm>
            <a:off x="-81167" y="-59200"/>
            <a:ext cx="12354400" cy="7035600"/>
            <a:chOff x="-60875" y="-44400"/>
            <a:chExt cx="9265800" cy="5276700"/>
          </a:xfrm>
        </p:grpSpPr>
        <p:grpSp>
          <p:nvGrpSpPr>
            <p:cNvPr id="523" name="Google Shape;523;p11"/>
            <p:cNvGrpSpPr/>
            <p:nvPr/>
          </p:nvGrpSpPr>
          <p:grpSpPr>
            <a:xfrm>
              <a:off x="-60875" y="292275"/>
              <a:ext cx="9265800" cy="4558950"/>
              <a:chOff x="-60875" y="292275"/>
              <a:chExt cx="9265800" cy="4558950"/>
            </a:xfrm>
          </p:grpSpPr>
          <p:cxnSp>
            <p:nvCxnSpPr>
              <p:cNvPr id="524" name="Google Shape;524;p11"/>
              <p:cNvCxnSpPr/>
              <p:nvPr/>
            </p:nvCxnSpPr>
            <p:spPr>
              <a:xfrm>
                <a:off x="-60875" y="2922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5" name="Google Shape;525;p11"/>
              <p:cNvCxnSpPr/>
              <p:nvPr/>
            </p:nvCxnSpPr>
            <p:spPr>
              <a:xfrm>
                <a:off x="-60875" y="7067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6" name="Google Shape;526;p11"/>
              <p:cNvCxnSpPr/>
              <p:nvPr/>
            </p:nvCxnSpPr>
            <p:spPr>
              <a:xfrm>
                <a:off x="-60875" y="11211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7" name="Google Shape;527;p11"/>
              <p:cNvCxnSpPr/>
              <p:nvPr/>
            </p:nvCxnSpPr>
            <p:spPr>
              <a:xfrm>
                <a:off x="-60875" y="15356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8" name="Google Shape;528;p11"/>
              <p:cNvCxnSpPr/>
              <p:nvPr/>
            </p:nvCxnSpPr>
            <p:spPr>
              <a:xfrm>
                <a:off x="-60875" y="19500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9" name="Google Shape;529;p11"/>
              <p:cNvCxnSpPr/>
              <p:nvPr/>
            </p:nvCxnSpPr>
            <p:spPr>
              <a:xfrm>
                <a:off x="-60875" y="23645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0" name="Google Shape;530;p11"/>
              <p:cNvCxnSpPr/>
              <p:nvPr/>
            </p:nvCxnSpPr>
            <p:spPr>
              <a:xfrm>
                <a:off x="-60875" y="27789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1" name="Google Shape;531;p11"/>
              <p:cNvCxnSpPr/>
              <p:nvPr/>
            </p:nvCxnSpPr>
            <p:spPr>
              <a:xfrm>
                <a:off x="-60875" y="31934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2" name="Google Shape;532;p11"/>
              <p:cNvCxnSpPr/>
              <p:nvPr/>
            </p:nvCxnSpPr>
            <p:spPr>
              <a:xfrm>
                <a:off x="-60875" y="36078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3" name="Google Shape;533;p11"/>
              <p:cNvCxnSpPr/>
              <p:nvPr/>
            </p:nvCxnSpPr>
            <p:spPr>
              <a:xfrm>
                <a:off x="-60875" y="40223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4" name="Google Shape;534;p11"/>
              <p:cNvCxnSpPr/>
              <p:nvPr/>
            </p:nvCxnSpPr>
            <p:spPr>
              <a:xfrm>
                <a:off x="-60875" y="44367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5" name="Google Shape;535;p11"/>
              <p:cNvCxnSpPr/>
              <p:nvPr/>
            </p:nvCxnSpPr>
            <p:spPr>
              <a:xfrm>
                <a:off x="-60875" y="4851225"/>
                <a:ext cx="9265800" cy="0"/>
              </a:xfrm>
              <a:prstGeom prst="straightConnector1">
                <a:avLst/>
              </a:prstGeom>
              <a:noFill/>
              <a:ln w="9525" cap="flat" cmpd="sng">
                <a:solidFill>
                  <a:srgbClr val="F7B749"/>
                </a:solidFill>
                <a:prstDash val="solid"/>
                <a:round/>
                <a:headEnd type="none" w="med" len="med"/>
                <a:tailEnd type="none" w="med" len="med"/>
              </a:ln>
            </p:spPr>
          </p:cxnSp>
        </p:grpSp>
        <p:grpSp>
          <p:nvGrpSpPr>
            <p:cNvPr id="536" name="Google Shape;536;p11"/>
            <p:cNvGrpSpPr/>
            <p:nvPr/>
          </p:nvGrpSpPr>
          <p:grpSpPr>
            <a:xfrm>
              <a:off x="424088" y="-44400"/>
              <a:ext cx="8295875" cy="5276700"/>
              <a:chOff x="424088" y="-44400"/>
              <a:chExt cx="8295875" cy="5276700"/>
            </a:xfrm>
          </p:grpSpPr>
          <p:cxnSp>
            <p:nvCxnSpPr>
              <p:cNvPr id="537" name="Google Shape;537;p11"/>
              <p:cNvCxnSpPr/>
              <p:nvPr/>
            </p:nvCxnSpPr>
            <p:spPr>
              <a:xfrm>
                <a:off x="424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38" name="Google Shape;538;p11"/>
              <p:cNvCxnSpPr/>
              <p:nvPr/>
            </p:nvCxnSpPr>
            <p:spPr>
              <a:xfrm>
                <a:off x="860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39" name="Google Shape;539;p11"/>
              <p:cNvCxnSpPr/>
              <p:nvPr/>
            </p:nvCxnSpPr>
            <p:spPr>
              <a:xfrm>
                <a:off x="1297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0" name="Google Shape;540;p11"/>
              <p:cNvCxnSpPr/>
              <p:nvPr/>
            </p:nvCxnSpPr>
            <p:spPr>
              <a:xfrm>
                <a:off x="1733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1" name="Google Shape;541;p11"/>
              <p:cNvCxnSpPr/>
              <p:nvPr/>
            </p:nvCxnSpPr>
            <p:spPr>
              <a:xfrm>
                <a:off x="2170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2" name="Google Shape;542;p11"/>
              <p:cNvCxnSpPr/>
              <p:nvPr/>
            </p:nvCxnSpPr>
            <p:spPr>
              <a:xfrm>
                <a:off x="2607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3" name="Google Shape;543;p11"/>
              <p:cNvCxnSpPr/>
              <p:nvPr/>
            </p:nvCxnSpPr>
            <p:spPr>
              <a:xfrm>
                <a:off x="3043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4" name="Google Shape;544;p11"/>
              <p:cNvCxnSpPr/>
              <p:nvPr/>
            </p:nvCxnSpPr>
            <p:spPr>
              <a:xfrm>
                <a:off x="3480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5" name="Google Shape;545;p11"/>
              <p:cNvCxnSpPr/>
              <p:nvPr/>
            </p:nvCxnSpPr>
            <p:spPr>
              <a:xfrm>
                <a:off x="3917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6" name="Google Shape;546;p11"/>
              <p:cNvCxnSpPr/>
              <p:nvPr/>
            </p:nvCxnSpPr>
            <p:spPr>
              <a:xfrm>
                <a:off x="4353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7" name="Google Shape;547;p11"/>
              <p:cNvCxnSpPr/>
              <p:nvPr/>
            </p:nvCxnSpPr>
            <p:spPr>
              <a:xfrm>
                <a:off x="4790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8" name="Google Shape;548;p11"/>
              <p:cNvCxnSpPr/>
              <p:nvPr/>
            </p:nvCxnSpPr>
            <p:spPr>
              <a:xfrm>
                <a:off x="5226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9" name="Google Shape;549;p11"/>
              <p:cNvCxnSpPr/>
              <p:nvPr/>
            </p:nvCxnSpPr>
            <p:spPr>
              <a:xfrm>
                <a:off x="5663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0" name="Google Shape;550;p11"/>
              <p:cNvCxnSpPr/>
              <p:nvPr/>
            </p:nvCxnSpPr>
            <p:spPr>
              <a:xfrm>
                <a:off x="6100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1" name="Google Shape;551;p11"/>
              <p:cNvCxnSpPr/>
              <p:nvPr/>
            </p:nvCxnSpPr>
            <p:spPr>
              <a:xfrm>
                <a:off x="6536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2" name="Google Shape;552;p11"/>
              <p:cNvCxnSpPr/>
              <p:nvPr/>
            </p:nvCxnSpPr>
            <p:spPr>
              <a:xfrm>
                <a:off x="6973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3" name="Google Shape;553;p11"/>
              <p:cNvCxnSpPr/>
              <p:nvPr/>
            </p:nvCxnSpPr>
            <p:spPr>
              <a:xfrm>
                <a:off x="7410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4" name="Google Shape;554;p11"/>
              <p:cNvCxnSpPr/>
              <p:nvPr/>
            </p:nvCxnSpPr>
            <p:spPr>
              <a:xfrm>
                <a:off x="7846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5" name="Google Shape;555;p11"/>
              <p:cNvCxnSpPr/>
              <p:nvPr/>
            </p:nvCxnSpPr>
            <p:spPr>
              <a:xfrm>
                <a:off x="8283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6" name="Google Shape;556;p11"/>
              <p:cNvCxnSpPr/>
              <p:nvPr/>
            </p:nvCxnSpPr>
            <p:spPr>
              <a:xfrm>
                <a:off x="8719963" y="-44400"/>
                <a:ext cx="0" cy="5276700"/>
              </a:xfrm>
              <a:prstGeom prst="straightConnector1">
                <a:avLst/>
              </a:prstGeom>
              <a:noFill/>
              <a:ln w="9525" cap="flat" cmpd="sng">
                <a:solidFill>
                  <a:srgbClr val="F7B749"/>
                </a:solidFill>
                <a:prstDash val="solid"/>
                <a:round/>
                <a:headEnd type="none" w="med" len="med"/>
                <a:tailEnd type="none" w="med" len="med"/>
              </a:ln>
            </p:spPr>
          </p:cxnSp>
        </p:grpSp>
      </p:grpSp>
      <p:grpSp>
        <p:nvGrpSpPr>
          <p:cNvPr id="557" name="Google Shape;557;p11"/>
          <p:cNvGrpSpPr/>
          <p:nvPr/>
        </p:nvGrpSpPr>
        <p:grpSpPr>
          <a:xfrm>
            <a:off x="960001" y="-461602"/>
            <a:ext cx="10330633" cy="6798503"/>
            <a:chOff x="720000" y="-346202"/>
            <a:chExt cx="7747975" cy="5098877"/>
          </a:xfrm>
        </p:grpSpPr>
        <p:grpSp>
          <p:nvGrpSpPr>
            <p:cNvPr id="558" name="Google Shape;558;p11"/>
            <p:cNvGrpSpPr/>
            <p:nvPr/>
          </p:nvGrpSpPr>
          <p:grpSpPr>
            <a:xfrm rot="-7484623">
              <a:off x="3585213" y="414808"/>
              <a:ext cx="2952088" cy="2101260"/>
              <a:chOff x="4101735" y="-1350153"/>
              <a:chExt cx="2952122" cy="2101284"/>
            </a:xfrm>
          </p:grpSpPr>
          <p:grpSp>
            <p:nvGrpSpPr>
              <p:cNvPr id="559" name="Google Shape;559;p11"/>
              <p:cNvGrpSpPr/>
              <p:nvPr/>
            </p:nvGrpSpPr>
            <p:grpSpPr>
              <a:xfrm rot="10184354">
                <a:off x="4221144" y="-1121163"/>
                <a:ext cx="2713303" cy="1584317"/>
                <a:chOff x="1677050" y="1326500"/>
                <a:chExt cx="2265900" cy="1323075"/>
              </a:xfrm>
            </p:grpSpPr>
            <p:sp>
              <p:nvSpPr>
                <p:cNvPr id="560" name="Google Shape;560;p11"/>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61" name="Google Shape;561;p11"/>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562" name="Google Shape;562;p11"/>
              <p:cNvGrpSpPr/>
              <p:nvPr/>
            </p:nvGrpSpPr>
            <p:grpSpPr>
              <a:xfrm rot="10184354">
                <a:off x="5399962" y="340275"/>
                <a:ext cx="497481" cy="369503"/>
                <a:chOff x="2671050" y="1121400"/>
                <a:chExt cx="415450" cy="308575"/>
              </a:xfrm>
            </p:grpSpPr>
            <p:sp>
              <p:nvSpPr>
                <p:cNvPr id="563" name="Google Shape;563;p11"/>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64" name="Google Shape;564;p11"/>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565" name="Google Shape;565;p11"/>
              <p:cNvGrpSpPr/>
              <p:nvPr/>
            </p:nvGrpSpPr>
            <p:grpSpPr>
              <a:xfrm rot="10184354">
                <a:off x="5420431" y="459955"/>
                <a:ext cx="536129" cy="184767"/>
                <a:chOff x="2626275" y="1170175"/>
                <a:chExt cx="447725" cy="154300"/>
              </a:xfrm>
            </p:grpSpPr>
            <p:sp>
              <p:nvSpPr>
                <p:cNvPr id="566" name="Google Shape;566;p11"/>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67" name="Google Shape;567;p11"/>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sp>
          <p:nvSpPr>
            <p:cNvPr id="568" name="Google Shape;568;p11"/>
            <p:cNvSpPr/>
            <p:nvPr/>
          </p:nvSpPr>
          <p:spPr>
            <a:xfrm>
              <a:off x="8069050" y="1802613"/>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569" name="Google Shape;569;p11"/>
            <p:cNvGrpSpPr/>
            <p:nvPr/>
          </p:nvGrpSpPr>
          <p:grpSpPr>
            <a:xfrm>
              <a:off x="7543675" y="4538525"/>
              <a:ext cx="298925" cy="214150"/>
              <a:chOff x="2286875" y="1602850"/>
              <a:chExt cx="298925" cy="214150"/>
            </a:xfrm>
          </p:grpSpPr>
          <p:sp>
            <p:nvSpPr>
              <p:cNvPr id="570" name="Google Shape;570;p11"/>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1" name="Google Shape;571;p11"/>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572" name="Google Shape;572;p11"/>
            <p:cNvSpPr/>
            <p:nvPr/>
          </p:nvSpPr>
          <p:spPr>
            <a:xfrm>
              <a:off x="1335700" y="4059700"/>
              <a:ext cx="269475" cy="24720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573" name="Google Shape;573;p11"/>
            <p:cNvGrpSpPr/>
            <p:nvPr/>
          </p:nvGrpSpPr>
          <p:grpSpPr>
            <a:xfrm>
              <a:off x="720000" y="3845550"/>
              <a:ext cx="465775" cy="516625"/>
              <a:chOff x="2023150" y="833325"/>
              <a:chExt cx="465775" cy="516625"/>
            </a:xfrm>
          </p:grpSpPr>
          <p:sp>
            <p:nvSpPr>
              <p:cNvPr id="574" name="Google Shape;574;p11"/>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5" name="Google Shape;575;p11"/>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6" name="Google Shape;576;p11"/>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7" name="Google Shape;577;p11"/>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8" name="Google Shape;578;p11"/>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9" name="Google Shape;579;p11"/>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80" name="Google Shape;580;p11"/>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581" name="Google Shape;581;p11"/>
            <p:cNvSpPr/>
            <p:nvPr/>
          </p:nvSpPr>
          <p:spPr>
            <a:xfrm>
              <a:off x="8287350" y="1538950"/>
              <a:ext cx="180625" cy="190550"/>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582" name="Google Shape;582;p11"/>
          <p:cNvSpPr txBox="1">
            <a:spLocks noGrp="1"/>
          </p:cNvSpPr>
          <p:nvPr>
            <p:ph type="title" hasCustomPrompt="1"/>
          </p:nvPr>
        </p:nvSpPr>
        <p:spPr>
          <a:xfrm>
            <a:off x="1320567" y="2051933"/>
            <a:ext cx="38852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b="1"/>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83" name="Google Shape;583;p11"/>
          <p:cNvSpPr txBox="1">
            <a:spLocks noGrp="1"/>
          </p:cNvSpPr>
          <p:nvPr>
            <p:ph type="subTitle" idx="1"/>
          </p:nvPr>
        </p:nvSpPr>
        <p:spPr>
          <a:xfrm>
            <a:off x="1320567" y="3896067"/>
            <a:ext cx="3885200" cy="9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24150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5"/>
        </a:solidFill>
        <a:effectLst/>
      </p:bgPr>
    </p:bg>
    <p:spTree>
      <p:nvGrpSpPr>
        <p:cNvPr id="1" name="Shape 585"/>
        <p:cNvGrpSpPr/>
        <p:nvPr/>
      </p:nvGrpSpPr>
      <p:grpSpPr>
        <a:xfrm>
          <a:off x="0" y="0"/>
          <a:ext cx="0" cy="0"/>
          <a:chOff x="0" y="0"/>
          <a:chExt cx="0" cy="0"/>
        </a:xfrm>
      </p:grpSpPr>
      <p:grpSp>
        <p:nvGrpSpPr>
          <p:cNvPr id="586" name="Google Shape;586;p13"/>
          <p:cNvGrpSpPr/>
          <p:nvPr/>
        </p:nvGrpSpPr>
        <p:grpSpPr>
          <a:xfrm>
            <a:off x="-81167" y="-59200"/>
            <a:ext cx="12354400" cy="7035600"/>
            <a:chOff x="-60875" y="-44400"/>
            <a:chExt cx="9265800" cy="5276700"/>
          </a:xfrm>
        </p:grpSpPr>
        <p:grpSp>
          <p:nvGrpSpPr>
            <p:cNvPr id="587" name="Google Shape;587;p13"/>
            <p:cNvGrpSpPr/>
            <p:nvPr/>
          </p:nvGrpSpPr>
          <p:grpSpPr>
            <a:xfrm>
              <a:off x="-60875" y="292275"/>
              <a:ext cx="9265800" cy="4558950"/>
              <a:chOff x="-60875" y="292275"/>
              <a:chExt cx="9265800" cy="4558950"/>
            </a:xfrm>
          </p:grpSpPr>
          <p:cxnSp>
            <p:nvCxnSpPr>
              <p:cNvPr id="588" name="Google Shape;588;p13"/>
              <p:cNvCxnSpPr/>
              <p:nvPr/>
            </p:nvCxnSpPr>
            <p:spPr>
              <a:xfrm>
                <a:off x="-60875" y="2922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89" name="Google Shape;589;p13"/>
              <p:cNvCxnSpPr/>
              <p:nvPr/>
            </p:nvCxnSpPr>
            <p:spPr>
              <a:xfrm>
                <a:off x="-60875" y="7067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0" name="Google Shape;590;p13"/>
              <p:cNvCxnSpPr/>
              <p:nvPr/>
            </p:nvCxnSpPr>
            <p:spPr>
              <a:xfrm>
                <a:off x="-60875" y="11211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1" name="Google Shape;591;p13"/>
              <p:cNvCxnSpPr/>
              <p:nvPr/>
            </p:nvCxnSpPr>
            <p:spPr>
              <a:xfrm>
                <a:off x="-60875" y="15356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2" name="Google Shape;592;p13"/>
              <p:cNvCxnSpPr/>
              <p:nvPr/>
            </p:nvCxnSpPr>
            <p:spPr>
              <a:xfrm>
                <a:off x="-60875" y="19500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3" name="Google Shape;593;p13"/>
              <p:cNvCxnSpPr/>
              <p:nvPr/>
            </p:nvCxnSpPr>
            <p:spPr>
              <a:xfrm>
                <a:off x="-60875" y="23645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4" name="Google Shape;594;p13"/>
              <p:cNvCxnSpPr/>
              <p:nvPr/>
            </p:nvCxnSpPr>
            <p:spPr>
              <a:xfrm>
                <a:off x="-60875" y="27789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5" name="Google Shape;595;p13"/>
              <p:cNvCxnSpPr/>
              <p:nvPr/>
            </p:nvCxnSpPr>
            <p:spPr>
              <a:xfrm>
                <a:off x="-60875" y="31934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6" name="Google Shape;596;p13"/>
              <p:cNvCxnSpPr/>
              <p:nvPr/>
            </p:nvCxnSpPr>
            <p:spPr>
              <a:xfrm>
                <a:off x="-60875" y="36078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7" name="Google Shape;597;p13"/>
              <p:cNvCxnSpPr/>
              <p:nvPr/>
            </p:nvCxnSpPr>
            <p:spPr>
              <a:xfrm>
                <a:off x="-60875" y="40223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8" name="Google Shape;598;p13"/>
              <p:cNvCxnSpPr/>
              <p:nvPr/>
            </p:nvCxnSpPr>
            <p:spPr>
              <a:xfrm>
                <a:off x="-60875" y="44367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599" name="Google Shape;599;p13"/>
              <p:cNvCxnSpPr/>
              <p:nvPr/>
            </p:nvCxnSpPr>
            <p:spPr>
              <a:xfrm>
                <a:off x="-60875" y="4851225"/>
                <a:ext cx="9265800" cy="0"/>
              </a:xfrm>
              <a:prstGeom prst="straightConnector1">
                <a:avLst/>
              </a:prstGeom>
              <a:noFill/>
              <a:ln w="9525" cap="flat" cmpd="sng">
                <a:solidFill>
                  <a:srgbClr val="DB4D34"/>
                </a:solidFill>
                <a:prstDash val="solid"/>
                <a:round/>
                <a:headEnd type="none" w="med" len="med"/>
                <a:tailEnd type="none" w="med" len="med"/>
              </a:ln>
            </p:spPr>
          </p:cxnSp>
        </p:grpSp>
        <p:grpSp>
          <p:nvGrpSpPr>
            <p:cNvPr id="600" name="Google Shape;600;p13"/>
            <p:cNvGrpSpPr/>
            <p:nvPr/>
          </p:nvGrpSpPr>
          <p:grpSpPr>
            <a:xfrm>
              <a:off x="424088" y="-44400"/>
              <a:ext cx="8295875" cy="5276700"/>
              <a:chOff x="424088" y="-44400"/>
              <a:chExt cx="8295875" cy="5276700"/>
            </a:xfrm>
          </p:grpSpPr>
          <p:cxnSp>
            <p:nvCxnSpPr>
              <p:cNvPr id="601" name="Google Shape;601;p13"/>
              <p:cNvCxnSpPr/>
              <p:nvPr/>
            </p:nvCxnSpPr>
            <p:spPr>
              <a:xfrm>
                <a:off x="424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2" name="Google Shape;602;p13"/>
              <p:cNvCxnSpPr/>
              <p:nvPr/>
            </p:nvCxnSpPr>
            <p:spPr>
              <a:xfrm>
                <a:off x="860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3" name="Google Shape;603;p13"/>
              <p:cNvCxnSpPr/>
              <p:nvPr/>
            </p:nvCxnSpPr>
            <p:spPr>
              <a:xfrm>
                <a:off x="1297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4" name="Google Shape;604;p13"/>
              <p:cNvCxnSpPr/>
              <p:nvPr/>
            </p:nvCxnSpPr>
            <p:spPr>
              <a:xfrm>
                <a:off x="1733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5" name="Google Shape;605;p13"/>
              <p:cNvCxnSpPr/>
              <p:nvPr/>
            </p:nvCxnSpPr>
            <p:spPr>
              <a:xfrm>
                <a:off x="2170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6" name="Google Shape;606;p13"/>
              <p:cNvCxnSpPr/>
              <p:nvPr/>
            </p:nvCxnSpPr>
            <p:spPr>
              <a:xfrm>
                <a:off x="2607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7" name="Google Shape;607;p13"/>
              <p:cNvCxnSpPr/>
              <p:nvPr/>
            </p:nvCxnSpPr>
            <p:spPr>
              <a:xfrm>
                <a:off x="3043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8" name="Google Shape;608;p13"/>
              <p:cNvCxnSpPr/>
              <p:nvPr/>
            </p:nvCxnSpPr>
            <p:spPr>
              <a:xfrm>
                <a:off x="3480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09" name="Google Shape;609;p13"/>
              <p:cNvCxnSpPr/>
              <p:nvPr/>
            </p:nvCxnSpPr>
            <p:spPr>
              <a:xfrm>
                <a:off x="3917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0" name="Google Shape;610;p13"/>
              <p:cNvCxnSpPr/>
              <p:nvPr/>
            </p:nvCxnSpPr>
            <p:spPr>
              <a:xfrm>
                <a:off x="4353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1" name="Google Shape;611;p13"/>
              <p:cNvCxnSpPr/>
              <p:nvPr/>
            </p:nvCxnSpPr>
            <p:spPr>
              <a:xfrm>
                <a:off x="4790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2" name="Google Shape;612;p13"/>
              <p:cNvCxnSpPr/>
              <p:nvPr/>
            </p:nvCxnSpPr>
            <p:spPr>
              <a:xfrm>
                <a:off x="5226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3" name="Google Shape;613;p13"/>
              <p:cNvCxnSpPr/>
              <p:nvPr/>
            </p:nvCxnSpPr>
            <p:spPr>
              <a:xfrm>
                <a:off x="5663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4" name="Google Shape;614;p13"/>
              <p:cNvCxnSpPr/>
              <p:nvPr/>
            </p:nvCxnSpPr>
            <p:spPr>
              <a:xfrm>
                <a:off x="6100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5" name="Google Shape;615;p13"/>
              <p:cNvCxnSpPr/>
              <p:nvPr/>
            </p:nvCxnSpPr>
            <p:spPr>
              <a:xfrm>
                <a:off x="6536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6" name="Google Shape;616;p13"/>
              <p:cNvCxnSpPr/>
              <p:nvPr/>
            </p:nvCxnSpPr>
            <p:spPr>
              <a:xfrm>
                <a:off x="6973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7" name="Google Shape;617;p13"/>
              <p:cNvCxnSpPr/>
              <p:nvPr/>
            </p:nvCxnSpPr>
            <p:spPr>
              <a:xfrm>
                <a:off x="7410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8" name="Google Shape;618;p13"/>
              <p:cNvCxnSpPr/>
              <p:nvPr/>
            </p:nvCxnSpPr>
            <p:spPr>
              <a:xfrm>
                <a:off x="7846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19" name="Google Shape;619;p13"/>
              <p:cNvCxnSpPr/>
              <p:nvPr/>
            </p:nvCxnSpPr>
            <p:spPr>
              <a:xfrm>
                <a:off x="8283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620" name="Google Shape;620;p13"/>
              <p:cNvCxnSpPr/>
              <p:nvPr/>
            </p:nvCxnSpPr>
            <p:spPr>
              <a:xfrm>
                <a:off x="8719963" y="-44400"/>
                <a:ext cx="0" cy="5276700"/>
              </a:xfrm>
              <a:prstGeom prst="straightConnector1">
                <a:avLst/>
              </a:prstGeom>
              <a:noFill/>
              <a:ln w="9525" cap="flat" cmpd="sng">
                <a:solidFill>
                  <a:srgbClr val="DB4D34"/>
                </a:solidFill>
                <a:prstDash val="solid"/>
                <a:round/>
                <a:headEnd type="none" w="med" len="med"/>
                <a:tailEnd type="none" w="med" len="med"/>
              </a:ln>
            </p:spPr>
          </p:cxnSp>
        </p:grpSp>
      </p:grpSp>
      <p:grpSp>
        <p:nvGrpSpPr>
          <p:cNvPr id="621" name="Google Shape;621;p13"/>
          <p:cNvGrpSpPr/>
          <p:nvPr/>
        </p:nvGrpSpPr>
        <p:grpSpPr>
          <a:xfrm rot="10440599" flipH="1">
            <a:off x="-1322579" y="-490747"/>
            <a:ext cx="12203000" cy="6384832"/>
            <a:chOff x="666700" y="727125"/>
            <a:chExt cx="7939189" cy="3876383"/>
          </a:xfrm>
        </p:grpSpPr>
        <p:sp>
          <p:nvSpPr>
            <p:cNvPr id="622" name="Google Shape;622;p13"/>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3" name="Google Shape;623;p13"/>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4" name="Google Shape;624;p13"/>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5" name="Google Shape;625;p13"/>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6" name="Google Shape;626;p13"/>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7" name="Google Shape;627;p13"/>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8" name="Google Shape;628;p13"/>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9" name="Google Shape;629;p13"/>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630" name="Google Shape;630;p13"/>
          <p:cNvSpPr txBox="1">
            <a:spLocks noGrp="1"/>
          </p:cNvSpPr>
          <p:nvPr>
            <p:ph type="title"/>
          </p:nvPr>
        </p:nvSpPr>
        <p:spPr>
          <a:xfrm>
            <a:off x="1212003" y="2437733"/>
            <a:ext cx="5856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4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31" name="Google Shape;631;p13"/>
          <p:cNvSpPr txBox="1">
            <a:spLocks noGrp="1"/>
          </p:cNvSpPr>
          <p:nvPr>
            <p:ph type="title" idx="2" hasCustomPrompt="1"/>
          </p:nvPr>
        </p:nvSpPr>
        <p:spPr>
          <a:xfrm>
            <a:off x="1211987" y="1074584"/>
            <a:ext cx="48840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466" b="1">
                <a:solidFill>
                  <a:schemeClr val="accent5"/>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32" name="Google Shape;632;p13"/>
          <p:cNvSpPr txBox="1">
            <a:spLocks noGrp="1"/>
          </p:cNvSpPr>
          <p:nvPr>
            <p:ph type="subTitle" idx="1"/>
          </p:nvPr>
        </p:nvSpPr>
        <p:spPr>
          <a:xfrm>
            <a:off x="1211999" y="3711100"/>
            <a:ext cx="5454800" cy="5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92222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2"/>
        </a:solidFill>
        <a:effectLst/>
      </p:bgPr>
    </p:bg>
    <p:spTree>
      <p:nvGrpSpPr>
        <p:cNvPr id="1" name="Shape 633"/>
        <p:cNvGrpSpPr/>
        <p:nvPr/>
      </p:nvGrpSpPr>
      <p:grpSpPr>
        <a:xfrm>
          <a:off x="0" y="0"/>
          <a:ext cx="0" cy="0"/>
          <a:chOff x="0" y="0"/>
          <a:chExt cx="0" cy="0"/>
        </a:xfrm>
      </p:grpSpPr>
      <p:grpSp>
        <p:nvGrpSpPr>
          <p:cNvPr id="634" name="Google Shape;634;p14"/>
          <p:cNvGrpSpPr/>
          <p:nvPr/>
        </p:nvGrpSpPr>
        <p:grpSpPr>
          <a:xfrm>
            <a:off x="-81167" y="-59200"/>
            <a:ext cx="12354400" cy="7035600"/>
            <a:chOff x="-60875" y="-44400"/>
            <a:chExt cx="9265800" cy="5276700"/>
          </a:xfrm>
        </p:grpSpPr>
        <p:grpSp>
          <p:nvGrpSpPr>
            <p:cNvPr id="635" name="Google Shape;635;p14"/>
            <p:cNvGrpSpPr/>
            <p:nvPr/>
          </p:nvGrpSpPr>
          <p:grpSpPr>
            <a:xfrm>
              <a:off x="-60875" y="292275"/>
              <a:ext cx="9265800" cy="4558950"/>
              <a:chOff x="-60875" y="292275"/>
              <a:chExt cx="9265800" cy="4558950"/>
            </a:xfrm>
          </p:grpSpPr>
          <p:cxnSp>
            <p:nvCxnSpPr>
              <p:cNvPr id="636" name="Google Shape;636;p14"/>
              <p:cNvCxnSpPr/>
              <p:nvPr/>
            </p:nvCxnSpPr>
            <p:spPr>
              <a:xfrm>
                <a:off x="-60875" y="2922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7" name="Google Shape;637;p14"/>
              <p:cNvCxnSpPr/>
              <p:nvPr/>
            </p:nvCxnSpPr>
            <p:spPr>
              <a:xfrm>
                <a:off x="-60875" y="7067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8" name="Google Shape;638;p14"/>
              <p:cNvCxnSpPr/>
              <p:nvPr/>
            </p:nvCxnSpPr>
            <p:spPr>
              <a:xfrm>
                <a:off x="-60875" y="11211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9" name="Google Shape;639;p14"/>
              <p:cNvCxnSpPr/>
              <p:nvPr/>
            </p:nvCxnSpPr>
            <p:spPr>
              <a:xfrm>
                <a:off x="-60875" y="15356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0" name="Google Shape;640;p14"/>
              <p:cNvCxnSpPr/>
              <p:nvPr/>
            </p:nvCxnSpPr>
            <p:spPr>
              <a:xfrm>
                <a:off x="-60875" y="19500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1" name="Google Shape;641;p14"/>
              <p:cNvCxnSpPr/>
              <p:nvPr/>
            </p:nvCxnSpPr>
            <p:spPr>
              <a:xfrm>
                <a:off x="-60875" y="23645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2" name="Google Shape;642;p14"/>
              <p:cNvCxnSpPr/>
              <p:nvPr/>
            </p:nvCxnSpPr>
            <p:spPr>
              <a:xfrm>
                <a:off x="-60875" y="27789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3" name="Google Shape;643;p14"/>
              <p:cNvCxnSpPr/>
              <p:nvPr/>
            </p:nvCxnSpPr>
            <p:spPr>
              <a:xfrm>
                <a:off x="-60875" y="31934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4" name="Google Shape;644;p14"/>
              <p:cNvCxnSpPr/>
              <p:nvPr/>
            </p:nvCxnSpPr>
            <p:spPr>
              <a:xfrm>
                <a:off x="-60875" y="36078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5" name="Google Shape;645;p14"/>
              <p:cNvCxnSpPr/>
              <p:nvPr/>
            </p:nvCxnSpPr>
            <p:spPr>
              <a:xfrm>
                <a:off x="-60875" y="40223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6" name="Google Shape;646;p14"/>
              <p:cNvCxnSpPr/>
              <p:nvPr/>
            </p:nvCxnSpPr>
            <p:spPr>
              <a:xfrm>
                <a:off x="-60875" y="44367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7" name="Google Shape;647;p14"/>
              <p:cNvCxnSpPr/>
              <p:nvPr/>
            </p:nvCxnSpPr>
            <p:spPr>
              <a:xfrm>
                <a:off x="-60875" y="4851225"/>
                <a:ext cx="9265800" cy="0"/>
              </a:xfrm>
              <a:prstGeom prst="straightConnector1">
                <a:avLst/>
              </a:prstGeom>
              <a:noFill/>
              <a:ln w="9525" cap="flat" cmpd="sng">
                <a:solidFill>
                  <a:srgbClr val="4CCAB5"/>
                </a:solidFill>
                <a:prstDash val="solid"/>
                <a:round/>
                <a:headEnd type="none" w="med" len="med"/>
                <a:tailEnd type="none" w="med" len="med"/>
              </a:ln>
            </p:spPr>
          </p:cxnSp>
        </p:grpSp>
        <p:grpSp>
          <p:nvGrpSpPr>
            <p:cNvPr id="648" name="Google Shape;648;p14"/>
            <p:cNvGrpSpPr/>
            <p:nvPr/>
          </p:nvGrpSpPr>
          <p:grpSpPr>
            <a:xfrm>
              <a:off x="424088" y="-44400"/>
              <a:ext cx="8295875" cy="5276700"/>
              <a:chOff x="424088" y="-44400"/>
              <a:chExt cx="8295875" cy="5276700"/>
            </a:xfrm>
          </p:grpSpPr>
          <p:cxnSp>
            <p:nvCxnSpPr>
              <p:cNvPr id="649" name="Google Shape;649;p14"/>
              <p:cNvCxnSpPr/>
              <p:nvPr/>
            </p:nvCxnSpPr>
            <p:spPr>
              <a:xfrm>
                <a:off x="424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0" name="Google Shape;650;p14"/>
              <p:cNvCxnSpPr/>
              <p:nvPr/>
            </p:nvCxnSpPr>
            <p:spPr>
              <a:xfrm>
                <a:off x="860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1" name="Google Shape;651;p14"/>
              <p:cNvCxnSpPr/>
              <p:nvPr/>
            </p:nvCxnSpPr>
            <p:spPr>
              <a:xfrm>
                <a:off x="1297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2" name="Google Shape;652;p14"/>
              <p:cNvCxnSpPr/>
              <p:nvPr/>
            </p:nvCxnSpPr>
            <p:spPr>
              <a:xfrm>
                <a:off x="17339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3" name="Google Shape;653;p14"/>
              <p:cNvCxnSpPr/>
              <p:nvPr/>
            </p:nvCxnSpPr>
            <p:spPr>
              <a:xfrm>
                <a:off x="21705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4" name="Google Shape;654;p14"/>
              <p:cNvCxnSpPr/>
              <p:nvPr/>
            </p:nvCxnSpPr>
            <p:spPr>
              <a:xfrm>
                <a:off x="26072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5" name="Google Shape;655;p14"/>
              <p:cNvCxnSpPr/>
              <p:nvPr/>
            </p:nvCxnSpPr>
            <p:spPr>
              <a:xfrm>
                <a:off x="30438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6" name="Google Shape;656;p14"/>
              <p:cNvCxnSpPr/>
              <p:nvPr/>
            </p:nvCxnSpPr>
            <p:spPr>
              <a:xfrm>
                <a:off x="34804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7" name="Google Shape;657;p14"/>
              <p:cNvCxnSpPr/>
              <p:nvPr/>
            </p:nvCxnSpPr>
            <p:spPr>
              <a:xfrm>
                <a:off x="3917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8" name="Google Shape;658;p14"/>
              <p:cNvCxnSpPr/>
              <p:nvPr/>
            </p:nvCxnSpPr>
            <p:spPr>
              <a:xfrm>
                <a:off x="4353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9" name="Google Shape;659;p14"/>
              <p:cNvCxnSpPr/>
              <p:nvPr/>
            </p:nvCxnSpPr>
            <p:spPr>
              <a:xfrm>
                <a:off x="4790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0" name="Google Shape;660;p14"/>
              <p:cNvCxnSpPr/>
              <p:nvPr/>
            </p:nvCxnSpPr>
            <p:spPr>
              <a:xfrm>
                <a:off x="52269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1" name="Google Shape;661;p14"/>
              <p:cNvCxnSpPr/>
              <p:nvPr/>
            </p:nvCxnSpPr>
            <p:spPr>
              <a:xfrm>
                <a:off x="56635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2" name="Google Shape;662;p14"/>
              <p:cNvCxnSpPr/>
              <p:nvPr/>
            </p:nvCxnSpPr>
            <p:spPr>
              <a:xfrm>
                <a:off x="61002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3" name="Google Shape;663;p14"/>
              <p:cNvCxnSpPr/>
              <p:nvPr/>
            </p:nvCxnSpPr>
            <p:spPr>
              <a:xfrm>
                <a:off x="65368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4" name="Google Shape;664;p14"/>
              <p:cNvCxnSpPr/>
              <p:nvPr/>
            </p:nvCxnSpPr>
            <p:spPr>
              <a:xfrm>
                <a:off x="69734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5" name="Google Shape;665;p14"/>
              <p:cNvCxnSpPr/>
              <p:nvPr/>
            </p:nvCxnSpPr>
            <p:spPr>
              <a:xfrm>
                <a:off x="7410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6" name="Google Shape;666;p14"/>
              <p:cNvCxnSpPr/>
              <p:nvPr/>
            </p:nvCxnSpPr>
            <p:spPr>
              <a:xfrm>
                <a:off x="7846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7" name="Google Shape;667;p14"/>
              <p:cNvCxnSpPr/>
              <p:nvPr/>
            </p:nvCxnSpPr>
            <p:spPr>
              <a:xfrm>
                <a:off x="8283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8" name="Google Shape;668;p14"/>
              <p:cNvCxnSpPr/>
              <p:nvPr/>
            </p:nvCxnSpPr>
            <p:spPr>
              <a:xfrm>
                <a:off x="8719963" y="-44400"/>
                <a:ext cx="0" cy="5276700"/>
              </a:xfrm>
              <a:prstGeom prst="straightConnector1">
                <a:avLst/>
              </a:prstGeom>
              <a:noFill/>
              <a:ln w="9525" cap="flat" cmpd="sng">
                <a:solidFill>
                  <a:srgbClr val="4CCAB5"/>
                </a:solidFill>
                <a:prstDash val="solid"/>
                <a:round/>
                <a:headEnd type="none" w="med" len="med"/>
                <a:tailEnd type="none" w="med" len="med"/>
              </a:ln>
            </p:spPr>
          </p:cxnSp>
        </p:grpSp>
      </p:grpSp>
      <p:grpSp>
        <p:nvGrpSpPr>
          <p:cNvPr id="669" name="Google Shape;669;p14"/>
          <p:cNvGrpSpPr/>
          <p:nvPr/>
        </p:nvGrpSpPr>
        <p:grpSpPr>
          <a:xfrm rot="592">
            <a:off x="-54957" y="-58140"/>
            <a:ext cx="12301509" cy="6436347"/>
            <a:chOff x="666700" y="727125"/>
            <a:chExt cx="7939189" cy="3876383"/>
          </a:xfrm>
        </p:grpSpPr>
        <p:sp>
          <p:nvSpPr>
            <p:cNvPr id="670" name="Google Shape;670;p14"/>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1" name="Google Shape;671;p14"/>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2" name="Google Shape;672;p14"/>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3" name="Google Shape;673;p14"/>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4" name="Google Shape;674;p14"/>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5" name="Google Shape;675;p14"/>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6" name="Google Shape;676;p14"/>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7" name="Google Shape;677;p14"/>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678" name="Google Shape;678;p14"/>
          <p:cNvSpPr txBox="1">
            <a:spLocks noGrp="1"/>
          </p:cNvSpPr>
          <p:nvPr>
            <p:ph type="title"/>
          </p:nvPr>
        </p:nvSpPr>
        <p:spPr>
          <a:xfrm>
            <a:off x="3454981" y="3061167"/>
            <a:ext cx="528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79" name="Google Shape;679;p14"/>
          <p:cNvSpPr txBox="1">
            <a:spLocks noGrp="1"/>
          </p:cNvSpPr>
          <p:nvPr>
            <p:ph type="title" idx="2" hasCustomPrompt="1"/>
          </p:nvPr>
        </p:nvSpPr>
        <p:spPr>
          <a:xfrm>
            <a:off x="3454984" y="2213767"/>
            <a:ext cx="52820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466" b="1">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80" name="Google Shape;680;p14"/>
          <p:cNvSpPr txBox="1">
            <a:spLocks noGrp="1"/>
          </p:cNvSpPr>
          <p:nvPr>
            <p:ph type="subTitle" idx="1"/>
          </p:nvPr>
        </p:nvSpPr>
        <p:spPr>
          <a:xfrm>
            <a:off x="3455012" y="4076633"/>
            <a:ext cx="52820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81" name="Google Shape;681;p14"/>
          <p:cNvGrpSpPr/>
          <p:nvPr/>
        </p:nvGrpSpPr>
        <p:grpSpPr>
          <a:xfrm>
            <a:off x="123132" y="880021"/>
            <a:ext cx="11702016" cy="4892927"/>
            <a:chOff x="92349" y="660015"/>
            <a:chExt cx="8776512" cy="3669695"/>
          </a:xfrm>
        </p:grpSpPr>
        <p:sp>
          <p:nvSpPr>
            <p:cNvPr id="682" name="Google Shape;682;p14"/>
            <p:cNvSpPr/>
            <p:nvPr/>
          </p:nvSpPr>
          <p:spPr>
            <a:xfrm>
              <a:off x="8636546" y="3770904"/>
              <a:ext cx="232315" cy="23936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683" name="Google Shape;683;p14"/>
            <p:cNvGrpSpPr/>
            <p:nvPr/>
          </p:nvGrpSpPr>
          <p:grpSpPr>
            <a:xfrm>
              <a:off x="8070795" y="4101811"/>
              <a:ext cx="318116" cy="227898"/>
              <a:chOff x="2286875" y="1602850"/>
              <a:chExt cx="298925" cy="214150"/>
            </a:xfrm>
          </p:grpSpPr>
          <p:sp>
            <p:nvSpPr>
              <p:cNvPr id="684" name="Google Shape;684;p14"/>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85" name="Google Shape;685;p14"/>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686" name="Google Shape;686;p14"/>
            <p:cNvSpPr/>
            <p:nvPr/>
          </p:nvSpPr>
          <p:spPr>
            <a:xfrm>
              <a:off x="1095694" y="3759052"/>
              <a:ext cx="286775" cy="26307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687" name="Google Shape;687;p14"/>
            <p:cNvGrpSpPr/>
            <p:nvPr/>
          </p:nvGrpSpPr>
          <p:grpSpPr>
            <a:xfrm>
              <a:off x="1027073" y="2952623"/>
              <a:ext cx="495678" cy="549792"/>
              <a:chOff x="2023150" y="833325"/>
              <a:chExt cx="465775" cy="516625"/>
            </a:xfrm>
          </p:grpSpPr>
          <p:sp>
            <p:nvSpPr>
              <p:cNvPr id="688" name="Google Shape;688;p14"/>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89" name="Google Shape;689;p14"/>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0" name="Google Shape;690;p14"/>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1" name="Google Shape;691;p14"/>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2" name="Google Shape;692;p14"/>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3" name="Google Shape;693;p14"/>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4" name="Google Shape;694;p14"/>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695" name="Google Shape;695;p14"/>
            <p:cNvSpPr/>
            <p:nvPr/>
          </p:nvSpPr>
          <p:spPr>
            <a:xfrm>
              <a:off x="8133730" y="3252865"/>
              <a:ext cx="192221" cy="202783"/>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696" name="Google Shape;696;p14"/>
            <p:cNvGrpSpPr/>
            <p:nvPr/>
          </p:nvGrpSpPr>
          <p:grpSpPr>
            <a:xfrm rot="-7484730">
              <a:off x="271600" y="1257019"/>
              <a:ext cx="2315878" cy="1648414"/>
              <a:chOff x="4101735" y="-1350153"/>
              <a:chExt cx="2952122" cy="2101284"/>
            </a:xfrm>
          </p:grpSpPr>
          <p:grpSp>
            <p:nvGrpSpPr>
              <p:cNvPr id="697" name="Google Shape;697;p14"/>
              <p:cNvGrpSpPr/>
              <p:nvPr/>
            </p:nvGrpSpPr>
            <p:grpSpPr>
              <a:xfrm rot="10184354">
                <a:off x="4221144" y="-1121163"/>
                <a:ext cx="2713303" cy="1584317"/>
                <a:chOff x="1677050" y="1326500"/>
                <a:chExt cx="2265900" cy="1323075"/>
              </a:xfrm>
            </p:grpSpPr>
            <p:sp>
              <p:nvSpPr>
                <p:cNvPr id="698" name="Google Shape;698;p14"/>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9" name="Google Shape;699;p14"/>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700" name="Google Shape;700;p14"/>
              <p:cNvGrpSpPr/>
              <p:nvPr/>
            </p:nvGrpSpPr>
            <p:grpSpPr>
              <a:xfrm rot="10184354">
                <a:off x="5399962" y="340275"/>
                <a:ext cx="497481" cy="369503"/>
                <a:chOff x="2671050" y="1121400"/>
                <a:chExt cx="415450" cy="308575"/>
              </a:xfrm>
            </p:grpSpPr>
            <p:sp>
              <p:nvSpPr>
                <p:cNvPr id="701" name="Google Shape;701;p14"/>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02" name="Google Shape;702;p14"/>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703" name="Google Shape;703;p14"/>
              <p:cNvGrpSpPr/>
              <p:nvPr/>
            </p:nvGrpSpPr>
            <p:grpSpPr>
              <a:xfrm rot="10184354">
                <a:off x="5420431" y="459955"/>
                <a:ext cx="536129" cy="184767"/>
                <a:chOff x="2626275" y="1170175"/>
                <a:chExt cx="447725" cy="154300"/>
              </a:xfrm>
            </p:grpSpPr>
            <p:sp>
              <p:nvSpPr>
                <p:cNvPr id="704" name="Google Shape;704;p14"/>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05" name="Google Shape;705;p14"/>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grpSp>
    </p:spTree>
    <p:extLst>
      <p:ext uri="{BB962C8B-B14F-4D97-AF65-F5344CB8AC3E}">
        <p14:creationId xmlns:p14="http://schemas.microsoft.com/office/powerpoint/2010/main" val="232256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dk2"/>
        </a:solidFill>
        <a:effectLst/>
      </p:bgPr>
    </p:bg>
    <p:spTree>
      <p:nvGrpSpPr>
        <p:cNvPr id="1" name="Shape 706"/>
        <p:cNvGrpSpPr/>
        <p:nvPr/>
      </p:nvGrpSpPr>
      <p:grpSpPr>
        <a:xfrm>
          <a:off x="0" y="0"/>
          <a:ext cx="0" cy="0"/>
          <a:chOff x="0" y="0"/>
          <a:chExt cx="0" cy="0"/>
        </a:xfrm>
      </p:grpSpPr>
      <p:grpSp>
        <p:nvGrpSpPr>
          <p:cNvPr id="707" name="Google Shape;707;p15"/>
          <p:cNvGrpSpPr/>
          <p:nvPr/>
        </p:nvGrpSpPr>
        <p:grpSpPr>
          <a:xfrm>
            <a:off x="-81167" y="-59200"/>
            <a:ext cx="12354400" cy="7035600"/>
            <a:chOff x="-60875" y="-44400"/>
            <a:chExt cx="9265800" cy="5276700"/>
          </a:xfrm>
        </p:grpSpPr>
        <p:grpSp>
          <p:nvGrpSpPr>
            <p:cNvPr id="708" name="Google Shape;708;p15"/>
            <p:cNvGrpSpPr/>
            <p:nvPr/>
          </p:nvGrpSpPr>
          <p:grpSpPr>
            <a:xfrm>
              <a:off x="-60875" y="292275"/>
              <a:ext cx="9265800" cy="4558950"/>
              <a:chOff x="-60875" y="292275"/>
              <a:chExt cx="9265800" cy="4558950"/>
            </a:xfrm>
          </p:grpSpPr>
          <p:cxnSp>
            <p:nvCxnSpPr>
              <p:cNvPr id="709" name="Google Shape;709;p15"/>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0" name="Google Shape;710;p15"/>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1" name="Google Shape;711;p15"/>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2" name="Google Shape;712;p15"/>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3" name="Google Shape;713;p15"/>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4" name="Google Shape;714;p15"/>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5" name="Google Shape;715;p15"/>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6" name="Google Shape;716;p15"/>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7" name="Google Shape;717;p15"/>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8" name="Google Shape;718;p15"/>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9" name="Google Shape;719;p15"/>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20" name="Google Shape;720;p15"/>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721" name="Google Shape;721;p15"/>
            <p:cNvGrpSpPr/>
            <p:nvPr/>
          </p:nvGrpSpPr>
          <p:grpSpPr>
            <a:xfrm>
              <a:off x="424088" y="-44400"/>
              <a:ext cx="8295875" cy="5276700"/>
              <a:chOff x="424088" y="-44400"/>
              <a:chExt cx="8295875" cy="5276700"/>
            </a:xfrm>
          </p:grpSpPr>
          <p:cxnSp>
            <p:nvCxnSpPr>
              <p:cNvPr id="722" name="Google Shape;722;p15"/>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3" name="Google Shape;723;p15"/>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4" name="Google Shape;724;p15"/>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5" name="Google Shape;725;p15"/>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6" name="Google Shape;726;p15"/>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7" name="Google Shape;727;p15"/>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8" name="Google Shape;728;p15"/>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9" name="Google Shape;729;p15"/>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0" name="Google Shape;730;p15"/>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1" name="Google Shape;731;p15"/>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2" name="Google Shape;732;p15"/>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3" name="Google Shape;733;p15"/>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4" name="Google Shape;734;p15"/>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5" name="Google Shape;735;p15"/>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6" name="Google Shape;736;p15"/>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7" name="Google Shape;737;p15"/>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8" name="Google Shape;738;p15"/>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9" name="Google Shape;739;p15"/>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40" name="Google Shape;740;p15"/>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41" name="Google Shape;741;p15"/>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742" name="Google Shape;742;p15"/>
          <p:cNvGrpSpPr/>
          <p:nvPr/>
        </p:nvGrpSpPr>
        <p:grpSpPr>
          <a:xfrm rot="-359401" flipH="1">
            <a:off x="1484421" y="964820"/>
            <a:ext cx="12203000" cy="6384832"/>
            <a:chOff x="666700" y="727125"/>
            <a:chExt cx="7939189" cy="3876383"/>
          </a:xfrm>
        </p:grpSpPr>
        <p:sp>
          <p:nvSpPr>
            <p:cNvPr id="743" name="Google Shape;743;p15"/>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4" name="Google Shape;744;p15"/>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5" name="Google Shape;745;p15"/>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6" name="Google Shape;746;p15"/>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7" name="Google Shape;747;p15"/>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8" name="Google Shape;748;p15"/>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9" name="Google Shape;749;p15"/>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50" name="Google Shape;750;p15"/>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751" name="Google Shape;751;p15"/>
          <p:cNvSpPr txBox="1">
            <a:spLocks noGrp="1"/>
          </p:cNvSpPr>
          <p:nvPr>
            <p:ph type="title"/>
          </p:nvPr>
        </p:nvSpPr>
        <p:spPr>
          <a:xfrm>
            <a:off x="5080000" y="4275967"/>
            <a:ext cx="614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2" name="Google Shape;752;p15"/>
          <p:cNvSpPr txBox="1">
            <a:spLocks noGrp="1"/>
          </p:cNvSpPr>
          <p:nvPr>
            <p:ph type="title" idx="2" hasCustomPrompt="1"/>
          </p:nvPr>
        </p:nvSpPr>
        <p:spPr>
          <a:xfrm>
            <a:off x="8157000" y="2686633"/>
            <a:ext cx="3064400" cy="136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9466" b="1">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53" name="Google Shape;753;p15"/>
          <p:cNvSpPr txBox="1">
            <a:spLocks noGrp="1"/>
          </p:cNvSpPr>
          <p:nvPr>
            <p:ph type="subTitle" idx="1"/>
          </p:nvPr>
        </p:nvSpPr>
        <p:spPr>
          <a:xfrm>
            <a:off x="5080035" y="5291433"/>
            <a:ext cx="6141200" cy="56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18121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accent2"/>
        </a:solidFill>
        <a:effectLst/>
      </p:bgPr>
    </p:bg>
    <p:spTree>
      <p:nvGrpSpPr>
        <p:cNvPr id="1" name="Shape 754"/>
        <p:cNvGrpSpPr/>
        <p:nvPr/>
      </p:nvGrpSpPr>
      <p:grpSpPr>
        <a:xfrm>
          <a:off x="0" y="0"/>
          <a:ext cx="0" cy="0"/>
          <a:chOff x="0" y="0"/>
          <a:chExt cx="0" cy="0"/>
        </a:xfrm>
      </p:grpSpPr>
      <p:grpSp>
        <p:nvGrpSpPr>
          <p:cNvPr id="755" name="Google Shape;755;p16"/>
          <p:cNvGrpSpPr/>
          <p:nvPr/>
        </p:nvGrpSpPr>
        <p:grpSpPr>
          <a:xfrm>
            <a:off x="-81167" y="-59200"/>
            <a:ext cx="12354400" cy="7035600"/>
            <a:chOff x="-60875" y="-44400"/>
            <a:chExt cx="9265800" cy="5276700"/>
          </a:xfrm>
        </p:grpSpPr>
        <p:grpSp>
          <p:nvGrpSpPr>
            <p:cNvPr id="756" name="Google Shape;756;p16"/>
            <p:cNvGrpSpPr/>
            <p:nvPr/>
          </p:nvGrpSpPr>
          <p:grpSpPr>
            <a:xfrm>
              <a:off x="-60875" y="292275"/>
              <a:ext cx="9265800" cy="4558950"/>
              <a:chOff x="-60875" y="292275"/>
              <a:chExt cx="9265800" cy="4558950"/>
            </a:xfrm>
          </p:grpSpPr>
          <p:cxnSp>
            <p:nvCxnSpPr>
              <p:cNvPr id="757" name="Google Shape;757;p16"/>
              <p:cNvCxnSpPr/>
              <p:nvPr/>
            </p:nvCxnSpPr>
            <p:spPr>
              <a:xfrm>
                <a:off x="-60875" y="2922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58" name="Google Shape;758;p16"/>
              <p:cNvCxnSpPr/>
              <p:nvPr/>
            </p:nvCxnSpPr>
            <p:spPr>
              <a:xfrm>
                <a:off x="-60875" y="7067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59" name="Google Shape;759;p16"/>
              <p:cNvCxnSpPr/>
              <p:nvPr/>
            </p:nvCxnSpPr>
            <p:spPr>
              <a:xfrm>
                <a:off x="-60875" y="11211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0" name="Google Shape;760;p16"/>
              <p:cNvCxnSpPr/>
              <p:nvPr/>
            </p:nvCxnSpPr>
            <p:spPr>
              <a:xfrm>
                <a:off x="-60875" y="15356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1" name="Google Shape;761;p16"/>
              <p:cNvCxnSpPr/>
              <p:nvPr/>
            </p:nvCxnSpPr>
            <p:spPr>
              <a:xfrm>
                <a:off x="-60875" y="19500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2" name="Google Shape;762;p16"/>
              <p:cNvCxnSpPr/>
              <p:nvPr/>
            </p:nvCxnSpPr>
            <p:spPr>
              <a:xfrm>
                <a:off x="-60875" y="23645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3" name="Google Shape;763;p16"/>
              <p:cNvCxnSpPr/>
              <p:nvPr/>
            </p:nvCxnSpPr>
            <p:spPr>
              <a:xfrm>
                <a:off x="-60875" y="27789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4" name="Google Shape;764;p16"/>
              <p:cNvCxnSpPr/>
              <p:nvPr/>
            </p:nvCxnSpPr>
            <p:spPr>
              <a:xfrm>
                <a:off x="-60875" y="31934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5" name="Google Shape;765;p16"/>
              <p:cNvCxnSpPr/>
              <p:nvPr/>
            </p:nvCxnSpPr>
            <p:spPr>
              <a:xfrm>
                <a:off x="-60875" y="36078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6" name="Google Shape;766;p16"/>
              <p:cNvCxnSpPr/>
              <p:nvPr/>
            </p:nvCxnSpPr>
            <p:spPr>
              <a:xfrm>
                <a:off x="-60875" y="40223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7" name="Google Shape;767;p16"/>
              <p:cNvCxnSpPr/>
              <p:nvPr/>
            </p:nvCxnSpPr>
            <p:spPr>
              <a:xfrm>
                <a:off x="-60875" y="44367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8" name="Google Shape;768;p16"/>
              <p:cNvCxnSpPr/>
              <p:nvPr/>
            </p:nvCxnSpPr>
            <p:spPr>
              <a:xfrm>
                <a:off x="-60875" y="4851225"/>
                <a:ext cx="9265800" cy="0"/>
              </a:xfrm>
              <a:prstGeom prst="straightConnector1">
                <a:avLst/>
              </a:prstGeom>
              <a:noFill/>
              <a:ln w="9525" cap="flat" cmpd="sng">
                <a:solidFill>
                  <a:srgbClr val="5F5DA5"/>
                </a:solidFill>
                <a:prstDash val="solid"/>
                <a:round/>
                <a:headEnd type="none" w="med" len="med"/>
                <a:tailEnd type="none" w="med" len="med"/>
              </a:ln>
            </p:spPr>
          </p:cxnSp>
        </p:grpSp>
        <p:grpSp>
          <p:nvGrpSpPr>
            <p:cNvPr id="769" name="Google Shape;769;p16"/>
            <p:cNvGrpSpPr/>
            <p:nvPr/>
          </p:nvGrpSpPr>
          <p:grpSpPr>
            <a:xfrm>
              <a:off x="424088" y="-44400"/>
              <a:ext cx="8295875" cy="5276700"/>
              <a:chOff x="424088" y="-44400"/>
              <a:chExt cx="8295875" cy="5276700"/>
            </a:xfrm>
          </p:grpSpPr>
          <p:cxnSp>
            <p:nvCxnSpPr>
              <p:cNvPr id="770" name="Google Shape;770;p16"/>
              <p:cNvCxnSpPr/>
              <p:nvPr/>
            </p:nvCxnSpPr>
            <p:spPr>
              <a:xfrm>
                <a:off x="424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1" name="Google Shape;771;p16"/>
              <p:cNvCxnSpPr/>
              <p:nvPr/>
            </p:nvCxnSpPr>
            <p:spPr>
              <a:xfrm>
                <a:off x="860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2" name="Google Shape;772;p16"/>
              <p:cNvCxnSpPr/>
              <p:nvPr/>
            </p:nvCxnSpPr>
            <p:spPr>
              <a:xfrm>
                <a:off x="1297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3" name="Google Shape;773;p16"/>
              <p:cNvCxnSpPr/>
              <p:nvPr/>
            </p:nvCxnSpPr>
            <p:spPr>
              <a:xfrm>
                <a:off x="1733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4" name="Google Shape;774;p16"/>
              <p:cNvCxnSpPr/>
              <p:nvPr/>
            </p:nvCxnSpPr>
            <p:spPr>
              <a:xfrm>
                <a:off x="2170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5" name="Google Shape;775;p16"/>
              <p:cNvCxnSpPr/>
              <p:nvPr/>
            </p:nvCxnSpPr>
            <p:spPr>
              <a:xfrm>
                <a:off x="2607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6" name="Google Shape;776;p16"/>
              <p:cNvCxnSpPr/>
              <p:nvPr/>
            </p:nvCxnSpPr>
            <p:spPr>
              <a:xfrm>
                <a:off x="3043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7" name="Google Shape;777;p16"/>
              <p:cNvCxnSpPr/>
              <p:nvPr/>
            </p:nvCxnSpPr>
            <p:spPr>
              <a:xfrm>
                <a:off x="3480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8" name="Google Shape;778;p16"/>
              <p:cNvCxnSpPr/>
              <p:nvPr/>
            </p:nvCxnSpPr>
            <p:spPr>
              <a:xfrm>
                <a:off x="3917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9" name="Google Shape;779;p16"/>
              <p:cNvCxnSpPr/>
              <p:nvPr/>
            </p:nvCxnSpPr>
            <p:spPr>
              <a:xfrm>
                <a:off x="4353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0" name="Google Shape;780;p16"/>
              <p:cNvCxnSpPr/>
              <p:nvPr/>
            </p:nvCxnSpPr>
            <p:spPr>
              <a:xfrm>
                <a:off x="4790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1" name="Google Shape;781;p16"/>
              <p:cNvCxnSpPr/>
              <p:nvPr/>
            </p:nvCxnSpPr>
            <p:spPr>
              <a:xfrm>
                <a:off x="5226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2" name="Google Shape;782;p16"/>
              <p:cNvCxnSpPr/>
              <p:nvPr/>
            </p:nvCxnSpPr>
            <p:spPr>
              <a:xfrm>
                <a:off x="5663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3" name="Google Shape;783;p16"/>
              <p:cNvCxnSpPr/>
              <p:nvPr/>
            </p:nvCxnSpPr>
            <p:spPr>
              <a:xfrm>
                <a:off x="6100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4" name="Google Shape;784;p16"/>
              <p:cNvCxnSpPr/>
              <p:nvPr/>
            </p:nvCxnSpPr>
            <p:spPr>
              <a:xfrm>
                <a:off x="6536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5" name="Google Shape;785;p16"/>
              <p:cNvCxnSpPr/>
              <p:nvPr/>
            </p:nvCxnSpPr>
            <p:spPr>
              <a:xfrm>
                <a:off x="6973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6" name="Google Shape;786;p16"/>
              <p:cNvCxnSpPr/>
              <p:nvPr/>
            </p:nvCxnSpPr>
            <p:spPr>
              <a:xfrm>
                <a:off x="7410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7" name="Google Shape;787;p16"/>
              <p:cNvCxnSpPr/>
              <p:nvPr/>
            </p:nvCxnSpPr>
            <p:spPr>
              <a:xfrm>
                <a:off x="7846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8" name="Google Shape;788;p16"/>
              <p:cNvCxnSpPr/>
              <p:nvPr/>
            </p:nvCxnSpPr>
            <p:spPr>
              <a:xfrm>
                <a:off x="8283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9" name="Google Shape;789;p16"/>
              <p:cNvCxnSpPr/>
              <p:nvPr/>
            </p:nvCxnSpPr>
            <p:spPr>
              <a:xfrm>
                <a:off x="8719963" y="-44400"/>
                <a:ext cx="0" cy="5276700"/>
              </a:xfrm>
              <a:prstGeom prst="straightConnector1">
                <a:avLst/>
              </a:prstGeom>
              <a:noFill/>
              <a:ln w="9525" cap="flat" cmpd="sng">
                <a:solidFill>
                  <a:srgbClr val="5F5DA5"/>
                </a:solidFill>
                <a:prstDash val="solid"/>
                <a:round/>
                <a:headEnd type="none" w="med" len="med"/>
                <a:tailEnd type="none" w="med" len="med"/>
              </a:ln>
            </p:spPr>
          </p:cxnSp>
        </p:grpSp>
      </p:grpSp>
      <p:grpSp>
        <p:nvGrpSpPr>
          <p:cNvPr id="790" name="Google Shape;790;p16"/>
          <p:cNvGrpSpPr/>
          <p:nvPr/>
        </p:nvGrpSpPr>
        <p:grpSpPr>
          <a:xfrm rot="359401">
            <a:off x="-894245" y="1001420"/>
            <a:ext cx="12203000" cy="6384832"/>
            <a:chOff x="666700" y="727125"/>
            <a:chExt cx="7939189" cy="3876383"/>
          </a:xfrm>
        </p:grpSpPr>
        <p:sp>
          <p:nvSpPr>
            <p:cNvPr id="791" name="Google Shape;791;p1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2" name="Google Shape;792;p16"/>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3" name="Google Shape;793;p16"/>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4" name="Google Shape;794;p16"/>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5" name="Google Shape;795;p16"/>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6" name="Google Shape;796;p16"/>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7" name="Google Shape;797;p16"/>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98" name="Google Shape;798;p16"/>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799" name="Google Shape;799;p16"/>
          <p:cNvSpPr txBox="1">
            <a:spLocks noGrp="1"/>
          </p:cNvSpPr>
          <p:nvPr>
            <p:ph type="title"/>
          </p:nvPr>
        </p:nvSpPr>
        <p:spPr>
          <a:xfrm>
            <a:off x="960001" y="4258833"/>
            <a:ext cx="5132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0" name="Google Shape;800;p16"/>
          <p:cNvSpPr txBox="1">
            <a:spLocks noGrp="1"/>
          </p:cNvSpPr>
          <p:nvPr>
            <p:ph type="title" idx="2" hasCustomPrompt="1"/>
          </p:nvPr>
        </p:nvSpPr>
        <p:spPr>
          <a:xfrm>
            <a:off x="960000" y="2359233"/>
            <a:ext cx="5132000" cy="16300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466"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1" name="Google Shape;801;p16"/>
          <p:cNvSpPr txBox="1">
            <a:spLocks noGrp="1"/>
          </p:cNvSpPr>
          <p:nvPr>
            <p:ph type="subTitle" idx="1"/>
          </p:nvPr>
        </p:nvSpPr>
        <p:spPr>
          <a:xfrm>
            <a:off x="960033" y="5274300"/>
            <a:ext cx="5774000" cy="5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40257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accent1"/>
        </a:solidFill>
        <a:effectLst/>
      </p:bgPr>
    </p:bg>
    <p:spTree>
      <p:nvGrpSpPr>
        <p:cNvPr id="1" name="Shape 802"/>
        <p:cNvGrpSpPr/>
        <p:nvPr/>
      </p:nvGrpSpPr>
      <p:grpSpPr>
        <a:xfrm>
          <a:off x="0" y="0"/>
          <a:ext cx="0" cy="0"/>
          <a:chOff x="0" y="0"/>
          <a:chExt cx="0" cy="0"/>
        </a:xfrm>
      </p:grpSpPr>
      <p:grpSp>
        <p:nvGrpSpPr>
          <p:cNvPr id="803" name="Google Shape;803;p17"/>
          <p:cNvGrpSpPr/>
          <p:nvPr/>
        </p:nvGrpSpPr>
        <p:grpSpPr>
          <a:xfrm>
            <a:off x="-81167" y="-59200"/>
            <a:ext cx="12354400" cy="7035600"/>
            <a:chOff x="-60875" y="-44400"/>
            <a:chExt cx="9265800" cy="5276700"/>
          </a:xfrm>
        </p:grpSpPr>
        <p:grpSp>
          <p:nvGrpSpPr>
            <p:cNvPr id="804" name="Google Shape;804;p17"/>
            <p:cNvGrpSpPr/>
            <p:nvPr/>
          </p:nvGrpSpPr>
          <p:grpSpPr>
            <a:xfrm>
              <a:off x="-60875" y="292275"/>
              <a:ext cx="9265800" cy="4558950"/>
              <a:chOff x="-60875" y="292275"/>
              <a:chExt cx="9265800" cy="4558950"/>
            </a:xfrm>
          </p:grpSpPr>
          <p:cxnSp>
            <p:nvCxnSpPr>
              <p:cNvPr id="805" name="Google Shape;805;p17"/>
              <p:cNvCxnSpPr/>
              <p:nvPr/>
            </p:nvCxnSpPr>
            <p:spPr>
              <a:xfrm>
                <a:off x="-60875" y="2922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06" name="Google Shape;806;p17"/>
              <p:cNvCxnSpPr/>
              <p:nvPr/>
            </p:nvCxnSpPr>
            <p:spPr>
              <a:xfrm>
                <a:off x="-60875" y="70672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07" name="Google Shape;807;p17"/>
              <p:cNvCxnSpPr/>
              <p:nvPr/>
            </p:nvCxnSpPr>
            <p:spPr>
              <a:xfrm>
                <a:off x="-60875" y="11211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08" name="Google Shape;808;p17"/>
              <p:cNvCxnSpPr/>
              <p:nvPr/>
            </p:nvCxnSpPr>
            <p:spPr>
              <a:xfrm>
                <a:off x="-60875" y="153562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09" name="Google Shape;809;p17"/>
              <p:cNvCxnSpPr/>
              <p:nvPr/>
            </p:nvCxnSpPr>
            <p:spPr>
              <a:xfrm>
                <a:off x="-60875" y="19500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0" name="Google Shape;810;p17"/>
              <p:cNvCxnSpPr/>
              <p:nvPr/>
            </p:nvCxnSpPr>
            <p:spPr>
              <a:xfrm>
                <a:off x="-60875" y="236452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1" name="Google Shape;811;p17"/>
              <p:cNvCxnSpPr/>
              <p:nvPr/>
            </p:nvCxnSpPr>
            <p:spPr>
              <a:xfrm>
                <a:off x="-60875" y="27789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2" name="Google Shape;812;p17"/>
              <p:cNvCxnSpPr/>
              <p:nvPr/>
            </p:nvCxnSpPr>
            <p:spPr>
              <a:xfrm>
                <a:off x="-60875" y="319342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3" name="Google Shape;813;p17"/>
              <p:cNvCxnSpPr/>
              <p:nvPr/>
            </p:nvCxnSpPr>
            <p:spPr>
              <a:xfrm>
                <a:off x="-60875" y="36078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4" name="Google Shape;814;p17"/>
              <p:cNvCxnSpPr/>
              <p:nvPr/>
            </p:nvCxnSpPr>
            <p:spPr>
              <a:xfrm>
                <a:off x="-60875" y="402232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5" name="Google Shape;815;p17"/>
              <p:cNvCxnSpPr/>
              <p:nvPr/>
            </p:nvCxnSpPr>
            <p:spPr>
              <a:xfrm>
                <a:off x="-60875" y="4436775"/>
                <a:ext cx="9265800" cy="0"/>
              </a:xfrm>
              <a:prstGeom prst="straightConnector1">
                <a:avLst/>
              </a:prstGeom>
              <a:noFill/>
              <a:ln w="9525" cap="flat" cmpd="sng">
                <a:solidFill>
                  <a:srgbClr val="039CAA"/>
                </a:solidFill>
                <a:prstDash val="solid"/>
                <a:round/>
                <a:headEnd type="none" w="med" len="med"/>
                <a:tailEnd type="none" w="med" len="med"/>
              </a:ln>
            </p:spPr>
          </p:cxnSp>
          <p:cxnSp>
            <p:nvCxnSpPr>
              <p:cNvPr id="816" name="Google Shape;816;p17"/>
              <p:cNvCxnSpPr/>
              <p:nvPr/>
            </p:nvCxnSpPr>
            <p:spPr>
              <a:xfrm>
                <a:off x="-60875" y="4851225"/>
                <a:ext cx="9265800" cy="0"/>
              </a:xfrm>
              <a:prstGeom prst="straightConnector1">
                <a:avLst/>
              </a:prstGeom>
              <a:noFill/>
              <a:ln w="9525" cap="flat" cmpd="sng">
                <a:solidFill>
                  <a:srgbClr val="039CAA"/>
                </a:solidFill>
                <a:prstDash val="solid"/>
                <a:round/>
                <a:headEnd type="none" w="med" len="med"/>
                <a:tailEnd type="none" w="med" len="med"/>
              </a:ln>
            </p:spPr>
          </p:cxnSp>
        </p:grpSp>
        <p:grpSp>
          <p:nvGrpSpPr>
            <p:cNvPr id="817" name="Google Shape;817;p17"/>
            <p:cNvGrpSpPr/>
            <p:nvPr/>
          </p:nvGrpSpPr>
          <p:grpSpPr>
            <a:xfrm>
              <a:off x="424088" y="-44400"/>
              <a:ext cx="8295875" cy="5276700"/>
              <a:chOff x="424088" y="-44400"/>
              <a:chExt cx="8295875" cy="5276700"/>
            </a:xfrm>
          </p:grpSpPr>
          <p:cxnSp>
            <p:nvCxnSpPr>
              <p:cNvPr id="818" name="Google Shape;818;p17"/>
              <p:cNvCxnSpPr/>
              <p:nvPr/>
            </p:nvCxnSpPr>
            <p:spPr>
              <a:xfrm>
                <a:off x="42408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19" name="Google Shape;819;p17"/>
              <p:cNvCxnSpPr/>
              <p:nvPr/>
            </p:nvCxnSpPr>
            <p:spPr>
              <a:xfrm>
                <a:off x="86071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0" name="Google Shape;820;p17"/>
              <p:cNvCxnSpPr/>
              <p:nvPr/>
            </p:nvCxnSpPr>
            <p:spPr>
              <a:xfrm>
                <a:off x="129733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1" name="Google Shape;821;p17"/>
              <p:cNvCxnSpPr/>
              <p:nvPr/>
            </p:nvCxnSpPr>
            <p:spPr>
              <a:xfrm>
                <a:off x="173396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2" name="Google Shape;822;p17"/>
              <p:cNvCxnSpPr/>
              <p:nvPr/>
            </p:nvCxnSpPr>
            <p:spPr>
              <a:xfrm>
                <a:off x="217058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3" name="Google Shape;823;p17"/>
              <p:cNvCxnSpPr/>
              <p:nvPr/>
            </p:nvCxnSpPr>
            <p:spPr>
              <a:xfrm>
                <a:off x="260721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4" name="Google Shape;824;p17"/>
              <p:cNvCxnSpPr/>
              <p:nvPr/>
            </p:nvCxnSpPr>
            <p:spPr>
              <a:xfrm>
                <a:off x="304383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5" name="Google Shape;825;p17"/>
              <p:cNvCxnSpPr/>
              <p:nvPr/>
            </p:nvCxnSpPr>
            <p:spPr>
              <a:xfrm>
                <a:off x="348046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6" name="Google Shape;826;p17"/>
              <p:cNvCxnSpPr/>
              <p:nvPr/>
            </p:nvCxnSpPr>
            <p:spPr>
              <a:xfrm>
                <a:off x="391708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7" name="Google Shape;827;p17"/>
              <p:cNvCxnSpPr/>
              <p:nvPr/>
            </p:nvCxnSpPr>
            <p:spPr>
              <a:xfrm>
                <a:off x="435371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8" name="Google Shape;828;p17"/>
              <p:cNvCxnSpPr/>
              <p:nvPr/>
            </p:nvCxnSpPr>
            <p:spPr>
              <a:xfrm>
                <a:off x="479033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29" name="Google Shape;829;p17"/>
              <p:cNvCxnSpPr/>
              <p:nvPr/>
            </p:nvCxnSpPr>
            <p:spPr>
              <a:xfrm>
                <a:off x="522696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0" name="Google Shape;830;p17"/>
              <p:cNvCxnSpPr/>
              <p:nvPr/>
            </p:nvCxnSpPr>
            <p:spPr>
              <a:xfrm>
                <a:off x="566358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1" name="Google Shape;831;p17"/>
              <p:cNvCxnSpPr/>
              <p:nvPr/>
            </p:nvCxnSpPr>
            <p:spPr>
              <a:xfrm>
                <a:off x="610021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2" name="Google Shape;832;p17"/>
              <p:cNvCxnSpPr/>
              <p:nvPr/>
            </p:nvCxnSpPr>
            <p:spPr>
              <a:xfrm>
                <a:off x="653683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3" name="Google Shape;833;p17"/>
              <p:cNvCxnSpPr/>
              <p:nvPr/>
            </p:nvCxnSpPr>
            <p:spPr>
              <a:xfrm>
                <a:off x="697346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4" name="Google Shape;834;p17"/>
              <p:cNvCxnSpPr/>
              <p:nvPr/>
            </p:nvCxnSpPr>
            <p:spPr>
              <a:xfrm>
                <a:off x="741008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5" name="Google Shape;835;p17"/>
              <p:cNvCxnSpPr/>
              <p:nvPr/>
            </p:nvCxnSpPr>
            <p:spPr>
              <a:xfrm>
                <a:off x="7846713"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6" name="Google Shape;836;p17"/>
              <p:cNvCxnSpPr/>
              <p:nvPr/>
            </p:nvCxnSpPr>
            <p:spPr>
              <a:xfrm>
                <a:off x="8283338" y="-44400"/>
                <a:ext cx="0" cy="5276700"/>
              </a:xfrm>
              <a:prstGeom prst="straightConnector1">
                <a:avLst/>
              </a:prstGeom>
              <a:noFill/>
              <a:ln w="9525" cap="flat" cmpd="sng">
                <a:solidFill>
                  <a:srgbClr val="039CAA"/>
                </a:solidFill>
                <a:prstDash val="solid"/>
                <a:round/>
                <a:headEnd type="none" w="med" len="med"/>
                <a:tailEnd type="none" w="med" len="med"/>
              </a:ln>
            </p:spPr>
          </p:cxnSp>
          <p:cxnSp>
            <p:nvCxnSpPr>
              <p:cNvPr id="837" name="Google Shape;837;p17"/>
              <p:cNvCxnSpPr/>
              <p:nvPr/>
            </p:nvCxnSpPr>
            <p:spPr>
              <a:xfrm>
                <a:off x="8719963" y="-44400"/>
                <a:ext cx="0" cy="5276700"/>
              </a:xfrm>
              <a:prstGeom prst="straightConnector1">
                <a:avLst/>
              </a:prstGeom>
              <a:noFill/>
              <a:ln w="9525" cap="flat" cmpd="sng">
                <a:solidFill>
                  <a:srgbClr val="039CAA"/>
                </a:solidFill>
                <a:prstDash val="solid"/>
                <a:round/>
                <a:headEnd type="none" w="med" len="med"/>
                <a:tailEnd type="none" w="med" len="med"/>
              </a:ln>
            </p:spPr>
          </p:cxnSp>
        </p:grpSp>
      </p:grpSp>
      <p:grpSp>
        <p:nvGrpSpPr>
          <p:cNvPr id="838" name="Google Shape;838;p17"/>
          <p:cNvGrpSpPr/>
          <p:nvPr/>
        </p:nvGrpSpPr>
        <p:grpSpPr>
          <a:xfrm rot="-10622932">
            <a:off x="719285" y="615428"/>
            <a:ext cx="10753337" cy="5627117"/>
            <a:chOff x="666700" y="727125"/>
            <a:chExt cx="7939189" cy="3876383"/>
          </a:xfrm>
        </p:grpSpPr>
        <p:sp>
          <p:nvSpPr>
            <p:cNvPr id="839" name="Google Shape;839;p1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0" name="Google Shape;840;p17"/>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1" name="Google Shape;841;p17"/>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2" name="Google Shape;842;p17"/>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3" name="Google Shape;843;p17"/>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4" name="Google Shape;844;p17"/>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5" name="Google Shape;845;p17"/>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6" name="Google Shape;846;p17"/>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847" name="Google Shape;847;p17"/>
          <p:cNvSpPr txBox="1">
            <a:spLocks noGrp="1"/>
          </p:cNvSpPr>
          <p:nvPr>
            <p:ph type="title"/>
          </p:nvPr>
        </p:nvSpPr>
        <p:spPr>
          <a:xfrm>
            <a:off x="3657191" y="3182033"/>
            <a:ext cx="4877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8" name="Google Shape;848;p17"/>
          <p:cNvSpPr txBox="1">
            <a:spLocks noGrp="1"/>
          </p:cNvSpPr>
          <p:nvPr>
            <p:ph type="title" idx="2" hasCustomPrompt="1"/>
          </p:nvPr>
        </p:nvSpPr>
        <p:spPr>
          <a:xfrm>
            <a:off x="4522100" y="1322167"/>
            <a:ext cx="3147600" cy="158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466" b="1">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49" name="Google Shape;849;p17"/>
          <p:cNvSpPr txBox="1">
            <a:spLocks noGrp="1"/>
          </p:cNvSpPr>
          <p:nvPr>
            <p:ph type="subTitle" idx="1"/>
          </p:nvPr>
        </p:nvSpPr>
        <p:spPr>
          <a:xfrm>
            <a:off x="3331591" y="4345833"/>
            <a:ext cx="5528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913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850"/>
        <p:cNvGrpSpPr/>
        <p:nvPr/>
      </p:nvGrpSpPr>
      <p:grpSpPr>
        <a:xfrm>
          <a:off x="0" y="0"/>
          <a:ext cx="0" cy="0"/>
          <a:chOff x="0" y="0"/>
          <a:chExt cx="0" cy="0"/>
        </a:xfrm>
      </p:grpSpPr>
      <p:grpSp>
        <p:nvGrpSpPr>
          <p:cNvPr id="851" name="Google Shape;851;p18"/>
          <p:cNvGrpSpPr/>
          <p:nvPr/>
        </p:nvGrpSpPr>
        <p:grpSpPr>
          <a:xfrm>
            <a:off x="-81167" y="-59200"/>
            <a:ext cx="12354400" cy="7035600"/>
            <a:chOff x="-60875" y="-44400"/>
            <a:chExt cx="9265800" cy="5276700"/>
          </a:xfrm>
        </p:grpSpPr>
        <p:grpSp>
          <p:nvGrpSpPr>
            <p:cNvPr id="852" name="Google Shape;852;p18"/>
            <p:cNvGrpSpPr/>
            <p:nvPr/>
          </p:nvGrpSpPr>
          <p:grpSpPr>
            <a:xfrm>
              <a:off x="-60875" y="292275"/>
              <a:ext cx="9265800" cy="4558950"/>
              <a:chOff x="-60875" y="292275"/>
              <a:chExt cx="9265800" cy="4558950"/>
            </a:xfrm>
          </p:grpSpPr>
          <p:cxnSp>
            <p:nvCxnSpPr>
              <p:cNvPr id="853" name="Google Shape;853;p18"/>
              <p:cNvCxnSpPr/>
              <p:nvPr/>
            </p:nvCxnSpPr>
            <p:spPr>
              <a:xfrm>
                <a:off x="-60875" y="2922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4" name="Google Shape;854;p18"/>
              <p:cNvCxnSpPr/>
              <p:nvPr/>
            </p:nvCxnSpPr>
            <p:spPr>
              <a:xfrm>
                <a:off x="-60875" y="7067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5" name="Google Shape;855;p18"/>
              <p:cNvCxnSpPr/>
              <p:nvPr/>
            </p:nvCxnSpPr>
            <p:spPr>
              <a:xfrm>
                <a:off x="-60875" y="11211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6" name="Google Shape;856;p18"/>
              <p:cNvCxnSpPr/>
              <p:nvPr/>
            </p:nvCxnSpPr>
            <p:spPr>
              <a:xfrm>
                <a:off x="-60875" y="15356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7" name="Google Shape;857;p18"/>
              <p:cNvCxnSpPr/>
              <p:nvPr/>
            </p:nvCxnSpPr>
            <p:spPr>
              <a:xfrm>
                <a:off x="-60875" y="19500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8" name="Google Shape;858;p18"/>
              <p:cNvCxnSpPr/>
              <p:nvPr/>
            </p:nvCxnSpPr>
            <p:spPr>
              <a:xfrm>
                <a:off x="-60875" y="23645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9" name="Google Shape;859;p18"/>
              <p:cNvCxnSpPr/>
              <p:nvPr/>
            </p:nvCxnSpPr>
            <p:spPr>
              <a:xfrm>
                <a:off x="-60875" y="27789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0" name="Google Shape;860;p18"/>
              <p:cNvCxnSpPr/>
              <p:nvPr/>
            </p:nvCxnSpPr>
            <p:spPr>
              <a:xfrm>
                <a:off x="-60875" y="31934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1" name="Google Shape;861;p18"/>
              <p:cNvCxnSpPr/>
              <p:nvPr/>
            </p:nvCxnSpPr>
            <p:spPr>
              <a:xfrm>
                <a:off x="-60875" y="36078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2" name="Google Shape;862;p18"/>
              <p:cNvCxnSpPr/>
              <p:nvPr/>
            </p:nvCxnSpPr>
            <p:spPr>
              <a:xfrm>
                <a:off x="-60875" y="40223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3" name="Google Shape;863;p18"/>
              <p:cNvCxnSpPr/>
              <p:nvPr/>
            </p:nvCxnSpPr>
            <p:spPr>
              <a:xfrm>
                <a:off x="-60875" y="44367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4" name="Google Shape;864;p18"/>
              <p:cNvCxnSpPr/>
              <p:nvPr/>
            </p:nvCxnSpPr>
            <p:spPr>
              <a:xfrm>
                <a:off x="-60875" y="4851225"/>
                <a:ext cx="9265800" cy="0"/>
              </a:xfrm>
              <a:prstGeom prst="straightConnector1">
                <a:avLst/>
              </a:prstGeom>
              <a:noFill/>
              <a:ln w="9525" cap="flat" cmpd="sng">
                <a:solidFill>
                  <a:srgbClr val="F58BBD"/>
                </a:solidFill>
                <a:prstDash val="solid"/>
                <a:round/>
                <a:headEnd type="none" w="med" len="med"/>
                <a:tailEnd type="none" w="med" len="med"/>
              </a:ln>
            </p:spPr>
          </p:cxnSp>
        </p:grpSp>
        <p:grpSp>
          <p:nvGrpSpPr>
            <p:cNvPr id="865" name="Google Shape;865;p18"/>
            <p:cNvGrpSpPr/>
            <p:nvPr/>
          </p:nvGrpSpPr>
          <p:grpSpPr>
            <a:xfrm>
              <a:off x="424088" y="-44400"/>
              <a:ext cx="8295875" cy="5276700"/>
              <a:chOff x="424088" y="-44400"/>
              <a:chExt cx="8295875" cy="5276700"/>
            </a:xfrm>
          </p:grpSpPr>
          <p:cxnSp>
            <p:nvCxnSpPr>
              <p:cNvPr id="866" name="Google Shape;866;p18"/>
              <p:cNvCxnSpPr/>
              <p:nvPr/>
            </p:nvCxnSpPr>
            <p:spPr>
              <a:xfrm>
                <a:off x="424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7" name="Google Shape;867;p18"/>
              <p:cNvCxnSpPr/>
              <p:nvPr/>
            </p:nvCxnSpPr>
            <p:spPr>
              <a:xfrm>
                <a:off x="860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8" name="Google Shape;868;p18"/>
              <p:cNvCxnSpPr/>
              <p:nvPr/>
            </p:nvCxnSpPr>
            <p:spPr>
              <a:xfrm>
                <a:off x="1297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9" name="Google Shape;869;p18"/>
              <p:cNvCxnSpPr/>
              <p:nvPr/>
            </p:nvCxnSpPr>
            <p:spPr>
              <a:xfrm>
                <a:off x="17339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0" name="Google Shape;870;p18"/>
              <p:cNvCxnSpPr/>
              <p:nvPr/>
            </p:nvCxnSpPr>
            <p:spPr>
              <a:xfrm>
                <a:off x="21705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1" name="Google Shape;871;p18"/>
              <p:cNvCxnSpPr/>
              <p:nvPr/>
            </p:nvCxnSpPr>
            <p:spPr>
              <a:xfrm>
                <a:off x="26072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2" name="Google Shape;872;p18"/>
              <p:cNvCxnSpPr/>
              <p:nvPr/>
            </p:nvCxnSpPr>
            <p:spPr>
              <a:xfrm>
                <a:off x="30438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3" name="Google Shape;873;p18"/>
              <p:cNvCxnSpPr/>
              <p:nvPr/>
            </p:nvCxnSpPr>
            <p:spPr>
              <a:xfrm>
                <a:off x="34804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4" name="Google Shape;874;p18"/>
              <p:cNvCxnSpPr/>
              <p:nvPr/>
            </p:nvCxnSpPr>
            <p:spPr>
              <a:xfrm>
                <a:off x="3917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5" name="Google Shape;875;p18"/>
              <p:cNvCxnSpPr/>
              <p:nvPr/>
            </p:nvCxnSpPr>
            <p:spPr>
              <a:xfrm>
                <a:off x="4353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6" name="Google Shape;876;p18"/>
              <p:cNvCxnSpPr/>
              <p:nvPr/>
            </p:nvCxnSpPr>
            <p:spPr>
              <a:xfrm>
                <a:off x="4790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7" name="Google Shape;877;p18"/>
              <p:cNvCxnSpPr/>
              <p:nvPr/>
            </p:nvCxnSpPr>
            <p:spPr>
              <a:xfrm>
                <a:off x="52269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8" name="Google Shape;878;p18"/>
              <p:cNvCxnSpPr/>
              <p:nvPr/>
            </p:nvCxnSpPr>
            <p:spPr>
              <a:xfrm>
                <a:off x="56635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9" name="Google Shape;879;p18"/>
              <p:cNvCxnSpPr/>
              <p:nvPr/>
            </p:nvCxnSpPr>
            <p:spPr>
              <a:xfrm>
                <a:off x="61002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0" name="Google Shape;880;p18"/>
              <p:cNvCxnSpPr/>
              <p:nvPr/>
            </p:nvCxnSpPr>
            <p:spPr>
              <a:xfrm>
                <a:off x="65368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1" name="Google Shape;881;p18"/>
              <p:cNvCxnSpPr/>
              <p:nvPr/>
            </p:nvCxnSpPr>
            <p:spPr>
              <a:xfrm>
                <a:off x="69734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2" name="Google Shape;882;p18"/>
              <p:cNvCxnSpPr/>
              <p:nvPr/>
            </p:nvCxnSpPr>
            <p:spPr>
              <a:xfrm>
                <a:off x="7410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3" name="Google Shape;883;p18"/>
              <p:cNvCxnSpPr/>
              <p:nvPr/>
            </p:nvCxnSpPr>
            <p:spPr>
              <a:xfrm>
                <a:off x="7846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4" name="Google Shape;884;p18"/>
              <p:cNvCxnSpPr/>
              <p:nvPr/>
            </p:nvCxnSpPr>
            <p:spPr>
              <a:xfrm>
                <a:off x="8283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5" name="Google Shape;885;p18"/>
              <p:cNvCxnSpPr/>
              <p:nvPr/>
            </p:nvCxnSpPr>
            <p:spPr>
              <a:xfrm>
                <a:off x="8719963" y="-44400"/>
                <a:ext cx="0" cy="5276700"/>
              </a:xfrm>
              <a:prstGeom prst="straightConnector1">
                <a:avLst/>
              </a:prstGeom>
              <a:noFill/>
              <a:ln w="9525" cap="flat" cmpd="sng">
                <a:solidFill>
                  <a:srgbClr val="F58BBD"/>
                </a:solidFill>
                <a:prstDash val="solid"/>
                <a:round/>
                <a:headEnd type="none" w="med" len="med"/>
                <a:tailEnd type="none" w="med" len="med"/>
              </a:ln>
            </p:spPr>
          </p:cxnSp>
        </p:grpSp>
      </p:grpSp>
      <p:grpSp>
        <p:nvGrpSpPr>
          <p:cNvPr id="886" name="Google Shape;886;p18"/>
          <p:cNvGrpSpPr/>
          <p:nvPr/>
        </p:nvGrpSpPr>
        <p:grpSpPr>
          <a:xfrm>
            <a:off x="556623" y="470786"/>
            <a:ext cx="10750935" cy="5916441"/>
            <a:chOff x="417467" y="353089"/>
            <a:chExt cx="8063201" cy="4437331"/>
          </a:xfrm>
        </p:grpSpPr>
        <p:grpSp>
          <p:nvGrpSpPr>
            <p:cNvPr id="887" name="Google Shape;887;p18"/>
            <p:cNvGrpSpPr/>
            <p:nvPr/>
          </p:nvGrpSpPr>
          <p:grpSpPr>
            <a:xfrm>
              <a:off x="3149979" y="688064"/>
              <a:ext cx="2590231" cy="1844852"/>
              <a:chOff x="1571825" y="829525"/>
              <a:chExt cx="2086036" cy="1353225"/>
            </a:xfrm>
          </p:grpSpPr>
          <p:sp>
            <p:nvSpPr>
              <p:cNvPr id="888" name="Google Shape;88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89" name="Google Shape;88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0" name="Google Shape;89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1" name="Google Shape;89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892" name="Google Shape;892;p18"/>
            <p:cNvGrpSpPr/>
            <p:nvPr/>
          </p:nvGrpSpPr>
          <p:grpSpPr>
            <a:xfrm rot="221644">
              <a:off x="5833764" y="434616"/>
              <a:ext cx="2590189" cy="1844892"/>
              <a:chOff x="1571825" y="829525"/>
              <a:chExt cx="2086036" cy="1353225"/>
            </a:xfrm>
          </p:grpSpPr>
          <p:sp>
            <p:nvSpPr>
              <p:cNvPr id="893" name="Google Shape;89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4" name="Google Shape;89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5" name="Google Shape;89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6" name="Google Shape;89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897" name="Google Shape;897;p18"/>
            <p:cNvGrpSpPr/>
            <p:nvPr/>
          </p:nvGrpSpPr>
          <p:grpSpPr>
            <a:xfrm>
              <a:off x="466267" y="2636914"/>
              <a:ext cx="2590231" cy="1844852"/>
              <a:chOff x="1571825" y="829525"/>
              <a:chExt cx="2086036" cy="1353225"/>
            </a:xfrm>
          </p:grpSpPr>
          <p:sp>
            <p:nvSpPr>
              <p:cNvPr id="898" name="Google Shape;89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9" name="Google Shape;89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0" name="Google Shape;90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1" name="Google Shape;90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902" name="Google Shape;902;p18"/>
            <p:cNvGrpSpPr/>
            <p:nvPr/>
          </p:nvGrpSpPr>
          <p:grpSpPr>
            <a:xfrm rot="-307179">
              <a:off x="3149950" y="2833626"/>
              <a:ext cx="2590134" cy="1844909"/>
              <a:chOff x="1571825" y="829525"/>
              <a:chExt cx="2086036" cy="1353225"/>
            </a:xfrm>
          </p:grpSpPr>
          <p:sp>
            <p:nvSpPr>
              <p:cNvPr id="903" name="Google Shape;90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4" name="Google Shape;90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5" name="Google Shape;90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6" name="Google Shape;90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907" name="Google Shape;907;p18"/>
            <p:cNvGrpSpPr/>
            <p:nvPr/>
          </p:nvGrpSpPr>
          <p:grpSpPr>
            <a:xfrm>
              <a:off x="5833779" y="2636914"/>
              <a:ext cx="2590231" cy="1844852"/>
              <a:chOff x="1571825" y="829525"/>
              <a:chExt cx="2086036" cy="1353225"/>
            </a:xfrm>
          </p:grpSpPr>
          <p:sp>
            <p:nvSpPr>
              <p:cNvPr id="908" name="Google Shape;90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9" name="Google Shape;90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0" name="Google Shape;91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1" name="Google Shape;91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912" name="Google Shape;912;p18"/>
            <p:cNvGrpSpPr/>
            <p:nvPr/>
          </p:nvGrpSpPr>
          <p:grpSpPr>
            <a:xfrm rot="-188916">
              <a:off x="466191" y="434624"/>
              <a:ext cx="2590178" cy="1844796"/>
              <a:chOff x="1571825" y="829525"/>
              <a:chExt cx="2086036" cy="1353225"/>
            </a:xfrm>
          </p:grpSpPr>
          <p:sp>
            <p:nvSpPr>
              <p:cNvPr id="913" name="Google Shape;91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4" name="Google Shape;91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5" name="Google Shape;91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6" name="Google Shape;91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sp>
        <p:nvSpPr>
          <p:cNvPr id="917" name="Google Shape;917;p18"/>
          <p:cNvSpPr txBox="1">
            <a:spLocks noGrp="1"/>
          </p:cNvSpPr>
          <p:nvPr>
            <p:ph type="title"/>
          </p:nvPr>
        </p:nvSpPr>
        <p:spPr>
          <a:xfrm>
            <a:off x="960000" y="14574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18" name="Google Shape;918;p18"/>
          <p:cNvSpPr txBox="1">
            <a:spLocks noGrp="1"/>
          </p:cNvSpPr>
          <p:nvPr>
            <p:ph type="title" idx="2" hasCustomPrompt="1"/>
          </p:nvPr>
        </p:nvSpPr>
        <p:spPr>
          <a:xfrm>
            <a:off x="960000" y="8068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18"/>
          <p:cNvSpPr txBox="1">
            <a:spLocks noGrp="1"/>
          </p:cNvSpPr>
          <p:nvPr>
            <p:ph type="subTitle" idx="1"/>
          </p:nvPr>
        </p:nvSpPr>
        <p:spPr>
          <a:xfrm>
            <a:off x="960000" y="20675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0" name="Google Shape;920;p18"/>
          <p:cNvSpPr txBox="1">
            <a:spLocks noGrp="1"/>
          </p:cNvSpPr>
          <p:nvPr>
            <p:ph type="title" idx="3"/>
          </p:nvPr>
        </p:nvSpPr>
        <p:spPr>
          <a:xfrm>
            <a:off x="4538400" y="179551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1" name="Google Shape;921;p18"/>
          <p:cNvSpPr txBox="1">
            <a:spLocks noGrp="1"/>
          </p:cNvSpPr>
          <p:nvPr>
            <p:ph type="title" idx="4" hasCustomPrompt="1"/>
          </p:nvPr>
        </p:nvSpPr>
        <p:spPr>
          <a:xfrm>
            <a:off x="4538400" y="1144917"/>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2" name="Google Shape;922;p18"/>
          <p:cNvSpPr txBox="1">
            <a:spLocks noGrp="1"/>
          </p:cNvSpPr>
          <p:nvPr>
            <p:ph type="subTitle" idx="5"/>
          </p:nvPr>
        </p:nvSpPr>
        <p:spPr>
          <a:xfrm>
            <a:off x="4538400" y="2405584"/>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3" name="Google Shape;923;p18"/>
          <p:cNvSpPr txBox="1">
            <a:spLocks noGrp="1"/>
          </p:cNvSpPr>
          <p:nvPr>
            <p:ph type="title" idx="6"/>
          </p:nvPr>
        </p:nvSpPr>
        <p:spPr>
          <a:xfrm>
            <a:off x="8116800" y="14574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4" name="Google Shape;924;p18"/>
          <p:cNvSpPr txBox="1">
            <a:spLocks noGrp="1"/>
          </p:cNvSpPr>
          <p:nvPr>
            <p:ph type="title" idx="7" hasCustomPrompt="1"/>
          </p:nvPr>
        </p:nvSpPr>
        <p:spPr>
          <a:xfrm>
            <a:off x="8116800" y="8068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5" name="Google Shape;925;p18"/>
          <p:cNvSpPr txBox="1">
            <a:spLocks noGrp="1"/>
          </p:cNvSpPr>
          <p:nvPr>
            <p:ph type="subTitle" idx="8"/>
          </p:nvPr>
        </p:nvSpPr>
        <p:spPr>
          <a:xfrm>
            <a:off x="8116800" y="20675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6" name="Google Shape;926;p18"/>
          <p:cNvSpPr txBox="1">
            <a:spLocks noGrp="1"/>
          </p:cNvSpPr>
          <p:nvPr>
            <p:ph type="title" idx="9"/>
          </p:nvPr>
        </p:nvSpPr>
        <p:spPr>
          <a:xfrm>
            <a:off x="960000" y="43939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7" name="Google Shape;927;p18"/>
          <p:cNvSpPr txBox="1">
            <a:spLocks noGrp="1"/>
          </p:cNvSpPr>
          <p:nvPr>
            <p:ph type="title" idx="13" hasCustomPrompt="1"/>
          </p:nvPr>
        </p:nvSpPr>
        <p:spPr>
          <a:xfrm>
            <a:off x="960000" y="37433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8" name="Google Shape;928;p18"/>
          <p:cNvSpPr txBox="1">
            <a:spLocks noGrp="1"/>
          </p:cNvSpPr>
          <p:nvPr>
            <p:ph type="subTitle" idx="14"/>
          </p:nvPr>
        </p:nvSpPr>
        <p:spPr>
          <a:xfrm>
            <a:off x="960000" y="50040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9" name="Google Shape;929;p18"/>
          <p:cNvSpPr txBox="1">
            <a:spLocks noGrp="1"/>
          </p:cNvSpPr>
          <p:nvPr>
            <p:ph type="title" idx="15"/>
          </p:nvPr>
        </p:nvSpPr>
        <p:spPr>
          <a:xfrm>
            <a:off x="4538400" y="46561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0" name="Google Shape;930;p18"/>
          <p:cNvSpPr txBox="1">
            <a:spLocks noGrp="1"/>
          </p:cNvSpPr>
          <p:nvPr>
            <p:ph type="title" idx="16" hasCustomPrompt="1"/>
          </p:nvPr>
        </p:nvSpPr>
        <p:spPr>
          <a:xfrm>
            <a:off x="4538400" y="4005551"/>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31" name="Google Shape;931;p18"/>
          <p:cNvSpPr txBox="1">
            <a:spLocks noGrp="1"/>
          </p:cNvSpPr>
          <p:nvPr>
            <p:ph type="subTitle" idx="17"/>
          </p:nvPr>
        </p:nvSpPr>
        <p:spPr>
          <a:xfrm>
            <a:off x="4538400" y="5266217"/>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32" name="Google Shape;932;p18"/>
          <p:cNvSpPr txBox="1">
            <a:spLocks noGrp="1"/>
          </p:cNvSpPr>
          <p:nvPr>
            <p:ph type="title" idx="18"/>
          </p:nvPr>
        </p:nvSpPr>
        <p:spPr>
          <a:xfrm>
            <a:off x="8116800" y="43939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3" name="Google Shape;933;p18"/>
          <p:cNvSpPr txBox="1">
            <a:spLocks noGrp="1"/>
          </p:cNvSpPr>
          <p:nvPr>
            <p:ph type="title" idx="19" hasCustomPrompt="1"/>
          </p:nvPr>
        </p:nvSpPr>
        <p:spPr>
          <a:xfrm>
            <a:off x="8116800" y="37433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34" name="Google Shape;934;p18"/>
          <p:cNvSpPr txBox="1">
            <a:spLocks noGrp="1"/>
          </p:cNvSpPr>
          <p:nvPr>
            <p:ph type="subTitle" idx="20"/>
          </p:nvPr>
        </p:nvSpPr>
        <p:spPr>
          <a:xfrm>
            <a:off x="8116800" y="50040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51850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973"/>
        <p:cNvGrpSpPr/>
        <p:nvPr/>
      </p:nvGrpSpPr>
      <p:grpSpPr>
        <a:xfrm>
          <a:off x="0" y="0"/>
          <a:ext cx="0" cy="0"/>
          <a:chOff x="0" y="0"/>
          <a:chExt cx="0" cy="0"/>
        </a:xfrm>
      </p:grpSpPr>
      <p:grpSp>
        <p:nvGrpSpPr>
          <p:cNvPr id="974" name="Google Shape;974;p20"/>
          <p:cNvGrpSpPr/>
          <p:nvPr/>
        </p:nvGrpSpPr>
        <p:grpSpPr>
          <a:xfrm>
            <a:off x="-81167" y="-59200"/>
            <a:ext cx="12354400" cy="7035600"/>
            <a:chOff x="-60875" y="-44400"/>
            <a:chExt cx="9265800" cy="5276700"/>
          </a:xfrm>
        </p:grpSpPr>
        <p:grpSp>
          <p:nvGrpSpPr>
            <p:cNvPr id="975" name="Google Shape;975;p20"/>
            <p:cNvGrpSpPr/>
            <p:nvPr/>
          </p:nvGrpSpPr>
          <p:grpSpPr>
            <a:xfrm>
              <a:off x="-60875" y="292275"/>
              <a:ext cx="9265800" cy="4558950"/>
              <a:chOff x="-60875" y="292275"/>
              <a:chExt cx="9265800" cy="4558950"/>
            </a:xfrm>
          </p:grpSpPr>
          <p:cxnSp>
            <p:nvCxnSpPr>
              <p:cNvPr id="976" name="Google Shape;976;p20"/>
              <p:cNvCxnSpPr/>
              <p:nvPr/>
            </p:nvCxnSpPr>
            <p:spPr>
              <a:xfrm>
                <a:off x="-60875" y="2922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7" name="Google Shape;977;p20"/>
              <p:cNvCxnSpPr/>
              <p:nvPr/>
            </p:nvCxnSpPr>
            <p:spPr>
              <a:xfrm>
                <a:off x="-60875" y="7067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8" name="Google Shape;978;p20"/>
              <p:cNvCxnSpPr/>
              <p:nvPr/>
            </p:nvCxnSpPr>
            <p:spPr>
              <a:xfrm>
                <a:off x="-60875" y="11211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9" name="Google Shape;979;p20"/>
              <p:cNvCxnSpPr/>
              <p:nvPr/>
            </p:nvCxnSpPr>
            <p:spPr>
              <a:xfrm>
                <a:off x="-60875" y="15356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0" name="Google Shape;980;p20"/>
              <p:cNvCxnSpPr/>
              <p:nvPr/>
            </p:nvCxnSpPr>
            <p:spPr>
              <a:xfrm>
                <a:off x="-60875" y="19500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1" name="Google Shape;981;p20"/>
              <p:cNvCxnSpPr/>
              <p:nvPr/>
            </p:nvCxnSpPr>
            <p:spPr>
              <a:xfrm>
                <a:off x="-60875" y="23645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2" name="Google Shape;982;p20"/>
              <p:cNvCxnSpPr/>
              <p:nvPr/>
            </p:nvCxnSpPr>
            <p:spPr>
              <a:xfrm>
                <a:off x="-60875" y="27789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3" name="Google Shape;983;p20"/>
              <p:cNvCxnSpPr/>
              <p:nvPr/>
            </p:nvCxnSpPr>
            <p:spPr>
              <a:xfrm>
                <a:off x="-60875" y="31934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4" name="Google Shape;984;p20"/>
              <p:cNvCxnSpPr/>
              <p:nvPr/>
            </p:nvCxnSpPr>
            <p:spPr>
              <a:xfrm>
                <a:off x="-60875" y="36078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5" name="Google Shape;985;p20"/>
              <p:cNvCxnSpPr/>
              <p:nvPr/>
            </p:nvCxnSpPr>
            <p:spPr>
              <a:xfrm>
                <a:off x="-60875" y="40223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6" name="Google Shape;986;p20"/>
              <p:cNvCxnSpPr/>
              <p:nvPr/>
            </p:nvCxnSpPr>
            <p:spPr>
              <a:xfrm>
                <a:off x="-60875" y="44367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7" name="Google Shape;987;p20"/>
              <p:cNvCxnSpPr/>
              <p:nvPr/>
            </p:nvCxnSpPr>
            <p:spPr>
              <a:xfrm>
                <a:off x="-60875" y="4851225"/>
                <a:ext cx="9265800" cy="0"/>
              </a:xfrm>
              <a:prstGeom prst="straightConnector1">
                <a:avLst/>
              </a:prstGeom>
              <a:noFill/>
              <a:ln w="9525" cap="flat" cmpd="sng">
                <a:solidFill>
                  <a:srgbClr val="DB4D34"/>
                </a:solidFill>
                <a:prstDash val="solid"/>
                <a:round/>
                <a:headEnd type="none" w="med" len="med"/>
                <a:tailEnd type="none" w="med" len="med"/>
              </a:ln>
            </p:spPr>
          </p:cxnSp>
        </p:grpSp>
        <p:grpSp>
          <p:nvGrpSpPr>
            <p:cNvPr id="988" name="Google Shape;988;p20"/>
            <p:cNvGrpSpPr/>
            <p:nvPr/>
          </p:nvGrpSpPr>
          <p:grpSpPr>
            <a:xfrm>
              <a:off x="424088" y="-44400"/>
              <a:ext cx="8295875" cy="5276700"/>
              <a:chOff x="424088" y="-44400"/>
              <a:chExt cx="8295875" cy="5276700"/>
            </a:xfrm>
          </p:grpSpPr>
          <p:cxnSp>
            <p:nvCxnSpPr>
              <p:cNvPr id="989" name="Google Shape;989;p20"/>
              <p:cNvCxnSpPr/>
              <p:nvPr/>
            </p:nvCxnSpPr>
            <p:spPr>
              <a:xfrm>
                <a:off x="424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0" name="Google Shape;990;p20"/>
              <p:cNvCxnSpPr/>
              <p:nvPr/>
            </p:nvCxnSpPr>
            <p:spPr>
              <a:xfrm>
                <a:off x="860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1" name="Google Shape;991;p20"/>
              <p:cNvCxnSpPr/>
              <p:nvPr/>
            </p:nvCxnSpPr>
            <p:spPr>
              <a:xfrm>
                <a:off x="1297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2" name="Google Shape;992;p20"/>
              <p:cNvCxnSpPr/>
              <p:nvPr/>
            </p:nvCxnSpPr>
            <p:spPr>
              <a:xfrm>
                <a:off x="1733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3" name="Google Shape;993;p20"/>
              <p:cNvCxnSpPr/>
              <p:nvPr/>
            </p:nvCxnSpPr>
            <p:spPr>
              <a:xfrm>
                <a:off x="2170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4" name="Google Shape;994;p20"/>
              <p:cNvCxnSpPr/>
              <p:nvPr/>
            </p:nvCxnSpPr>
            <p:spPr>
              <a:xfrm>
                <a:off x="2607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5" name="Google Shape;995;p20"/>
              <p:cNvCxnSpPr/>
              <p:nvPr/>
            </p:nvCxnSpPr>
            <p:spPr>
              <a:xfrm>
                <a:off x="3043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6" name="Google Shape;996;p20"/>
              <p:cNvCxnSpPr/>
              <p:nvPr/>
            </p:nvCxnSpPr>
            <p:spPr>
              <a:xfrm>
                <a:off x="3480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7" name="Google Shape;997;p20"/>
              <p:cNvCxnSpPr/>
              <p:nvPr/>
            </p:nvCxnSpPr>
            <p:spPr>
              <a:xfrm>
                <a:off x="3917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8" name="Google Shape;998;p20"/>
              <p:cNvCxnSpPr/>
              <p:nvPr/>
            </p:nvCxnSpPr>
            <p:spPr>
              <a:xfrm>
                <a:off x="4353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9" name="Google Shape;999;p20"/>
              <p:cNvCxnSpPr/>
              <p:nvPr/>
            </p:nvCxnSpPr>
            <p:spPr>
              <a:xfrm>
                <a:off x="4790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0" name="Google Shape;1000;p20"/>
              <p:cNvCxnSpPr/>
              <p:nvPr/>
            </p:nvCxnSpPr>
            <p:spPr>
              <a:xfrm>
                <a:off x="5226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1" name="Google Shape;1001;p20"/>
              <p:cNvCxnSpPr/>
              <p:nvPr/>
            </p:nvCxnSpPr>
            <p:spPr>
              <a:xfrm>
                <a:off x="5663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2" name="Google Shape;1002;p20"/>
              <p:cNvCxnSpPr/>
              <p:nvPr/>
            </p:nvCxnSpPr>
            <p:spPr>
              <a:xfrm>
                <a:off x="6100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3" name="Google Shape;1003;p20"/>
              <p:cNvCxnSpPr/>
              <p:nvPr/>
            </p:nvCxnSpPr>
            <p:spPr>
              <a:xfrm>
                <a:off x="6536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4" name="Google Shape;1004;p20"/>
              <p:cNvCxnSpPr/>
              <p:nvPr/>
            </p:nvCxnSpPr>
            <p:spPr>
              <a:xfrm>
                <a:off x="6973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5" name="Google Shape;1005;p20"/>
              <p:cNvCxnSpPr/>
              <p:nvPr/>
            </p:nvCxnSpPr>
            <p:spPr>
              <a:xfrm>
                <a:off x="7410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6" name="Google Shape;1006;p20"/>
              <p:cNvCxnSpPr/>
              <p:nvPr/>
            </p:nvCxnSpPr>
            <p:spPr>
              <a:xfrm>
                <a:off x="7846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7" name="Google Shape;1007;p20"/>
              <p:cNvCxnSpPr/>
              <p:nvPr/>
            </p:nvCxnSpPr>
            <p:spPr>
              <a:xfrm>
                <a:off x="8283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8" name="Google Shape;1008;p20"/>
              <p:cNvCxnSpPr/>
              <p:nvPr/>
            </p:nvCxnSpPr>
            <p:spPr>
              <a:xfrm>
                <a:off x="8719963" y="-44400"/>
                <a:ext cx="0" cy="5276700"/>
              </a:xfrm>
              <a:prstGeom prst="straightConnector1">
                <a:avLst/>
              </a:prstGeom>
              <a:noFill/>
              <a:ln w="9525" cap="flat" cmpd="sng">
                <a:solidFill>
                  <a:srgbClr val="DB4D34"/>
                </a:solidFill>
                <a:prstDash val="solid"/>
                <a:round/>
                <a:headEnd type="none" w="med" len="med"/>
                <a:tailEnd type="none" w="med" len="med"/>
              </a:ln>
            </p:spPr>
          </p:cxnSp>
        </p:grpSp>
      </p:grpSp>
      <p:grpSp>
        <p:nvGrpSpPr>
          <p:cNvPr id="1009" name="Google Shape;1009;p20"/>
          <p:cNvGrpSpPr/>
          <p:nvPr/>
        </p:nvGrpSpPr>
        <p:grpSpPr>
          <a:xfrm rot="-191934">
            <a:off x="803424" y="844852"/>
            <a:ext cx="10585141" cy="5168296"/>
            <a:chOff x="666700" y="727125"/>
            <a:chExt cx="7939189" cy="3876385"/>
          </a:xfrm>
        </p:grpSpPr>
        <p:sp>
          <p:nvSpPr>
            <p:cNvPr id="1010" name="Google Shape;1010;p20"/>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1" name="Google Shape;1011;p20"/>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2" name="Google Shape;1012;p20"/>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3" name="Google Shape;1013;p20"/>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4" name="Google Shape;1014;p20"/>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5" name="Google Shape;1015;p20"/>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6" name="Google Shape;1016;p20"/>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7" name="Google Shape;1017;p20"/>
            <p:cNvSpPr/>
            <p:nvPr/>
          </p:nvSpPr>
          <p:spPr>
            <a:xfrm>
              <a:off x="3267008"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8" name="Google Shape;1018;p20"/>
            <p:cNvSpPr/>
            <p:nvPr/>
          </p:nvSpPr>
          <p:spPr>
            <a:xfrm>
              <a:off x="2828063"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9" name="Google Shape;1019;p20"/>
            <p:cNvSpPr/>
            <p:nvPr/>
          </p:nvSpPr>
          <p:spPr>
            <a:xfrm>
              <a:off x="2389158"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0" name="Google Shape;1020;p20"/>
            <p:cNvSpPr/>
            <p:nvPr/>
          </p:nvSpPr>
          <p:spPr>
            <a:xfrm>
              <a:off x="1950174"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1" name="Google Shape;1021;p20"/>
            <p:cNvSpPr/>
            <p:nvPr/>
          </p:nvSpPr>
          <p:spPr>
            <a:xfrm>
              <a:off x="1511309"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2" name="Google Shape;1022;p20"/>
            <p:cNvSpPr/>
            <p:nvPr/>
          </p:nvSpPr>
          <p:spPr>
            <a:xfrm>
              <a:off x="1072325"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3" name="Google Shape;1023;p20"/>
            <p:cNvSpPr/>
            <p:nvPr/>
          </p:nvSpPr>
          <p:spPr>
            <a:xfrm>
              <a:off x="5919783"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4" name="Google Shape;1024;p20"/>
            <p:cNvSpPr/>
            <p:nvPr/>
          </p:nvSpPr>
          <p:spPr>
            <a:xfrm>
              <a:off x="5480799"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5" name="Google Shape;1025;p20"/>
            <p:cNvSpPr/>
            <p:nvPr/>
          </p:nvSpPr>
          <p:spPr>
            <a:xfrm>
              <a:off x="5041894" y="1226825"/>
              <a:ext cx="11425" cy="3376685"/>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6" name="Google Shape;1026;p20"/>
            <p:cNvSpPr/>
            <p:nvPr/>
          </p:nvSpPr>
          <p:spPr>
            <a:xfrm>
              <a:off x="4602950"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7" name="Google Shape;1027;p20"/>
            <p:cNvSpPr/>
            <p:nvPr/>
          </p:nvSpPr>
          <p:spPr>
            <a:xfrm>
              <a:off x="4164005" y="1226825"/>
              <a:ext cx="11425" cy="3376685"/>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8" name="Google Shape;1028;p20"/>
            <p:cNvSpPr/>
            <p:nvPr/>
          </p:nvSpPr>
          <p:spPr>
            <a:xfrm>
              <a:off x="372510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9" name="Google Shape;1029;p20"/>
            <p:cNvSpPr/>
            <p:nvPr/>
          </p:nvSpPr>
          <p:spPr>
            <a:xfrm>
              <a:off x="8133614"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0" name="Google Shape;1030;p20"/>
            <p:cNvSpPr/>
            <p:nvPr/>
          </p:nvSpPr>
          <p:spPr>
            <a:xfrm>
              <a:off x="7694630" y="1226825"/>
              <a:ext cx="11425" cy="3376685"/>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1" name="Google Shape;1031;p20"/>
            <p:cNvSpPr/>
            <p:nvPr/>
          </p:nvSpPr>
          <p:spPr>
            <a:xfrm>
              <a:off x="7255686"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2" name="Google Shape;1032;p20"/>
            <p:cNvSpPr/>
            <p:nvPr/>
          </p:nvSpPr>
          <p:spPr>
            <a:xfrm>
              <a:off x="681674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3" name="Google Shape;1033;p20"/>
            <p:cNvSpPr/>
            <p:nvPr/>
          </p:nvSpPr>
          <p:spPr>
            <a:xfrm>
              <a:off x="6377797"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4" name="Google Shape;1034;p20"/>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1035" name="Google Shape;1035;p20"/>
          <p:cNvSpPr txBox="1">
            <a:spLocks noGrp="1"/>
          </p:cNvSpPr>
          <p:nvPr>
            <p:ph type="title"/>
          </p:nvPr>
        </p:nvSpPr>
        <p:spPr>
          <a:xfrm>
            <a:off x="2914673" y="4560400"/>
            <a:ext cx="6362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36" name="Google Shape;1036;p20"/>
          <p:cNvSpPr txBox="1">
            <a:spLocks noGrp="1"/>
          </p:cNvSpPr>
          <p:nvPr>
            <p:ph type="subTitle" idx="1"/>
          </p:nvPr>
        </p:nvSpPr>
        <p:spPr>
          <a:xfrm>
            <a:off x="2914533" y="2346000"/>
            <a:ext cx="6362800" cy="21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333">
                <a:solidFill>
                  <a:srgbClr val="242348"/>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3124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8/29/2022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72543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037"/>
        <p:cNvGrpSpPr/>
        <p:nvPr/>
      </p:nvGrpSpPr>
      <p:grpSpPr>
        <a:xfrm>
          <a:off x="0" y="0"/>
          <a:ext cx="0" cy="0"/>
          <a:chOff x="0" y="0"/>
          <a:chExt cx="0" cy="0"/>
        </a:xfrm>
      </p:grpSpPr>
      <p:grpSp>
        <p:nvGrpSpPr>
          <p:cNvPr id="1038" name="Google Shape;1038;p21"/>
          <p:cNvGrpSpPr/>
          <p:nvPr/>
        </p:nvGrpSpPr>
        <p:grpSpPr>
          <a:xfrm>
            <a:off x="-81167" y="-59200"/>
            <a:ext cx="12354400" cy="7035600"/>
            <a:chOff x="-60875" y="-44400"/>
            <a:chExt cx="9265800" cy="5276700"/>
          </a:xfrm>
        </p:grpSpPr>
        <p:grpSp>
          <p:nvGrpSpPr>
            <p:cNvPr id="1039" name="Google Shape;1039;p21"/>
            <p:cNvGrpSpPr/>
            <p:nvPr/>
          </p:nvGrpSpPr>
          <p:grpSpPr>
            <a:xfrm>
              <a:off x="-60875" y="292275"/>
              <a:ext cx="9265800" cy="4558950"/>
              <a:chOff x="-60875" y="292275"/>
              <a:chExt cx="9265800" cy="4558950"/>
            </a:xfrm>
          </p:grpSpPr>
          <p:cxnSp>
            <p:nvCxnSpPr>
              <p:cNvPr id="1040" name="Google Shape;1040;p21"/>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1" name="Google Shape;1041;p21"/>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2" name="Google Shape;1042;p21"/>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3" name="Google Shape;1043;p21"/>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4" name="Google Shape;1044;p21"/>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5" name="Google Shape;1045;p21"/>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6" name="Google Shape;1046;p21"/>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7" name="Google Shape;1047;p21"/>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8" name="Google Shape;1048;p21"/>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9" name="Google Shape;1049;p21"/>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50" name="Google Shape;1050;p21"/>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51" name="Google Shape;1051;p21"/>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052" name="Google Shape;1052;p21"/>
            <p:cNvGrpSpPr/>
            <p:nvPr/>
          </p:nvGrpSpPr>
          <p:grpSpPr>
            <a:xfrm>
              <a:off x="424088" y="-44400"/>
              <a:ext cx="8295875" cy="5276700"/>
              <a:chOff x="424088" y="-44400"/>
              <a:chExt cx="8295875" cy="5276700"/>
            </a:xfrm>
          </p:grpSpPr>
          <p:cxnSp>
            <p:nvCxnSpPr>
              <p:cNvPr id="1053" name="Google Shape;1053;p21"/>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4" name="Google Shape;1054;p21"/>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5" name="Google Shape;1055;p21"/>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6" name="Google Shape;1056;p21"/>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7" name="Google Shape;1057;p21"/>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8" name="Google Shape;1058;p21"/>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9" name="Google Shape;1059;p21"/>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0" name="Google Shape;1060;p21"/>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1" name="Google Shape;1061;p21"/>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2" name="Google Shape;1062;p21"/>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3" name="Google Shape;1063;p21"/>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4" name="Google Shape;1064;p21"/>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5" name="Google Shape;1065;p21"/>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6" name="Google Shape;1066;p21"/>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7" name="Google Shape;1067;p21"/>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8" name="Google Shape;1068;p21"/>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9" name="Google Shape;1069;p21"/>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0" name="Google Shape;1070;p21"/>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1" name="Google Shape;1071;p21"/>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2" name="Google Shape;1072;p21"/>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073" name="Google Shape;1073;p21"/>
          <p:cNvSpPr txBox="1">
            <a:spLocks noGrp="1"/>
          </p:cNvSpPr>
          <p:nvPr>
            <p:ph type="subTitle" idx="1"/>
          </p:nvPr>
        </p:nvSpPr>
        <p:spPr>
          <a:xfrm>
            <a:off x="960000" y="3456033"/>
            <a:ext cx="3586400" cy="1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74" name="Google Shape;1074;p21"/>
          <p:cNvSpPr txBox="1">
            <a:spLocks noGrp="1"/>
          </p:cNvSpPr>
          <p:nvPr>
            <p:ph type="title"/>
          </p:nvPr>
        </p:nvSpPr>
        <p:spPr>
          <a:xfrm>
            <a:off x="960000" y="2644167"/>
            <a:ext cx="3586400" cy="879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75" name="Google Shape;1075;p21"/>
          <p:cNvSpPr txBox="1">
            <a:spLocks noGrp="1"/>
          </p:cNvSpPr>
          <p:nvPr>
            <p:ph type="title" idx="2"/>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62254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76"/>
        <p:cNvGrpSpPr/>
        <p:nvPr/>
      </p:nvGrpSpPr>
      <p:grpSpPr>
        <a:xfrm>
          <a:off x="0" y="0"/>
          <a:ext cx="0" cy="0"/>
          <a:chOff x="0" y="0"/>
          <a:chExt cx="0" cy="0"/>
        </a:xfrm>
      </p:grpSpPr>
      <p:grpSp>
        <p:nvGrpSpPr>
          <p:cNvPr id="1077" name="Google Shape;1077;p22"/>
          <p:cNvGrpSpPr/>
          <p:nvPr/>
        </p:nvGrpSpPr>
        <p:grpSpPr>
          <a:xfrm>
            <a:off x="-81167" y="-59200"/>
            <a:ext cx="12354400" cy="7035600"/>
            <a:chOff x="-60875" y="-44400"/>
            <a:chExt cx="9265800" cy="5276700"/>
          </a:xfrm>
        </p:grpSpPr>
        <p:grpSp>
          <p:nvGrpSpPr>
            <p:cNvPr id="1078" name="Google Shape;1078;p22"/>
            <p:cNvGrpSpPr/>
            <p:nvPr/>
          </p:nvGrpSpPr>
          <p:grpSpPr>
            <a:xfrm>
              <a:off x="-60875" y="292275"/>
              <a:ext cx="9265800" cy="4558950"/>
              <a:chOff x="-60875" y="292275"/>
              <a:chExt cx="9265800" cy="4558950"/>
            </a:xfrm>
          </p:grpSpPr>
          <p:cxnSp>
            <p:nvCxnSpPr>
              <p:cNvPr id="1079" name="Google Shape;1079;p22"/>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0" name="Google Shape;1080;p22"/>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1" name="Google Shape;1081;p22"/>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2" name="Google Shape;1082;p22"/>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3" name="Google Shape;1083;p22"/>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4" name="Google Shape;1084;p22"/>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5" name="Google Shape;1085;p22"/>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6" name="Google Shape;1086;p22"/>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7" name="Google Shape;1087;p22"/>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8" name="Google Shape;1088;p22"/>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9" name="Google Shape;1089;p22"/>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90" name="Google Shape;1090;p22"/>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091" name="Google Shape;1091;p22"/>
            <p:cNvGrpSpPr/>
            <p:nvPr/>
          </p:nvGrpSpPr>
          <p:grpSpPr>
            <a:xfrm>
              <a:off x="424088" y="-44400"/>
              <a:ext cx="8295875" cy="5276700"/>
              <a:chOff x="424088" y="-44400"/>
              <a:chExt cx="8295875" cy="5276700"/>
            </a:xfrm>
          </p:grpSpPr>
          <p:cxnSp>
            <p:nvCxnSpPr>
              <p:cNvPr id="1092" name="Google Shape;1092;p22"/>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3" name="Google Shape;1093;p22"/>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4" name="Google Shape;1094;p22"/>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5" name="Google Shape;1095;p22"/>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6" name="Google Shape;1096;p22"/>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7" name="Google Shape;1097;p22"/>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8" name="Google Shape;1098;p22"/>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9" name="Google Shape;1099;p22"/>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0" name="Google Shape;1100;p22"/>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1" name="Google Shape;1101;p22"/>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2" name="Google Shape;1102;p22"/>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3" name="Google Shape;1103;p22"/>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4" name="Google Shape;1104;p22"/>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5" name="Google Shape;1105;p22"/>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6" name="Google Shape;1106;p22"/>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7" name="Google Shape;1107;p22"/>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8" name="Google Shape;1108;p22"/>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9" name="Google Shape;1109;p22"/>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10" name="Google Shape;1110;p22"/>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11" name="Google Shape;1111;p22"/>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112" name="Google Shape;1112;p22"/>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3" name="Google Shape;1113;p22"/>
          <p:cNvSpPr txBox="1">
            <a:spLocks noGrp="1"/>
          </p:cNvSpPr>
          <p:nvPr>
            <p:ph type="body" idx="1"/>
          </p:nvPr>
        </p:nvSpPr>
        <p:spPr>
          <a:xfrm>
            <a:off x="960000" y="1649433"/>
            <a:ext cx="4966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333">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114" name="Google Shape;1114;p22"/>
          <p:cNvSpPr txBox="1">
            <a:spLocks noGrp="1"/>
          </p:cNvSpPr>
          <p:nvPr>
            <p:ph type="body" idx="2"/>
          </p:nvPr>
        </p:nvSpPr>
        <p:spPr>
          <a:xfrm>
            <a:off x="6266000" y="1649433"/>
            <a:ext cx="4966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333" u="sng">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209912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15"/>
        <p:cNvGrpSpPr/>
        <p:nvPr/>
      </p:nvGrpSpPr>
      <p:grpSpPr>
        <a:xfrm>
          <a:off x="0" y="0"/>
          <a:ext cx="0" cy="0"/>
          <a:chOff x="0" y="0"/>
          <a:chExt cx="0" cy="0"/>
        </a:xfrm>
      </p:grpSpPr>
      <p:grpSp>
        <p:nvGrpSpPr>
          <p:cNvPr id="1116" name="Google Shape;1116;p23"/>
          <p:cNvGrpSpPr/>
          <p:nvPr/>
        </p:nvGrpSpPr>
        <p:grpSpPr>
          <a:xfrm>
            <a:off x="-81167" y="-59200"/>
            <a:ext cx="12354400" cy="7035600"/>
            <a:chOff x="-60875" y="-44400"/>
            <a:chExt cx="9265800" cy="5276700"/>
          </a:xfrm>
        </p:grpSpPr>
        <p:grpSp>
          <p:nvGrpSpPr>
            <p:cNvPr id="1117" name="Google Shape;1117;p23"/>
            <p:cNvGrpSpPr/>
            <p:nvPr/>
          </p:nvGrpSpPr>
          <p:grpSpPr>
            <a:xfrm>
              <a:off x="-60875" y="292275"/>
              <a:ext cx="9265800" cy="4558950"/>
              <a:chOff x="-60875" y="292275"/>
              <a:chExt cx="9265800" cy="4558950"/>
            </a:xfrm>
          </p:grpSpPr>
          <p:cxnSp>
            <p:nvCxnSpPr>
              <p:cNvPr id="1118" name="Google Shape;1118;p23"/>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19" name="Google Shape;1119;p23"/>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0" name="Google Shape;1120;p23"/>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1" name="Google Shape;1121;p23"/>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2" name="Google Shape;1122;p23"/>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3" name="Google Shape;1123;p23"/>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4" name="Google Shape;1124;p23"/>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5" name="Google Shape;1125;p23"/>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6" name="Google Shape;1126;p23"/>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7" name="Google Shape;1127;p23"/>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8" name="Google Shape;1128;p23"/>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9" name="Google Shape;1129;p23"/>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130" name="Google Shape;1130;p23"/>
            <p:cNvGrpSpPr/>
            <p:nvPr/>
          </p:nvGrpSpPr>
          <p:grpSpPr>
            <a:xfrm>
              <a:off x="424088" y="-44400"/>
              <a:ext cx="8295875" cy="5276700"/>
              <a:chOff x="424088" y="-44400"/>
              <a:chExt cx="8295875" cy="5276700"/>
            </a:xfrm>
          </p:grpSpPr>
          <p:cxnSp>
            <p:nvCxnSpPr>
              <p:cNvPr id="1131" name="Google Shape;1131;p23"/>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2" name="Google Shape;1132;p23"/>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3" name="Google Shape;1133;p23"/>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4" name="Google Shape;1134;p23"/>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5" name="Google Shape;1135;p23"/>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6" name="Google Shape;1136;p23"/>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7" name="Google Shape;1137;p23"/>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8" name="Google Shape;1138;p23"/>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9" name="Google Shape;1139;p23"/>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0" name="Google Shape;1140;p23"/>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1" name="Google Shape;1141;p23"/>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2" name="Google Shape;1142;p23"/>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3" name="Google Shape;1143;p23"/>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4" name="Google Shape;1144;p23"/>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5" name="Google Shape;1145;p23"/>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6" name="Google Shape;1146;p23"/>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7" name="Google Shape;1147;p23"/>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8" name="Google Shape;1148;p23"/>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9" name="Google Shape;1149;p23"/>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50" name="Google Shape;1150;p23"/>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151" name="Google Shape;1151;p2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2" name="Google Shape;1152;p23"/>
          <p:cNvSpPr txBox="1">
            <a:spLocks noGrp="1"/>
          </p:cNvSpPr>
          <p:nvPr>
            <p:ph type="title" idx="2"/>
          </p:nvPr>
        </p:nvSpPr>
        <p:spPr>
          <a:xfrm>
            <a:off x="9600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3" name="Google Shape;1153;p23"/>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4" name="Google Shape;1154;p23"/>
          <p:cNvSpPr txBox="1">
            <a:spLocks noGrp="1"/>
          </p:cNvSpPr>
          <p:nvPr>
            <p:ph type="title" idx="3"/>
          </p:nvPr>
        </p:nvSpPr>
        <p:spPr>
          <a:xfrm>
            <a:off x="45384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5" name="Google Shape;1155;p23"/>
          <p:cNvSpPr txBox="1">
            <a:spLocks noGrp="1"/>
          </p:cNvSpPr>
          <p:nvPr>
            <p:ph type="subTitle" idx="4"/>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6" name="Google Shape;1156;p23"/>
          <p:cNvSpPr txBox="1">
            <a:spLocks noGrp="1"/>
          </p:cNvSpPr>
          <p:nvPr>
            <p:ph type="title" idx="5"/>
          </p:nvPr>
        </p:nvSpPr>
        <p:spPr>
          <a:xfrm>
            <a:off x="81168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7" name="Google Shape;1157;p23"/>
          <p:cNvSpPr txBox="1">
            <a:spLocks noGrp="1"/>
          </p:cNvSpPr>
          <p:nvPr>
            <p:ph type="subTitle" idx="6"/>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158" name="Google Shape;1158;p23"/>
          <p:cNvGrpSpPr/>
          <p:nvPr/>
        </p:nvGrpSpPr>
        <p:grpSpPr>
          <a:xfrm>
            <a:off x="261026" y="161509"/>
            <a:ext cx="10715447" cy="6399987"/>
            <a:chOff x="195769" y="121132"/>
            <a:chExt cx="8036585" cy="4799990"/>
          </a:xfrm>
        </p:grpSpPr>
        <p:grpSp>
          <p:nvGrpSpPr>
            <p:cNvPr id="1159" name="Google Shape;1159;p23"/>
            <p:cNvGrpSpPr/>
            <p:nvPr/>
          </p:nvGrpSpPr>
          <p:grpSpPr>
            <a:xfrm flipH="1">
              <a:off x="6878760" y="737157"/>
              <a:ext cx="588525" cy="445244"/>
              <a:chOff x="6740800" y="921725"/>
              <a:chExt cx="886600" cy="670750"/>
            </a:xfrm>
          </p:grpSpPr>
          <p:sp>
            <p:nvSpPr>
              <p:cNvPr id="1160" name="Google Shape;1160;p23"/>
              <p:cNvSpPr/>
              <p:nvPr/>
            </p:nvSpPr>
            <p:spPr>
              <a:xfrm>
                <a:off x="6740800" y="944925"/>
                <a:ext cx="761350" cy="647550"/>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61" name="Google Shape;1161;p23"/>
              <p:cNvSpPr/>
              <p:nvPr/>
            </p:nvSpPr>
            <p:spPr>
              <a:xfrm>
                <a:off x="7091275" y="921725"/>
                <a:ext cx="536125" cy="423400"/>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162" name="Google Shape;1162;p23"/>
            <p:cNvGrpSpPr/>
            <p:nvPr/>
          </p:nvGrpSpPr>
          <p:grpSpPr>
            <a:xfrm flipH="1">
              <a:off x="7822209" y="121132"/>
              <a:ext cx="410145" cy="471351"/>
              <a:chOff x="7799625" y="451100"/>
              <a:chExt cx="554175" cy="636875"/>
            </a:xfrm>
          </p:grpSpPr>
          <p:sp>
            <p:nvSpPr>
              <p:cNvPr id="1163" name="Google Shape;1163;p23"/>
              <p:cNvSpPr/>
              <p:nvPr/>
            </p:nvSpPr>
            <p:spPr>
              <a:xfrm>
                <a:off x="7799625" y="569500"/>
                <a:ext cx="554175" cy="518475"/>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64" name="Google Shape;1164;p23"/>
              <p:cNvSpPr/>
              <p:nvPr/>
            </p:nvSpPr>
            <p:spPr>
              <a:xfrm>
                <a:off x="7810125" y="451100"/>
                <a:ext cx="307900" cy="421175"/>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165" name="Google Shape;1165;p23"/>
            <p:cNvGrpSpPr/>
            <p:nvPr/>
          </p:nvGrpSpPr>
          <p:grpSpPr>
            <a:xfrm flipH="1">
              <a:off x="6087600" y="842113"/>
              <a:ext cx="328123" cy="491556"/>
              <a:chOff x="8202325" y="1281588"/>
              <a:chExt cx="443350" cy="664175"/>
            </a:xfrm>
          </p:grpSpPr>
          <p:sp>
            <p:nvSpPr>
              <p:cNvPr id="1166" name="Google Shape;1166;p23"/>
              <p:cNvSpPr/>
              <p:nvPr/>
            </p:nvSpPr>
            <p:spPr>
              <a:xfrm>
                <a:off x="8202325" y="1403788"/>
                <a:ext cx="443350" cy="541975"/>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67" name="Google Shape;1167;p23"/>
              <p:cNvSpPr/>
              <p:nvPr/>
            </p:nvSpPr>
            <p:spPr>
              <a:xfrm>
                <a:off x="8326700" y="1281588"/>
                <a:ext cx="147500" cy="440575"/>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168" name="Google Shape;1168;p23"/>
            <p:cNvGrpSpPr/>
            <p:nvPr/>
          </p:nvGrpSpPr>
          <p:grpSpPr>
            <a:xfrm flipH="1">
              <a:off x="195769" y="4554717"/>
              <a:ext cx="320149" cy="366405"/>
              <a:chOff x="7658250" y="2085600"/>
              <a:chExt cx="432575" cy="495075"/>
            </a:xfrm>
          </p:grpSpPr>
          <p:sp>
            <p:nvSpPr>
              <p:cNvPr id="1169" name="Google Shape;1169;p23"/>
              <p:cNvSpPr/>
              <p:nvPr/>
            </p:nvSpPr>
            <p:spPr>
              <a:xfrm>
                <a:off x="7658250" y="2139750"/>
                <a:ext cx="432575" cy="440925"/>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70" name="Google Shape;1170;p23"/>
              <p:cNvSpPr/>
              <p:nvPr/>
            </p:nvSpPr>
            <p:spPr>
              <a:xfrm>
                <a:off x="7848700" y="2085600"/>
                <a:ext cx="224925" cy="315975"/>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spTree>
    <p:extLst>
      <p:ext uri="{BB962C8B-B14F-4D97-AF65-F5344CB8AC3E}">
        <p14:creationId xmlns:p14="http://schemas.microsoft.com/office/powerpoint/2010/main" val="125942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71"/>
        <p:cNvGrpSpPr/>
        <p:nvPr/>
      </p:nvGrpSpPr>
      <p:grpSpPr>
        <a:xfrm>
          <a:off x="0" y="0"/>
          <a:ext cx="0" cy="0"/>
          <a:chOff x="0" y="0"/>
          <a:chExt cx="0" cy="0"/>
        </a:xfrm>
      </p:grpSpPr>
      <p:grpSp>
        <p:nvGrpSpPr>
          <p:cNvPr id="1172" name="Google Shape;1172;p24"/>
          <p:cNvGrpSpPr/>
          <p:nvPr/>
        </p:nvGrpSpPr>
        <p:grpSpPr>
          <a:xfrm>
            <a:off x="-81167" y="-59200"/>
            <a:ext cx="12354400" cy="7035600"/>
            <a:chOff x="-60875" y="-44400"/>
            <a:chExt cx="9265800" cy="5276700"/>
          </a:xfrm>
        </p:grpSpPr>
        <p:grpSp>
          <p:nvGrpSpPr>
            <p:cNvPr id="1173" name="Google Shape;1173;p24"/>
            <p:cNvGrpSpPr/>
            <p:nvPr/>
          </p:nvGrpSpPr>
          <p:grpSpPr>
            <a:xfrm>
              <a:off x="-60875" y="292275"/>
              <a:ext cx="9265800" cy="4558950"/>
              <a:chOff x="-60875" y="292275"/>
              <a:chExt cx="9265800" cy="4558950"/>
            </a:xfrm>
          </p:grpSpPr>
          <p:cxnSp>
            <p:nvCxnSpPr>
              <p:cNvPr id="1174" name="Google Shape;1174;p24"/>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5" name="Google Shape;1175;p24"/>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6" name="Google Shape;1176;p24"/>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7" name="Google Shape;1177;p24"/>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8" name="Google Shape;1178;p24"/>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9" name="Google Shape;1179;p24"/>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0" name="Google Shape;1180;p24"/>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1" name="Google Shape;1181;p24"/>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2" name="Google Shape;1182;p24"/>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3" name="Google Shape;1183;p24"/>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4" name="Google Shape;1184;p24"/>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5" name="Google Shape;1185;p24"/>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186" name="Google Shape;1186;p24"/>
            <p:cNvGrpSpPr/>
            <p:nvPr/>
          </p:nvGrpSpPr>
          <p:grpSpPr>
            <a:xfrm>
              <a:off x="424088" y="-44400"/>
              <a:ext cx="8295875" cy="5276700"/>
              <a:chOff x="424088" y="-44400"/>
              <a:chExt cx="8295875" cy="5276700"/>
            </a:xfrm>
          </p:grpSpPr>
          <p:cxnSp>
            <p:nvCxnSpPr>
              <p:cNvPr id="1187" name="Google Shape;1187;p24"/>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88" name="Google Shape;1188;p24"/>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89" name="Google Shape;1189;p24"/>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0" name="Google Shape;1190;p24"/>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1" name="Google Shape;1191;p24"/>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2" name="Google Shape;1192;p24"/>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3" name="Google Shape;1193;p24"/>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4" name="Google Shape;1194;p24"/>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5" name="Google Shape;1195;p24"/>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6" name="Google Shape;1196;p24"/>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7" name="Google Shape;1197;p24"/>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8" name="Google Shape;1198;p24"/>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9" name="Google Shape;1199;p24"/>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0" name="Google Shape;1200;p24"/>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1" name="Google Shape;1201;p24"/>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2" name="Google Shape;1202;p24"/>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3" name="Google Shape;1203;p24"/>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4" name="Google Shape;1204;p24"/>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5" name="Google Shape;1205;p24"/>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6" name="Google Shape;1206;p24"/>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207" name="Google Shape;1207;p2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8" name="Google Shape;1208;p24"/>
          <p:cNvSpPr txBox="1">
            <a:spLocks noGrp="1"/>
          </p:cNvSpPr>
          <p:nvPr>
            <p:ph type="title" idx="2"/>
          </p:nvPr>
        </p:nvSpPr>
        <p:spPr>
          <a:xfrm>
            <a:off x="2049951" y="2176133"/>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09" name="Google Shape;1209;p24"/>
          <p:cNvSpPr txBox="1">
            <a:spLocks noGrp="1"/>
          </p:cNvSpPr>
          <p:nvPr>
            <p:ph type="subTitle" idx="1"/>
          </p:nvPr>
        </p:nvSpPr>
        <p:spPr>
          <a:xfrm>
            <a:off x="2049951" y="2638133"/>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0" name="Google Shape;1210;p24"/>
          <p:cNvSpPr txBox="1">
            <a:spLocks noGrp="1"/>
          </p:cNvSpPr>
          <p:nvPr>
            <p:ph type="title" idx="3"/>
          </p:nvPr>
        </p:nvSpPr>
        <p:spPr>
          <a:xfrm>
            <a:off x="7409191" y="2176133"/>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1" name="Google Shape;1211;p24"/>
          <p:cNvSpPr txBox="1">
            <a:spLocks noGrp="1"/>
          </p:cNvSpPr>
          <p:nvPr>
            <p:ph type="subTitle" idx="4"/>
          </p:nvPr>
        </p:nvSpPr>
        <p:spPr>
          <a:xfrm>
            <a:off x="7409191" y="2638133"/>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2" name="Google Shape;1212;p24"/>
          <p:cNvSpPr txBox="1">
            <a:spLocks noGrp="1"/>
          </p:cNvSpPr>
          <p:nvPr>
            <p:ph type="title" idx="5"/>
          </p:nvPr>
        </p:nvSpPr>
        <p:spPr>
          <a:xfrm>
            <a:off x="2049951" y="4542467"/>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3" name="Google Shape;1213;p24"/>
          <p:cNvSpPr txBox="1">
            <a:spLocks noGrp="1"/>
          </p:cNvSpPr>
          <p:nvPr>
            <p:ph type="subTitle" idx="6"/>
          </p:nvPr>
        </p:nvSpPr>
        <p:spPr>
          <a:xfrm>
            <a:off x="2049951" y="5004467"/>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4" name="Google Shape;1214;p24"/>
          <p:cNvSpPr txBox="1">
            <a:spLocks noGrp="1"/>
          </p:cNvSpPr>
          <p:nvPr>
            <p:ph type="title" idx="7"/>
          </p:nvPr>
        </p:nvSpPr>
        <p:spPr>
          <a:xfrm>
            <a:off x="7409191" y="4542467"/>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5" name="Google Shape;1215;p24"/>
          <p:cNvSpPr txBox="1">
            <a:spLocks noGrp="1"/>
          </p:cNvSpPr>
          <p:nvPr>
            <p:ph type="subTitle" idx="8"/>
          </p:nvPr>
        </p:nvSpPr>
        <p:spPr>
          <a:xfrm>
            <a:off x="7409191" y="5004467"/>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69152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6"/>
        <p:cNvGrpSpPr/>
        <p:nvPr/>
      </p:nvGrpSpPr>
      <p:grpSpPr>
        <a:xfrm>
          <a:off x="0" y="0"/>
          <a:ext cx="0" cy="0"/>
          <a:chOff x="0" y="0"/>
          <a:chExt cx="0" cy="0"/>
        </a:xfrm>
      </p:grpSpPr>
      <p:grpSp>
        <p:nvGrpSpPr>
          <p:cNvPr id="1217" name="Google Shape;1217;p25"/>
          <p:cNvGrpSpPr/>
          <p:nvPr/>
        </p:nvGrpSpPr>
        <p:grpSpPr>
          <a:xfrm>
            <a:off x="-81167" y="-59200"/>
            <a:ext cx="12354400" cy="7035600"/>
            <a:chOff x="-60875" y="-44400"/>
            <a:chExt cx="9265800" cy="5276700"/>
          </a:xfrm>
        </p:grpSpPr>
        <p:grpSp>
          <p:nvGrpSpPr>
            <p:cNvPr id="1218" name="Google Shape;1218;p25"/>
            <p:cNvGrpSpPr/>
            <p:nvPr/>
          </p:nvGrpSpPr>
          <p:grpSpPr>
            <a:xfrm>
              <a:off x="-60875" y="292275"/>
              <a:ext cx="9265800" cy="4558950"/>
              <a:chOff x="-60875" y="292275"/>
              <a:chExt cx="9265800" cy="4558950"/>
            </a:xfrm>
          </p:grpSpPr>
          <p:cxnSp>
            <p:nvCxnSpPr>
              <p:cNvPr id="1219" name="Google Shape;1219;p25"/>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0" name="Google Shape;1220;p25"/>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1" name="Google Shape;1221;p25"/>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2" name="Google Shape;1222;p25"/>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3" name="Google Shape;1223;p25"/>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4" name="Google Shape;1224;p25"/>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5" name="Google Shape;1225;p25"/>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6" name="Google Shape;1226;p25"/>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7" name="Google Shape;1227;p25"/>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8" name="Google Shape;1228;p25"/>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9" name="Google Shape;1229;p25"/>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30" name="Google Shape;1230;p25"/>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231" name="Google Shape;1231;p25"/>
            <p:cNvGrpSpPr/>
            <p:nvPr/>
          </p:nvGrpSpPr>
          <p:grpSpPr>
            <a:xfrm>
              <a:off x="424088" y="-44400"/>
              <a:ext cx="8295875" cy="5276700"/>
              <a:chOff x="424088" y="-44400"/>
              <a:chExt cx="8295875" cy="5276700"/>
            </a:xfrm>
          </p:grpSpPr>
          <p:cxnSp>
            <p:nvCxnSpPr>
              <p:cNvPr id="1232" name="Google Shape;1232;p25"/>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3" name="Google Shape;1233;p25"/>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4" name="Google Shape;1234;p25"/>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5" name="Google Shape;1235;p25"/>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6" name="Google Shape;1236;p25"/>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7" name="Google Shape;1237;p25"/>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8" name="Google Shape;1238;p25"/>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9" name="Google Shape;1239;p25"/>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0" name="Google Shape;1240;p25"/>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1" name="Google Shape;1241;p25"/>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2" name="Google Shape;1242;p25"/>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3" name="Google Shape;1243;p25"/>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4" name="Google Shape;1244;p25"/>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5" name="Google Shape;1245;p25"/>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6" name="Google Shape;1246;p25"/>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7" name="Google Shape;1247;p25"/>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8" name="Google Shape;1248;p25"/>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9" name="Google Shape;1249;p25"/>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50" name="Google Shape;1250;p25"/>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51" name="Google Shape;1251;p25"/>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252" name="Google Shape;1252;p2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3" name="Google Shape;1253;p25"/>
          <p:cNvSpPr txBox="1">
            <a:spLocks noGrp="1"/>
          </p:cNvSpPr>
          <p:nvPr>
            <p:ph type="title" idx="2"/>
          </p:nvPr>
        </p:nvSpPr>
        <p:spPr>
          <a:xfrm>
            <a:off x="960000"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4" name="Google Shape;1254;p25"/>
          <p:cNvSpPr txBox="1">
            <a:spLocks noGrp="1"/>
          </p:cNvSpPr>
          <p:nvPr>
            <p:ph type="subTitle" idx="1"/>
          </p:nvPr>
        </p:nvSpPr>
        <p:spPr>
          <a:xfrm>
            <a:off x="960000"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5" name="Google Shape;1255;p25"/>
          <p:cNvSpPr txBox="1">
            <a:spLocks noGrp="1"/>
          </p:cNvSpPr>
          <p:nvPr>
            <p:ph type="title" idx="3"/>
          </p:nvPr>
        </p:nvSpPr>
        <p:spPr>
          <a:xfrm>
            <a:off x="4559025"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6" name="Google Shape;1256;p25"/>
          <p:cNvSpPr txBox="1">
            <a:spLocks noGrp="1"/>
          </p:cNvSpPr>
          <p:nvPr>
            <p:ph type="subTitle" idx="4"/>
          </p:nvPr>
        </p:nvSpPr>
        <p:spPr>
          <a:xfrm>
            <a:off x="4559028"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7" name="Google Shape;1257;p25"/>
          <p:cNvSpPr txBox="1">
            <a:spLocks noGrp="1"/>
          </p:cNvSpPr>
          <p:nvPr>
            <p:ph type="title" idx="5"/>
          </p:nvPr>
        </p:nvSpPr>
        <p:spPr>
          <a:xfrm>
            <a:off x="960000"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8" name="Google Shape;1258;p25"/>
          <p:cNvSpPr txBox="1">
            <a:spLocks noGrp="1"/>
          </p:cNvSpPr>
          <p:nvPr>
            <p:ph type="subTitle" idx="6"/>
          </p:nvPr>
        </p:nvSpPr>
        <p:spPr>
          <a:xfrm>
            <a:off x="960000"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9" name="Google Shape;1259;p25"/>
          <p:cNvSpPr txBox="1">
            <a:spLocks noGrp="1"/>
          </p:cNvSpPr>
          <p:nvPr>
            <p:ph type="title" idx="7"/>
          </p:nvPr>
        </p:nvSpPr>
        <p:spPr>
          <a:xfrm>
            <a:off x="4559025"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0" name="Google Shape;1260;p25"/>
          <p:cNvSpPr txBox="1">
            <a:spLocks noGrp="1"/>
          </p:cNvSpPr>
          <p:nvPr>
            <p:ph type="subTitle" idx="8"/>
          </p:nvPr>
        </p:nvSpPr>
        <p:spPr>
          <a:xfrm>
            <a:off x="4559028"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1" name="Google Shape;1261;p25"/>
          <p:cNvSpPr txBox="1">
            <a:spLocks noGrp="1"/>
          </p:cNvSpPr>
          <p:nvPr>
            <p:ph type="title" idx="9"/>
          </p:nvPr>
        </p:nvSpPr>
        <p:spPr>
          <a:xfrm>
            <a:off x="8158060"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2" name="Google Shape;1262;p25"/>
          <p:cNvSpPr txBox="1">
            <a:spLocks noGrp="1"/>
          </p:cNvSpPr>
          <p:nvPr>
            <p:ph type="subTitle" idx="13"/>
          </p:nvPr>
        </p:nvSpPr>
        <p:spPr>
          <a:xfrm>
            <a:off x="8158065"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3" name="Google Shape;1263;p25"/>
          <p:cNvSpPr txBox="1">
            <a:spLocks noGrp="1"/>
          </p:cNvSpPr>
          <p:nvPr>
            <p:ph type="title" idx="14"/>
          </p:nvPr>
        </p:nvSpPr>
        <p:spPr>
          <a:xfrm>
            <a:off x="8158060"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4" name="Google Shape;1264;p25"/>
          <p:cNvSpPr txBox="1">
            <a:spLocks noGrp="1"/>
          </p:cNvSpPr>
          <p:nvPr>
            <p:ph type="subTitle" idx="15"/>
          </p:nvPr>
        </p:nvSpPr>
        <p:spPr>
          <a:xfrm>
            <a:off x="8158065"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6236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65"/>
        <p:cNvGrpSpPr/>
        <p:nvPr/>
      </p:nvGrpSpPr>
      <p:grpSpPr>
        <a:xfrm>
          <a:off x="0" y="0"/>
          <a:ext cx="0" cy="0"/>
          <a:chOff x="0" y="0"/>
          <a:chExt cx="0" cy="0"/>
        </a:xfrm>
      </p:grpSpPr>
      <p:grpSp>
        <p:nvGrpSpPr>
          <p:cNvPr id="1266" name="Google Shape;1266;p26"/>
          <p:cNvGrpSpPr/>
          <p:nvPr/>
        </p:nvGrpSpPr>
        <p:grpSpPr>
          <a:xfrm>
            <a:off x="-81167" y="-59200"/>
            <a:ext cx="12354400" cy="7035600"/>
            <a:chOff x="-60875" y="-44400"/>
            <a:chExt cx="9265800" cy="5276700"/>
          </a:xfrm>
        </p:grpSpPr>
        <p:grpSp>
          <p:nvGrpSpPr>
            <p:cNvPr id="1267" name="Google Shape;1267;p26"/>
            <p:cNvGrpSpPr/>
            <p:nvPr/>
          </p:nvGrpSpPr>
          <p:grpSpPr>
            <a:xfrm>
              <a:off x="-60875" y="292275"/>
              <a:ext cx="9265800" cy="4558950"/>
              <a:chOff x="-60875" y="292275"/>
              <a:chExt cx="9265800" cy="4558950"/>
            </a:xfrm>
          </p:grpSpPr>
          <p:cxnSp>
            <p:nvCxnSpPr>
              <p:cNvPr id="1268" name="Google Shape;1268;p26"/>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69" name="Google Shape;1269;p26"/>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0" name="Google Shape;1270;p26"/>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1" name="Google Shape;1271;p26"/>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2" name="Google Shape;1272;p26"/>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3" name="Google Shape;1273;p26"/>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4" name="Google Shape;1274;p26"/>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5" name="Google Shape;1275;p26"/>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6" name="Google Shape;1276;p26"/>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7" name="Google Shape;1277;p26"/>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8" name="Google Shape;1278;p26"/>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9" name="Google Shape;1279;p26"/>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280" name="Google Shape;1280;p26"/>
            <p:cNvGrpSpPr/>
            <p:nvPr/>
          </p:nvGrpSpPr>
          <p:grpSpPr>
            <a:xfrm>
              <a:off x="424088" y="-44400"/>
              <a:ext cx="8295875" cy="5276700"/>
              <a:chOff x="424088" y="-44400"/>
              <a:chExt cx="8295875" cy="5276700"/>
            </a:xfrm>
          </p:grpSpPr>
          <p:cxnSp>
            <p:nvCxnSpPr>
              <p:cNvPr id="1281" name="Google Shape;1281;p26"/>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2" name="Google Shape;1282;p26"/>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3" name="Google Shape;1283;p26"/>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4" name="Google Shape;1284;p26"/>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5" name="Google Shape;1285;p26"/>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6" name="Google Shape;1286;p26"/>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7" name="Google Shape;1287;p26"/>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8" name="Google Shape;1288;p26"/>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9" name="Google Shape;1289;p26"/>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0" name="Google Shape;1290;p26"/>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1" name="Google Shape;1291;p26"/>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2" name="Google Shape;1292;p26"/>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3" name="Google Shape;1293;p26"/>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4" name="Google Shape;1294;p26"/>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5" name="Google Shape;1295;p26"/>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6" name="Google Shape;1296;p26"/>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7" name="Google Shape;1297;p26"/>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8" name="Google Shape;1298;p26"/>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9" name="Google Shape;1299;p26"/>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300" name="Google Shape;1300;p26"/>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301" name="Google Shape;1301;p26"/>
          <p:cNvSpPr txBox="1">
            <a:spLocks noGrp="1"/>
          </p:cNvSpPr>
          <p:nvPr>
            <p:ph type="title" hasCustomPrompt="1"/>
          </p:nvPr>
        </p:nvSpPr>
        <p:spPr>
          <a:xfrm>
            <a:off x="5595017" y="1864917"/>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2" name="Google Shape;1302;p26"/>
          <p:cNvSpPr txBox="1">
            <a:spLocks noGrp="1"/>
          </p:cNvSpPr>
          <p:nvPr>
            <p:ph type="subTitle" idx="1"/>
          </p:nvPr>
        </p:nvSpPr>
        <p:spPr>
          <a:xfrm>
            <a:off x="6958884" y="1864917"/>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3" name="Google Shape;1303;p26"/>
          <p:cNvSpPr txBox="1">
            <a:spLocks noGrp="1"/>
          </p:cNvSpPr>
          <p:nvPr>
            <p:ph type="title" idx="2" hasCustomPrompt="1"/>
          </p:nvPr>
        </p:nvSpPr>
        <p:spPr>
          <a:xfrm>
            <a:off x="5595017" y="3501651"/>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4" name="Google Shape;1304;p26"/>
          <p:cNvSpPr txBox="1">
            <a:spLocks noGrp="1"/>
          </p:cNvSpPr>
          <p:nvPr>
            <p:ph type="subTitle" idx="3"/>
          </p:nvPr>
        </p:nvSpPr>
        <p:spPr>
          <a:xfrm>
            <a:off x="6958884" y="3501651"/>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5" name="Google Shape;1305;p26"/>
          <p:cNvSpPr txBox="1">
            <a:spLocks noGrp="1"/>
          </p:cNvSpPr>
          <p:nvPr>
            <p:ph type="title" idx="4" hasCustomPrompt="1"/>
          </p:nvPr>
        </p:nvSpPr>
        <p:spPr>
          <a:xfrm>
            <a:off x="5595017" y="5138384"/>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6" name="Google Shape;1306;p26"/>
          <p:cNvSpPr txBox="1">
            <a:spLocks noGrp="1"/>
          </p:cNvSpPr>
          <p:nvPr>
            <p:ph type="subTitle" idx="5"/>
          </p:nvPr>
        </p:nvSpPr>
        <p:spPr>
          <a:xfrm>
            <a:off x="6958909" y="5138384"/>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7" name="Google Shape;1307;p26"/>
          <p:cNvSpPr txBox="1">
            <a:spLocks noGrp="1"/>
          </p:cNvSpPr>
          <p:nvPr>
            <p:ph type="title" idx="6"/>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01595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308"/>
        <p:cNvGrpSpPr/>
        <p:nvPr/>
      </p:nvGrpSpPr>
      <p:grpSpPr>
        <a:xfrm>
          <a:off x="0" y="0"/>
          <a:ext cx="0" cy="0"/>
          <a:chOff x="0" y="0"/>
          <a:chExt cx="0" cy="0"/>
        </a:xfrm>
      </p:grpSpPr>
      <p:grpSp>
        <p:nvGrpSpPr>
          <p:cNvPr id="1309" name="Google Shape;1309;p27"/>
          <p:cNvGrpSpPr/>
          <p:nvPr/>
        </p:nvGrpSpPr>
        <p:grpSpPr>
          <a:xfrm>
            <a:off x="-81167" y="-59200"/>
            <a:ext cx="12354400" cy="7035600"/>
            <a:chOff x="-60875" y="-44400"/>
            <a:chExt cx="9265800" cy="5276700"/>
          </a:xfrm>
        </p:grpSpPr>
        <p:grpSp>
          <p:nvGrpSpPr>
            <p:cNvPr id="1310" name="Google Shape;1310;p27"/>
            <p:cNvGrpSpPr/>
            <p:nvPr/>
          </p:nvGrpSpPr>
          <p:grpSpPr>
            <a:xfrm>
              <a:off x="-60875" y="292275"/>
              <a:ext cx="9265800" cy="4558950"/>
              <a:chOff x="-60875" y="292275"/>
              <a:chExt cx="9265800" cy="4558950"/>
            </a:xfrm>
          </p:grpSpPr>
          <p:cxnSp>
            <p:nvCxnSpPr>
              <p:cNvPr id="1311" name="Google Shape;1311;p27"/>
              <p:cNvCxnSpPr/>
              <p:nvPr/>
            </p:nvCxnSpPr>
            <p:spPr>
              <a:xfrm>
                <a:off x="-60875" y="2922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2" name="Google Shape;1312;p27"/>
              <p:cNvCxnSpPr/>
              <p:nvPr/>
            </p:nvCxnSpPr>
            <p:spPr>
              <a:xfrm>
                <a:off x="-60875" y="7067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3" name="Google Shape;1313;p27"/>
              <p:cNvCxnSpPr/>
              <p:nvPr/>
            </p:nvCxnSpPr>
            <p:spPr>
              <a:xfrm>
                <a:off x="-60875" y="11211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4" name="Google Shape;1314;p27"/>
              <p:cNvCxnSpPr/>
              <p:nvPr/>
            </p:nvCxnSpPr>
            <p:spPr>
              <a:xfrm>
                <a:off x="-60875" y="15356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5" name="Google Shape;1315;p27"/>
              <p:cNvCxnSpPr/>
              <p:nvPr/>
            </p:nvCxnSpPr>
            <p:spPr>
              <a:xfrm>
                <a:off x="-60875" y="19500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6" name="Google Shape;1316;p27"/>
              <p:cNvCxnSpPr/>
              <p:nvPr/>
            </p:nvCxnSpPr>
            <p:spPr>
              <a:xfrm>
                <a:off x="-60875" y="23645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7" name="Google Shape;1317;p27"/>
              <p:cNvCxnSpPr/>
              <p:nvPr/>
            </p:nvCxnSpPr>
            <p:spPr>
              <a:xfrm>
                <a:off x="-60875" y="27789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8" name="Google Shape;1318;p27"/>
              <p:cNvCxnSpPr/>
              <p:nvPr/>
            </p:nvCxnSpPr>
            <p:spPr>
              <a:xfrm>
                <a:off x="-60875" y="31934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9" name="Google Shape;1319;p27"/>
              <p:cNvCxnSpPr/>
              <p:nvPr/>
            </p:nvCxnSpPr>
            <p:spPr>
              <a:xfrm>
                <a:off x="-60875" y="36078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0" name="Google Shape;1320;p27"/>
              <p:cNvCxnSpPr/>
              <p:nvPr/>
            </p:nvCxnSpPr>
            <p:spPr>
              <a:xfrm>
                <a:off x="-60875" y="40223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1" name="Google Shape;1321;p27"/>
              <p:cNvCxnSpPr/>
              <p:nvPr/>
            </p:nvCxnSpPr>
            <p:spPr>
              <a:xfrm>
                <a:off x="-60875" y="44367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2" name="Google Shape;1322;p27"/>
              <p:cNvCxnSpPr/>
              <p:nvPr/>
            </p:nvCxnSpPr>
            <p:spPr>
              <a:xfrm>
                <a:off x="-60875" y="4851225"/>
                <a:ext cx="9265800" cy="0"/>
              </a:xfrm>
              <a:prstGeom prst="straightConnector1">
                <a:avLst/>
              </a:prstGeom>
              <a:noFill/>
              <a:ln w="9525" cap="flat" cmpd="sng">
                <a:solidFill>
                  <a:srgbClr val="5F5DA5"/>
                </a:solidFill>
                <a:prstDash val="solid"/>
                <a:round/>
                <a:headEnd type="none" w="med" len="med"/>
                <a:tailEnd type="none" w="med" len="med"/>
              </a:ln>
            </p:spPr>
          </p:cxnSp>
        </p:grpSp>
        <p:grpSp>
          <p:nvGrpSpPr>
            <p:cNvPr id="1323" name="Google Shape;1323;p27"/>
            <p:cNvGrpSpPr/>
            <p:nvPr/>
          </p:nvGrpSpPr>
          <p:grpSpPr>
            <a:xfrm>
              <a:off x="424088" y="-44400"/>
              <a:ext cx="8295875" cy="5276700"/>
              <a:chOff x="424088" y="-44400"/>
              <a:chExt cx="8295875" cy="5276700"/>
            </a:xfrm>
          </p:grpSpPr>
          <p:cxnSp>
            <p:nvCxnSpPr>
              <p:cNvPr id="1324" name="Google Shape;1324;p27"/>
              <p:cNvCxnSpPr/>
              <p:nvPr/>
            </p:nvCxnSpPr>
            <p:spPr>
              <a:xfrm>
                <a:off x="424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5" name="Google Shape;1325;p27"/>
              <p:cNvCxnSpPr/>
              <p:nvPr/>
            </p:nvCxnSpPr>
            <p:spPr>
              <a:xfrm>
                <a:off x="860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6" name="Google Shape;1326;p27"/>
              <p:cNvCxnSpPr/>
              <p:nvPr/>
            </p:nvCxnSpPr>
            <p:spPr>
              <a:xfrm>
                <a:off x="1297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7" name="Google Shape;1327;p27"/>
              <p:cNvCxnSpPr/>
              <p:nvPr/>
            </p:nvCxnSpPr>
            <p:spPr>
              <a:xfrm>
                <a:off x="1733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8" name="Google Shape;1328;p27"/>
              <p:cNvCxnSpPr/>
              <p:nvPr/>
            </p:nvCxnSpPr>
            <p:spPr>
              <a:xfrm>
                <a:off x="2170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9" name="Google Shape;1329;p27"/>
              <p:cNvCxnSpPr/>
              <p:nvPr/>
            </p:nvCxnSpPr>
            <p:spPr>
              <a:xfrm>
                <a:off x="2607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0" name="Google Shape;1330;p27"/>
              <p:cNvCxnSpPr/>
              <p:nvPr/>
            </p:nvCxnSpPr>
            <p:spPr>
              <a:xfrm>
                <a:off x="3043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1" name="Google Shape;1331;p27"/>
              <p:cNvCxnSpPr/>
              <p:nvPr/>
            </p:nvCxnSpPr>
            <p:spPr>
              <a:xfrm>
                <a:off x="3480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2" name="Google Shape;1332;p27"/>
              <p:cNvCxnSpPr/>
              <p:nvPr/>
            </p:nvCxnSpPr>
            <p:spPr>
              <a:xfrm>
                <a:off x="3917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3" name="Google Shape;1333;p27"/>
              <p:cNvCxnSpPr/>
              <p:nvPr/>
            </p:nvCxnSpPr>
            <p:spPr>
              <a:xfrm>
                <a:off x="4353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4" name="Google Shape;1334;p27"/>
              <p:cNvCxnSpPr/>
              <p:nvPr/>
            </p:nvCxnSpPr>
            <p:spPr>
              <a:xfrm>
                <a:off x="4790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5" name="Google Shape;1335;p27"/>
              <p:cNvCxnSpPr/>
              <p:nvPr/>
            </p:nvCxnSpPr>
            <p:spPr>
              <a:xfrm>
                <a:off x="5226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6" name="Google Shape;1336;p27"/>
              <p:cNvCxnSpPr/>
              <p:nvPr/>
            </p:nvCxnSpPr>
            <p:spPr>
              <a:xfrm>
                <a:off x="5663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7" name="Google Shape;1337;p27"/>
              <p:cNvCxnSpPr/>
              <p:nvPr/>
            </p:nvCxnSpPr>
            <p:spPr>
              <a:xfrm>
                <a:off x="6100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8" name="Google Shape;1338;p27"/>
              <p:cNvCxnSpPr/>
              <p:nvPr/>
            </p:nvCxnSpPr>
            <p:spPr>
              <a:xfrm>
                <a:off x="6536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9" name="Google Shape;1339;p27"/>
              <p:cNvCxnSpPr/>
              <p:nvPr/>
            </p:nvCxnSpPr>
            <p:spPr>
              <a:xfrm>
                <a:off x="6973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0" name="Google Shape;1340;p27"/>
              <p:cNvCxnSpPr/>
              <p:nvPr/>
            </p:nvCxnSpPr>
            <p:spPr>
              <a:xfrm>
                <a:off x="7410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1" name="Google Shape;1341;p27"/>
              <p:cNvCxnSpPr/>
              <p:nvPr/>
            </p:nvCxnSpPr>
            <p:spPr>
              <a:xfrm>
                <a:off x="7846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2" name="Google Shape;1342;p27"/>
              <p:cNvCxnSpPr/>
              <p:nvPr/>
            </p:nvCxnSpPr>
            <p:spPr>
              <a:xfrm>
                <a:off x="8283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3" name="Google Shape;1343;p27"/>
              <p:cNvCxnSpPr/>
              <p:nvPr/>
            </p:nvCxnSpPr>
            <p:spPr>
              <a:xfrm>
                <a:off x="8719963" y="-44400"/>
                <a:ext cx="0" cy="5276700"/>
              </a:xfrm>
              <a:prstGeom prst="straightConnector1">
                <a:avLst/>
              </a:prstGeom>
              <a:noFill/>
              <a:ln w="9525" cap="flat" cmpd="sng">
                <a:solidFill>
                  <a:srgbClr val="5F5DA5"/>
                </a:solidFill>
                <a:prstDash val="solid"/>
                <a:round/>
                <a:headEnd type="none" w="med" len="med"/>
                <a:tailEnd type="none" w="med" len="med"/>
              </a:ln>
            </p:spPr>
          </p:cxnSp>
        </p:grpSp>
      </p:grpSp>
      <p:grpSp>
        <p:nvGrpSpPr>
          <p:cNvPr id="1344" name="Google Shape;1344;p27"/>
          <p:cNvGrpSpPr/>
          <p:nvPr/>
        </p:nvGrpSpPr>
        <p:grpSpPr>
          <a:xfrm rot="163181">
            <a:off x="144579" y="72390"/>
            <a:ext cx="12203047" cy="6384613"/>
            <a:chOff x="666700" y="727125"/>
            <a:chExt cx="7939189" cy="3876383"/>
          </a:xfrm>
        </p:grpSpPr>
        <p:sp>
          <p:nvSpPr>
            <p:cNvPr id="1345" name="Google Shape;1345;p2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46" name="Google Shape;1346;p27"/>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47" name="Google Shape;1347;p27"/>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48" name="Google Shape;1348;p27"/>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49" name="Google Shape;1349;p27"/>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50" name="Google Shape;1350;p27"/>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51" name="Google Shape;1351;p27"/>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52" name="Google Shape;1352;p27"/>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1353" name="Google Shape;1353;p27"/>
          <p:cNvSpPr txBox="1">
            <a:spLocks noGrp="1"/>
          </p:cNvSpPr>
          <p:nvPr>
            <p:ph type="ctrTitle"/>
          </p:nvPr>
        </p:nvSpPr>
        <p:spPr>
          <a:xfrm>
            <a:off x="5887833" y="720000"/>
            <a:ext cx="5047200" cy="150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4" name="Google Shape;1354;p27"/>
          <p:cNvSpPr txBox="1">
            <a:spLocks noGrp="1"/>
          </p:cNvSpPr>
          <p:nvPr>
            <p:ph type="subTitle" idx="1"/>
          </p:nvPr>
        </p:nvSpPr>
        <p:spPr>
          <a:xfrm>
            <a:off x="5887833"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55" name="Google Shape;1355;p27"/>
          <p:cNvSpPr txBox="1">
            <a:spLocks noGrp="1"/>
          </p:cNvSpPr>
          <p:nvPr>
            <p:ph type="subTitle" idx="2"/>
          </p:nvPr>
        </p:nvSpPr>
        <p:spPr>
          <a:xfrm>
            <a:off x="5887836"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1356" name="Google Shape;1356;p27"/>
          <p:cNvSpPr txBox="1"/>
          <p:nvPr/>
        </p:nvSpPr>
        <p:spPr>
          <a:xfrm>
            <a:off x="5887833" y="4643200"/>
            <a:ext cx="5047200" cy="933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 sz="1467" b="1" i="0" u="none" strike="noStrike" kern="1200" cap="none" spc="0" normalizeH="0" baseline="0" noProof="0">
                <a:ln>
                  <a:noFill/>
                </a:ln>
                <a:solidFill>
                  <a:srgbClr val="004468"/>
                </a:solidFill>
                <a:effectLst/>
                <a:uLnTx/>
                <a:uFillTx/>
                <a:latin typeface="Kodchasan"/>
                <a:ea typeface="Kodchasan"/>
                <a:cs typeface="Kodchasan"/>
                <a:sym typeface="Kodchasan"/>
              </a:rPr>
              <a:t>CREDITS:</a:t>
            </a:r>
            <a:r>
              <a:rPr kumimoji="0" lang="en" sz="1467" b="0" i="0" u="none" strike="noStrike" kern="1200" cap="none" spc="0" normalizeH="0" baseline="0" noProof="0">
                <a:ln>
                  <a:noFill/>
                </a:ln>
                <a:solidFill>
                  <a:srgbClr val="004468"/>
                </a:solidFill>
                <a:effectLst/>
                <a:uLnTx/>
                <a:uFillTx/>
                <a:latin typeface="Kodchasan"/>
                <a:ea typeface="Kodchasan"/>
                <a:cs typeface="Kodchasan"/>
                <a:sym typeface="Kodchasan"/>
              </a:rPr>
              <a:t> This presentation template was created by </a:t>
            </a:r>
            <a:r>
              <a:rPr kumimoji="0" lang="en" sz="1467" b="1" i="0" u="none" strike="noStrike" kern="1200" cap="none" spc="0" normalizeH="0" baseline="0" noProof="0">
                <a:ln>
                  <a:noFill/>
                </a:ln>
                <a:solidFill>
                  <a:srgbClr val="004468"/>
                </a:solidFill>
                <a:effectLst/>
                <a:uLnTx/>
                <a:uFill>
                  <a:noFill/>
                </a:uFill>
                <a:latin typeface="Kodchasan"/>
                <a:ea typeface="Kodchasan"/>
                <a:cs typeface="Kodchasan"/>
                <a:sym typeface="Kodchasan"/>
                <a:hlinkClick r:id="rId2">
                  <a:extLst>
                    <a:ext uri="{A12FA001-AC4F-418D-AE19-62706E023703}">
                      <ahyp:hlinkClr xmlns:ahyp="http://schemas.microsoft.com/office/drawing/2018/hyperlinkcolor" xmlns="" val="tx"/>
                    </a:ext>
                  </a:extLst>
                </a:hlinkClick>
              </a:rPr>
              <a:t>Slidesgo</a:t>
            </a:r>
            <a:r>
              <a:rPr kumimoji="0" lang="en" sz="1467" b="1" i="0" u="none" strike="noStrike" kern="1200" cap="none" spc="0" normalizeH="0" baseline="0" noProof="0">
                <a:ln>
                  <a:noFill/>
                </a:ln>
                <a:solidFill>
                  <a:srgbClr val="004468"/>
                </a:solidFill>
                <a:effectLst/>
                <a:uLnTx/>
                <a:uFillTx/>
                <a:latin typeface="Kodchasan"/>
                <a:ea typeface="Kodchasan"/>
                <a:cs typeface="Kodchasan"/>
                <a:sym typeface="Kodchasan"/>
              </a:rPr>
              <a:t>,</a:t>
            </a:r>
            <a:r>
              <a:rPr kumimoji="0" lang="en" sz="1467" b="0" i="0" u="none" strike="noStrike" kern="1200" cap="none" spc="0" normalizeH="0" baseline="0" noProof="0">
                <a:ln>
                  <a:noFill/>
                </a:ln>
                <a:solidFill>
                  <a:srgbClr val="004468"/>
                </a:solidFill>
                <a:effectLst/>
                <a:uLnTx/>
                <a:uFillTx/>
                <a:latin typeface="Kodchasan"/>
                <a:ea typeface="Kodchasan"/>
                <a:cs typeface="Kodchasan"/>
                <a:sym typeface="Kodchasan"/>
              </a:rPr>
              <a:t> including icons by </a:t>
            </a:r>
            <a:r>
              <a:rPr kumimoji="0" lang="en" sz="1467" b="1" i="0" u="none" strike="noStrike" kern="1200" cap="none" spc="0" normalizeH="0" baseline="0" noProof="0">
                <a:ln>
                  <a:noFill/>
                </a:ln>
                <a:solidFill>
                  <a:srgbClr val="004468"/>
                </a:solidFill>
                <a:effectLst/>
                <a:uLnTx/>
                <a:uFill>
                  <a:noFill/>
                </a:uFill>
                <a:latin typeface="Kodchasan"/>
                <a:ea typeface="Kodchasan"/>
                <a:cs typeface="Kodchasan"/>
                <a:sym typeface="Kodchasan"/>
                <a:hlinkClick r:id="rId3">
                  <a:extLst>
                    <a:ext uri="{A12FA001-AC4F-418D-AE19-62706E023703}">
                      <ahyp:hlinkClr xmlns:ahyp="http://schemas.microsoft.com/office/drawing/2018/hyperlinkcolor" xmlns="" val="tx"/>
                    </a:ext>
                  </a:extLst>
                </a:hlinkClick>
              </a:rPr>
              <a:t>Flaticon</a:t>
            </a:r>
            <a:r>
              <a:rPr kumimoji="0" lang="en" sz="1467" b="1" i="0" u="none" strike="noStrike" kern="1200" cap="none" spc="0" normalizeH="0" baseline="0" noProof="0">
                <a:ln>
                  <a:noFill/>
                </a:ln>
                <a:solidFill>
                  <a:srgbClr val="004468"/>
                </a:solidFill>
                <a:effectLst/>
                <a:uLnTx/>
                <a:uFillTx/>
                <a:latin typeface="Kodchasan"/>
                <a:ea typeface="Kodchasan"/>
                <a:cs typeface="Kodchasan"/>
                <a:sym typeface="Kodchasan"/>
              </a:rPr>
              <a:t>,</a:t>
            </a:r>
            <a:r>
              <a:rPr kumimoji="0" lang="en" sz="1467" b="0" i="0" u="none" strike="noStrike" kern="1200" cap="none" spc="0" normalizeH="0" baseline="0" noProof="0">
                <a:ln>
                  <a:noFill/>
                </a:ln>
                <a:solidFill>
                  <a:srgbClr val="004468"/>
                </a:solidFill>
                <a:effectLst/>
                <a:uLnTx/>
                <a:uFillTx/>
                <a:latin typeface="Kodchasan"/>
                <a:ea typeface="Kodchasan"/>
                <a:cs typeface="Kodchasan"/>
                <a:sym typeface="Kodchasan"/>
              </a:rPr>
              <a:t> and infographics &amp; images by </a:t>
            </a:r>
            <a:r>
              <a:rPr kumimoji="0" lang="en" sz="1467" b="1" i="0" u="none" strike="noStrike" kern="1200" cap="none" spc="0" normalizeH="0" baseline="0" noProof="0">
                <a:ln>
                  <a:noFill/>
                </a:ln>
                <a:solidFill>
                  <a:srgbClr val="004468"/>
                </a:solidFill>
                <a:effectLst/>
                <a:uLnTx/>
                <a:uFill>
                  <a:noFill/>
                </a:uFill>
                <a:latin typeface="Kodchasan"/>
                <a:ea typeface="Kodchasan"/>
                <a:cs typeface="Kodchasan"/>
                <a:sym typeface="Kodchasan"/>
                <a:hlinkClick r:id="rId4">
                  <a:extLst>
                    <a:ext uri="{A12FA001-AC4F-418D-AE19-62706E023703}">
                      <ahyp:hlinkClr xmlns:ahyp="http://schemas.microsoft.com/office/drawing/2018/hyperlinkcolor" xmlns="" val="tx"/>
                    </a:ext>
                  </a:extLst>
                </a:hlinkClick>
              </a:rPr>
              <a:t>Freepik</a:t>
            </a:r>
            <a:endParaRPr kumimoji="0" sz="1467" b="1" i="0" u="none" strike="noStrike" kern="1200" cap="none" spc="0" normalizeH="0" baseline="0" noProof="0">
              <a:ln>
                <a:noFill/>
              </a:ln>
              <a:solidFill>
                <a:srgbClr val="004468"/>
              </a:solidFill>
              <a:effectLst/>
              <a:uLnTx/>
              <a:uFillTx/>
              <a:latin typeface="Kodchasan"/>
              <a:ea typeface="Kodchasan"/>
              <a:cs typeface="Kodchasan"/>
              <a:sym typeface="Kodchasan"/>
            </a:endParaRPr>
          </a:p>
        </p:txBody>
      </p:sp>
      <p:grpSp>
        <p:nvGrpSpPr>
          <p:cNvPr id="1357" name="Google Shape;1357;p27"/>
          <p:cNvGrpSpPr/>
          <p:nvPr/>
        </p:nvGrpSpPr>
        <p:grpSpPr>
          <a:xfrm>
            <a:off x="570834" y="3840117"/>
            <a:ext cx="11469751" cy="1408251"/>
            <a:chOff x="428125" y="2880088"/>
            <a:chExt cx="8602313" cy="1056188"/>
          </a:xfrm>
        </p:grpSpPr>
        <p:sp>
          <p:nvSpPr>
            <p:cNvPr id="1358" name="Google Shape;1358;p27"/>
            <p:cNvSpPr/>
            <p:nvPr/>
          </p:nvSpPr>
          <p:spPr>
            <a:xfrm>
              <a:off x="8679288" y="3279425"/>
              <a:ext cx="351150" cy="321625"/>
            </a:xfrm>
            <a:custGeom>
              <a:avLst/>
              <a:gdLst/>
              <a:ahLst/>
              <a:cxnLst/>
              <a:rect l="l" t="t" r="r" b="b"/>
              <a:pathLst>
                <a:path w="14046" h="12865" extrusionOk="0">
                  <a:moveTo>
                    <a:pt x="6931" y="1463"/>
                  </a:moveTo>
                  <a:lnTo>
                    <a:pt x="7537" y="4175"/>
                  </a:lnTo>
                  <a:lnTo>
                    <a:pt x="5751" y="3952"/>
                  </a:lnTo>
                  <a:lnTo>
                    <a:pt x="6931" y="1463"/>
                  </a:lnTo>
                  <a:close/>
                  <a:moveTo>
                    <a:pt x="1391" y="3890"/>
                  </a:moveTo>
                  <a:lnTo>
                    <a:pt x="5034" y="4346"/>
                  </a:lnTo>
                  <a:lnTo>
                    <a:pt x="4053" y="6413"/>
                  </a:lnTo>
                  <a:lnTo>
                    <a:pt x="1391" y="3890"/>
                  </a:lnTo>
                  <a:close/>
                  <a:moveTo>
                    <a:pt x="8154" y="4735"/>
                  </a:moveTo>
                  <a:lnTo>
                    <a:pt x="12615" y="5293"/>
                  </a:lnTo>
                  <a:lnTo>
                    <a:pt x="8793" y="7598"/>
                  </a:lnTo>
                  <a:lnTo>
                    <a:pt x="8154" y="4735"/>
                  </a:lnTo>
                  <a:close/>
                  <a:moveTo>
                    <a:pt x="5536" y="4409"/>
                  </a:moveTo>
                  <a:lnTo>
                    <a:pt x="7648" y="4673"/>
                  </a:lnTo>
                  <a:lnTo>
                    <a:pt x="8361" y="7860"/>
                  </a:lnTo>
                  <a:lnTo>
                    <a:pt x="6661" y="8885"/>
                  </a:lnTo>
                  <a:lnTo>
                    <a:pt x="4420" y="6761"/>
                  </a:lnTo>
                  <a:lnTo>
                    <a:pt x="5536" y="4409"/>
                  </a:lnTo>
                  <a:close/>
                  <a:moveTo>
                    <a:pt x="8472" y="8353"/>
                  </a:moveTo>
                  <a:lnTo>
                    <a:pt x="9108" y="11205"/>
                  </a:lnTo>
                  <a:lnTo>
                    <a:pt x="7022" y="9226"/>
                  </a:lnTo>
                  <a:lnTo>
                    <a:pt x="8472" y="8353"/>
                  </a:lnTo>
                  <a:close/>
                  <a:moveTo>
                    <a:pt x="4203" y="7215"/>
                  </a:moveTo>
                  <a:lnTo>
                    <a:pt x="6235" y="9141"/>
                  </a:lnTo>
                  <a:lnTo>
                    <a:pt x="2108" y="11630"/>
                  </a:lnTo>
                  <a:lnTo>
                    <a:pt x="2108" y="11630"/>
                  </a:lnTo>
                  <a:lnTo>
                    <a:pt x="4203" y="7215"/>
                  </a:lnTo>
                  <a:close/>
                  <a:moveTo>
                    <a:pt x="7095" y="1"/>
                  </a:moveTo>
                  <a:lnTo>
                    <a:pt x="5250" y="3890"/>
                  </a:lnTo>
                  <a:lnTo>
                    <a:pt x="0" y="3233"/>
                  </a:lnTo>
                  <a:lnTo>
                    <a:pt x="3837" y="6870"/>
                  </a:lnTo>
                  <a:lnTo>
                    <a:pt x="995" y="12864"/>
                  </a:lnTo>
                  <a:lnTo>
                    <a:pt x="6595" y="9485"/>
                  </a:lnTo>
                  <a:lnTo>
                    <a:pt x="9918" y="12634"/>
                  </a:lnTo>
                  <a:lnTo>
                    <a:pt x="8903" y="8092"/>
                  </a:lnTo>
                  <a:lnTo>
                    <a:pt x="14045" y="4990"/>
                  </a:lnTo>
                  <a:lnTo>
                    <a:pt x="8042" y="4240"/>
                  </a:lnTo>
                  <a:lnTo>
                    <a:pt x="70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59" name="Google Shape;1359;p27"/>
            <p:cNvSpPr/>
            <p:nvPr/>
          </p:nvSpPr>
          <p:spPr>
            <a:xfrm>
              <a:off x="428125" y="2880088"/>
              <a:ext cx="285375" cy="327350"/>
            </a:xfrm>
            <a:custGeom>
              <a:avLst/>
              <a:gdLst/>
              <a:ahLst/>
              <a:cxnLst/>
              <a:rect l="l" t="t" r="r" b="b"/>
              <a:pathLst>
                <a:path w="11415" h="13094" extrusionOk="0">
                  <a:moveTo>
                    <a:pt x="7243" y="1374"/>
                  </a:moveTo>
                  <a:lnTo>
                    <a:pt x="7157" y="4977"/>
                  </a:lnTo>
                  <a:lnTo>
                    <a:pt x="4928" y="4172"/>
                  </a:lnTo>
                  <a:lnTo>
                    <a:pt x="7243" y="1374"/>
                  </a:lnTo>
                  <a:close/>
                  <a:moveTo>
                    <a:pt x="2071" y="3651"/>
                  </a:moveTo>
                  <a:lnTo>
                    <a:pt x="4123" y="4392"/>
                  </a:lnTo>
                  <a:lnTo>
                    <a:pt x="3223" y="5481"/>
                  </a:lnTo>
                  <a:lnTo>
                    <a:pt x="2071" y="3651"/>
                  </a:lnTo>
                  <a:close/>
                  <a:moveTo>
                    <a:pt x="7620" y="5655"/>
                  </a:moveTo>
                  <a:lnTo>
                    <a:pt x="9774" y="6433"/>
                  </a:lnTo>
                  <a:lnTo>
                    <a:pt x="7588" y="6979"/>
                  </a:lnTo>
                  <a:lnTo>
                    <a:pt x="7620" y="5655"/>
                  </a:lnTo>
                  <a:close/>
                  <a:moveTo>
                    <a:pt x="4602" y="4565"/>
                  </a:moveTo>
                  <a:lnTo>
                    <a:pt x="7143" y="5483"/>
                  </a:lnTo>
                  <a:lnTo>
                    <a:pt x="7105" y="7103"/>
                  </a:lnTo>
                  <a:lnTo>
                    <a:pt x="4631" y="7722"/>
                  </a:lnTo>
                  <a:lnTo>
                    <a:pt x="3490" y="5909"/>
                  </a:lnTo>
                  <a:lnTo>
                    <a:pt x="4602" y="4565"/>
                  </a:lnTo>
                  <a:close/>
                  <a:moveTo>
                    <a:pt x="3168" y="6297"/>
                  </a:moveTo>
                  <a:lnTo>
                    <a:pt x="4142" y="7846"/>
                  </a:lnTo>
                  <a:lnTo>
                    <a:pt x="1300" y="8557"/>
                  </a:lnTo>
                  <a:lnTo>
                    <a:pt x="3168" y="6297"/>
                  </a:lnTo>
                  <a:close/>
                  <a:moveTo>
                    <a:pt x="7092" y="7598"/>
                  </a:moveTo>
                  <a:lnTo>
                    <a:pt x="7001" y="11490"/>
                  </a:lnTo>
                  <a:lnTo>
                    <a:pt x="4899" y="8149"/>
                  </a:lnTo>
                  <a:lnTo>
                    <a:pt x="7092" y="7598"/>
                  </a:lnTo>
                  <a:close/>
                  <a:moveTo>
                    <a:pt x="7755" y="1"/>
                  </a:moveTo>
                  <a:lnTo>
                    <a:pt x="4449" y="3998"/>
                  </a:lnTo>
                  <a:lnTo>
                    <a:pt x="926" y="2726"/>
                  </a:lnTo>
                  <a:lnTo>
                    <a:pt x="2902" y="5869"/>
                  </a:lnTo>
                  <a:lnTo>
                    <a:pt x="1" y="9377"/>
                  </a:lnTo>
                  <a:lnTo>
                    <a:pt x="4410" y="8271"/>
                  </a:lnTo>
                  <a:lnTo>
                    <a:pt x="7442" y="13093"/>
                  </a:lnTo>
                  <a:lnTo>
                    <a:pt x="7577" y="7476"/>
                  </a:lnTo>
                  <a:lnTo>
                    <a:pt x="11415" y="6515"/>
                  </a:lnTo>
                  <a:lnTo>
                    <a:pt x="7632" y="5149"/>
                  </a:lnTo>
                  <a:lnTo>
                    <a:pt x="77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60" name="Google Shape;1360;p27"/>
            <p:cNvSpPr/>
            <p:nvPr/>
          </p:nvSpPr>
          <p:spPr>
            <a:xfrm>
              <a:off x="8511775" y="3711325"/>
              <a:ext cx="218250" cy="224950"/>
            </a:xfrm>
            <a:custGeom>
              <a:avLst/>
              <a:gdLst/>
              <a:ahLst/>
              <a:cxnLst/>
              <a:rect l="l" t="t" r="r" b="b"/>
              <a:pathLst>
                <a:path w="8730" h="8998" extrusionOk="0">
                  <a:moveTo>
                    <a:pt x="3157" y="1317"/>
                  </a:moveTo>
                  <a:lnTo>
                    <a:pt x="4101" y="2135"/>
                  </a:lnTo>
                  <a:lnTo>
                    <a:pt x="3397" y="2531"/>
                  </a:lnTo>
                  <a:lnTo>
                    <a:pt x="3157" y="1317"/>
                  </a:lnTo>
                  <a:close/>
                  <a:moveTo>
                    <a:pt x="6916" y="1098"/>
                  </a:moveTo>
                  <a:lnTo>
                    <a:pt x="6054" y="3191"/>
                  </a:lnTo>
                  <a:lnTo>
                    <a:pt x="4929" y="2216"/>
                  </a:lnTo>
                  <a:lnTo>
                    <a:pt x="6916" y="1098"/>
                  </a:lnTo>
                  <a:close/>
                  <a:moveTo>
                    <a:pt x="3054" y="3276"/>
                  </a:moveTo>
                  <a:lnTo>
                    <a:pt x="3268" y="4360"/>
                  </a:lnTo>
                  <a:lnTo>
                    <a:pt x="3268" y="4360"/>
                  </a:lnTo>
                  <a:lnTo>
                    <a:pt x="1509" y="4145"/>
                  </a:lnTo>
                  <a:lnTo>
                    <a:pt x="3054" y="3276"/>
                  </a:lnTo>
                  <a:close/>
                  <a:moveTo>
                    <a:pt x="4487" y="2466"/>
                  </a:moveTo>
                  <a:lnTo>
                    <a:pt x="5862" y="3657"/>
                  </a:lnTo>
                  <a:lnTo>
                    <a:pt x="5465" y="4626"/>
                  </a:lnTo>
                  <a:lnTo>
                    <a:pt x="3770" y="4419"/>
                  </a:lnTo>
                  <a:lnTo>
                    <a:pt x="3494" y="3025"/>
                  </a:lnTo>
                  <a:lnTo>
                    <a:pt x="4487" y="2466"/>
                  </a:lnTo>
                  <a:close/>
                  <a:moveTo>
                    <a:pt x="6244" y="3987"/>
                  </a:moveTo>
                  <a:lnTo>
                    <a:pt x="7229" y="4839"/>
                  </a:lnTo>
                  <a:lnTo>
                    <a:pt x="5957" y="4685"/>
                  </a:lnTo>
                  <a:lnTo>
                    <a:pt x="6244" y="3987"/>
                  </a:lnTo>
                  <a:close/>
                  <a:moveTo>
                    <a:pt x="3867" y="4914"/>
                  </a:moveTo>
                  <a:lnTo>
                    <a:pt x="5274" y="5085"/>
                  </a:lnTo>
                  <a:lnTo>
                    <a:pt x="4346" y="7343"/>
                  </a:lnTo>
                  <a:lnTo>
                    <a:pt x="3867" y="4914"/>
                  </a:lnTo>
                  <a:close/>
                  <a:moveTo>
                    <a:pt x="7884" y="1"/>
                  </a:moveTo>
                  <a:lnTo>
                    <a:pt x="4544" y="1883"/>
                  </a:lnTo>
                  <a:lnTo>
                    <a:pt x="2417" y="43"/>
                  </a:lnTo>
                  <a:lnTo>
                    <a:pt x="2957" y="2779"/>
                  </a:lnTo>
                  <a:lnTo>
                    <a:pt x="1" y="4444"/>
                  </a:lnTo>
                  <a:lnTo>
                    <a:pt x="3366" y="4853"/>
                  </a:lnTo>
                  <a:lnTo>
                    <a:pt x="4183" y="8997"/>
                  </a:lnTo>
                  <a:lnTo>
                    <a:pt x="5766" y="5144"/>
                  </a:lnTo>
                  <a:lnTo>
                    <a:pt x="8729" y="5503"/>
                  </a:lnTo>
                  <a:lnTo>
                    <a:pt x="6436" y="3519"/>
                  </a:lnTo>
                  <a:lnTo>
                    <a:pt x="7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1361" name="Google Shape;1361;p27"/>
            <p:cNvGrpSpPr/>
            <p:nvPr/>
          </p:nvGrpSpPr>
          <p:grpSpPr>
            <a:xfrm>
              <a:off x="428125" y="3355625"/>
              <a:ext cx="395325" cy="431900"/>
              <a:chOff x="4163475" y="4829700"/>
              <a:chExt cx="395325" cy="431900"/>
            </a:xfrm>
          </p:grpSpPr>
          <p:sp>
            <p:nvSpPr>
              <p:cNvPr id="1362" name="Google Shape;1362;p27"/>
              <p:cNvSpPr/>
              <p:nvPr/>
            </p:nvSpPr>
            <p:spPr>
              <a:xfrm>
                <a:off x="4183775" y="4829700"/>
                <a:ext cx="375025" cy="385650"/>
              </a:xfrm>
              <a:custGeom>
                <a:avLst/>
                <a:gdLst/>
                <a:ahLst/>
                <a:cxnLst/>
                <a:rect l="l" t="t" r="r" b="b"/>
                <a:pathLst>
                  <a:path w="15001" h="15426" extrusionOk="0">
                    <a:moveTo>
                      <a:pt x="12719" y="0"/>
                    </a:moveTo>
                    <a:cubicBezTo>
                      <a:pt x="12521" y="0"/>
                      <a:pt x="12308" y="23"/>
                      <a:pt x="12082" y="70"/>
                    </a:cubicBezTo>
                    <a:cubicBezTo>
                      <a:pt x="10346" y="431"/>
                      <a:pt x="9404" y="3510"/>
                      <a:pt x="8620" y="3510"/>
                    </a:cubicBezTo>
                    <a:cubicBezTo>
                      <a:pt x="8532" y="3510"/>
                      <a:pt x="8445" y="3471"/>
                      <a:pt x="8360" y="3385"/>
                    </a:cubicBezTo>
                    <a:cubicBezTo>
                      <a:pt x="7560" y="2581"/>
                      <a:pt x="8484" y="93"/>
                      <a:pt x="6608" y="93"/>
                    </a:cubicBezTo>
                    <a:cubicBezTo>
                      <a:pt x="6504" y="93"/>
                      <a:pt x="6392" y="100"/>
                      <a:pt x="6270" y="116"/>
                    </a:cubicBezTo>
                    <a:cubicBezTo>
                      <a:pt x="3900" y="427"/>
                      <a:pt x="4946" y="6124"/>
                      <a:pt x="4091" y="6334"/>
                    </a:cubicBezTo>
                    <a:cubicBezTo>
                      <a:pt x="4055" y="6342"/>
                      <a:pt x="4020" y="6347"/>
                      <a:pt x="3984" y="6347"/>
                    </a:cubicBezTo>
                    <a:cubicBezTo>
                      <a:pt x="3174" y="6347"/>
                      <a:pt x="2338" y="4172"/>
                      <a:pt x="1581" y="4172"/>
                    </a:cubicBezTo>
                    <a:cubicBezTo>
                      <a:pt x="1569" y="4172"/>
                      <a:pt x="1557" y="4172"/>
                      <a:pt x="1545" y="4173"/>
                    </a:cubicBezTo>
                    <a:cubicBezTo>
                      <a:pt x="743" y="4248"/>
                      <a:pt x="1" y="4746"/>
                      <a:pt x="159" y="8082"/>
                    </a:cubicBezTo>
                    <a:cubicBezTo>
                      <a:pt x="317" y="11416"/>
                      <a:pt x="1790" y="14292"/>
                      <a:pt x="1790" y="14292"/>
                    </a:cubicBezTo>
                    <a:cubicBezTo>
                      <a:pt x="2339" y="14922"/>
                      <a:pt x="4624" y="15425"/>
                      <a:pt x="6708" y="15425"/>
                    </a:cubicBezTo>
                    <a:cubicBezTo>
                      <a:pt x="8668" y="15425"/>
                      <a:pt x="10450" y="14980"/>
                      <a:pt x="10440" y="13774"/>
                    </a:cubicBezTo>
                    <a:cubicBezTo>
                      <a:pt x="10418" y="11287"/>
                      <a:pt x="7558" y="13177"/>
                      <a:pt x="7717" y="11319"/>
                    </a:cubicBezTo>
                    <a:cubicBezTo>
                      <a:pt x="7877" y="9462"/>
                      <a:pt x="14239" y="11346"/>
                      <a:pt x="14650" y="8698"/>
                    </a:cubicBezTo>
                    <a:cubicBezTo>
                      <a:pt x="15000" y="6437"/>
                      <a:pt x="12894" y="6935"/>
                      <a:pt x="11837" y="6542"/>
                    </a:cubicBezTo>
                    <a:cubicBezTo>
                      <a:pt x="10779" y="6151"/>
                      <a:pt x="13318" y="4458"/>
                      <a:pt x="14127" y="2736"/>
                    </a:cubicBezTo>
                    <a:cubicBezTo>
                      <a:pt x="14841" y="1219"/>
                      <a:pt x="14182" y="0"/>
                      <a:pt x="127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63" name="Google Shape;1363;p27"/>
              <p:cNvSpPr/>
              <p:nvPr/>
            </p:nvSpPr>
            <p:spPr>
              <a:xfrm>
                <a:off x="4163475" y="4996100"/>
                <a:ext cx="228300" cy="265500"/>
              </a:xfrm>
              <a:custGeom>
                <a:avLst/>
                <a:gdLst/>
                <a:ahLst/>
                <a:cxnLst/>
                <a:rect l="l" t="t" r="r" b="b"/>
                <a:pathLst>
                  <a:path w="9132" h="10620" extrusionOk="0">
                    <a:moveTo>
                      <a:pt x="8882" y="0"/>
                    </a:moveTo>
                    <a:cubicBezTo>
                      <a:pt x="8841" y="0"/>
                      <a:pt x="8799" y="18"/>
                      <a:pt x="8764" y="60"/>
                    </a:cubicBezTo>
                    <a:cubicBezTo>
                      <a:pt x="6241" y="3051"/>
                      <a:pt x="3716" y="6038"/>
                      <a:pt x="1193" y="9027"/>
                    </a:cubicBezTo>
                    <a:cubicBezTo>
                      <a:pt x="833" y="9454"/>
                      <a:pt x="473" y="9880"/>
                      <a:pt x="115" y="10306"/>
                    </a:cubicBezTo>
                    <a:cubicBezTo>
                      <a:pt x="1" y="10440"/>
                      <a:pt x="120" y="10620"/>
                      <a:pt x="249" y="10620"/>
                    </a:cubicBezTo>
                    <a:cubicBezTo>
                      <a:pt x="290" y="10620"/>
                      <a:pt x="331" y="10602"/>
                      <a:pt x="367" y="10560"/>
                    </a:cubicBezTo>
                    <a:cubicBezTo>
                      <a:pt x="2891" y="7570"/>
                      <a:pt x="5414" y="4582"/>
                      <a:pt x="7938" y="1592"/>
                    </a:cubicBezTo>
                    <a:cubicBezTo>
                      <a:pt x="8298" y="1166"/>
                      <a:pt x="8659" y="739"/>
                      <a:pt x="9018" y="314"/>
                    </a:cubicBezTo>
                    <a:cubicBezTo>
                      <a:pt x="9131" y="180"/>
                      <a:pt x="9012" y="0"/>
                      <a:pt x="88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364" name="Google Shape;1364;p27"/>
            <p:cNvGrpSpPr/>
            <p:nvPr/>
          </p:nvGrpSpPr>
          <p:grpSpPr>
            <a:xfrm>
              <a:off x="3745400" y="2883675"/>
              <a:ext cx="328825" cy="320175"/>
              <a:chOff x="3599925" y="3475075"/>
              <a:chExt cx="328825" cy="320175"/>
            </a:xfrm>
          </p:grpSpPr>
          <p:sp>
            <p:nvSpPr>
              <p:cNvPr id="1365" name="Google Shape;1365;p27"/>
              <p:cNvSpPr/>
              <p:nvPr/>
            </p:nvSpPr>
            <p:spPr>
              <a:xfrm>
                <a:off x="3606475" y="3506275"/>
                <a:ext cx="318175" cy="282925"/>
              </a:xfrm>
              <a:custGeom>
                <a:avLst/>
                <a:gdLst/>
                <a:ahLst/>
                <a:cxnLst/>
                <a:rect l="l" t="t" r="r" b="b"/>
                <a:pathLst>
                  <a:path w="12727" h="11317" extrusionOk="0">
                    <a:moveTo>
                      <a:pt x="6601" y="1"/>
                    </a:moveTo>
                    <a:cubicBezTo>
                      <a:pt x="4141" y="1"/>
                      <a:pt x="2004" y="902"/>
                      <a:pt x="2004" y="902"/>
                    </a:cubicBezTo>
                    <a:cubicBezTo>
                      <a:pt x="1006" y="1651"/>
                      <a:pt x="1" y="7443"/>
                      <a:pt x="1910" y="7566"/>
                    </a:cubicBezTo>
                    <a:cubicBezTo>
                      <a:pt x="1961" y="7570"/>
                      <a:pt x="2009" y="7571"/>
                      <a:pt x="2055" y="7571"/>
                    </a:cubicBezTo>
                    <a:cubicBezTo>
                      <a:pt x="3672" y="7571"/>
                      <a:pt x="2679" y="5600"/>
                      <a:pt x="3765" y="5600"/>
                    </a:cubicBezTo>
                    <a:cubicBezTo>
                      <a:pt x="3821" y="5600"/>
                      <a:pt x="3881" y="5605"/>
                      <a:pt x="3948" y="5616"/>
                    </a:cubicBezTo>
                    <a:cubicBezTo>
                      <a:pt x="5364" y="5845"/>
                      <a:pt x="3558" y="10619"/>
                      <a:pt x="5565" y="11085"/>
                    </a:cubicBezTo>
                    <a:cubicBezTo>
                      <a:pt x="5746" y="11127"/>
                      <a:pt x="5904" y="11146"/>
                      <a:pt x="6044" y="11146"/>
                    </a:cubicBezTo>
                    <a:cubicBezTo>
                      <a:pt x="7231" y="11146"/>
                      <a:pt x="7056" y="9755"/>
                      <a:pt x="7379" y="9049"/>
                    </a:cubicBezTo>
                    <a:cubicBezTo>
                      <a:pt x="7436" y="8925"/>
                      <a:pt x="7512" y="8871"/>
                      <a:pt x="7606" y="8871"/>
                    </a:cubicBezTo>
                    <a:cubicBezTo>
                      <a:pt x="8106" y="8871"/>
                      <a:pt x="9095" y="10418"/>
                      <a:pt x="10169" y="11024"/>
                    </a:cubicBezTo>
                    <a:cubicBezTo>
                      <a:pt x="10521" y="11223"/>
                      <a:pt x="10859" y="11317"/>
                      <a:pt x="11159" y="11317"/>
                    </a:cubicBezTo>
                    <a:cubicBezTo>
                      <a:pt x="11943" y="11317"/>
                      <a:pt x="12471" y="10675"/>
                      <a:pt x="12330" y="9607"/>
                    </a:cubicBezTo>
                    <a:cubicBezTo>
                      <a:pt x="12132" y="8103"/>
                      <a:pt x="9299" y="7161"/>
                      <a:pt x="9999" y="6562"/>
                    </a:cubicBezTo>
                    <a:cubicBezTo>
                      <a:pt x="10699" y="5964"/>
                      <a:pt x="12727" y="6943"/>
                      <a:pt x="12625" y="5145"/>
                    </a:cubicBezTo>
                    <a:cubicBezTo>
                      <a:pt x="12521" y="3308"/>
                      <a:pt x="8091" y="3787"/>
                      <a:pt x="7978" y="3119"/>
                    </a:cubicBezTo>
                    <a:cubicBezTo>
                      <a:pt x="7866" y="2452"/>
                      <a:pt x="9793" y="1907"/>
                      <a:pt x="9782" y="1289"/>
                    </a:cubicBezTo>
                    <a:cubicBezTo>
                      <a:pt x="9768" y="670"/>
                      <a:pt x="9428" y="73"/>
                      <a:pt x="6861" y="4"/>
                    </a:cubicBezTo>
                    <a:cubicBezTo>
                      <a:pt x="6774" y="2"/>
                      <a:pt x="6687" y="1"/>
                      <a:pt x="66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66" name="Google Shape;1366;p27"/>
              <p:cNvSpPr/>
              <p:nvPr/>
            </p:nvSpPr>
            <p:spPr>
              <a:xfrm>
                <a:off x="3612300" y="3500275"/>
                <a:ext cx="316450" cy="294975"/>
              </a:xfrm>
              <a:custGeom>
                <a:avLst/>
                <a:gdLst/>
                <a:ahLst/>
                <a:cxnLst/>
                <a:rect l="l" t="t" r="r" b="b"/>
                <a:pathLst>
                  <a:path w="12658" h="11799" extrusionOk="0">
                    <a:moveTo>
                      <a:pt x="6352" y="481"/>
                    </a:moveTo>
                    <a:cubicBezTo>
                      <a:pt x="6442" y="481"/>
                      <a:pt x="6532" y="482"/>
                      <a:pt x="6622" y="484"/>
                    </a:cubicBezTo>
                    <a:cubicBezTo>
                      <a:pt x="9291" y="554"/>
                      <a:pt x="9303" y="1191"/>
                      <a:pt x="9309" y="1533"/>
                    </a:cubicBezTo>
                    <a:cubicBezTo>
                      <a:pt x="9313" y="1694"/>
                      <a:pt x="8846" y="1989"/>
                      <a:pt x="8539" y="2185"/>
                    </a:cubicBezTo>
                    <a:cubicBezTo>
                      <a:pt x="7992" y="2534"/>
                      <a:pt x="7426" y="2892"/>
                      <a:pt x="7511" y="3398"/>
                    </a:cubicBezTo>
                    <a:cubicBezTo>
                      <a:pt x="7581" y="3821"/>
                      <a:pt x="8192" y="3906"/>
                      <a:pt x="9201" y="4046"/>
                    </a:cubicBezTo>
                    <a:cubicBezTo>
                      <a:pt x="10424" y="4213"/>
                      <a:pt x="12099" y="4445"/>
                      <a:pt x="12153" y="5398"/>
                    </a:cubicBezTo>
                    <a:cubicBezTo>
                      <a:pt x="12171" y="5715"/>
                      <a:pt x="12118" y="5935"/>
                      <a:pt x="11990" y="6074"/>
                    </a:cubicBezTo>
                    <a:cubicBezTo>
                      <a:pt x="11777" y="6306"/>
                      <a:pt x="11322" y="6315"/>
                      <a:pt x="10881" y="6325"/>
                    </a:cubicBezTo>
                    <a:cubicBezTo>
                      <a:pt x="10414" y="6335"/>
                      <a:pt x="9929" y="6346"/>
                      <a:pt x="9611" y="6618"/>
                    </a:cubicBezTo>
                    <a:cubicBezTo>
                      <a:pt x="9445" y="6761"/>
                      <a:pt x="9413" y="6916"/>
                      <a:pt x="9416" y="7023"/>
                    </a:cubicBezTo>
                    <a:cubicBezTo>
                      <a:pt x="9425" y="7385"/>
                      <a:pt x="9820" y="7689"/>
                      <a:pt x="10365" y="8109"/>
                    </a:cubicBezTo>
                    <a:cubicBezTo>
                      <a:pt x="10991" y="8590"/>
                      <a:pt x="11770" y="9191"/>
                      <a:pt x="11860" y="9876"/>
                    </a:cubicBezTo>
                    <a:cubicBezTo>
                      <a:pt x="11938" y="10469"/>
                      <a:pt x="11791" y="10938"/>
                      <a:pt x="11455" y="11165"/>
                    </a:cubicBezTo>
                    <a:cubicBezTo>
                      <a:pt x="11305" y="11266"/>
                      <a:pt x="11125" y="11317"/>
                      <a:pt x="10925" y="11317"/>
                    </a:cubicBezTo>
                    <a:cubicBezTo>
                      <a:pt x="10661" y="11317"/>
                      <a:pt x="10362" y="11229"/>
                      <a:pt x="10054" y="11055"/>
                    </a:cubicBezTo>
                    <a:cubicBezTo>
                      <a:pt x="9550" y="10772"/>
                      <a:pt x="9054" y="10254"/>
                      <a:pt x="8618" y="9800"/>
                    </a:cubicBezTo>
                    <a:cubicBezTo>
                      <a:pt x="8106" y="9266"/>
                      <a:pt x="7725" y="8871"/>
                      <a:pt x="7372" y="8871"/>
                    </a:cubicBezTo>
                    <a:cubicBezTo>
                      <a:pt x="7345" y="8871"/>
                      <a:pt x="7320" y="8874"/>
                      <a:pt x="7294" y="8880"/>
                    </a:cubicBezTo>
                    <a:cubicBezTo>
                      <a:pt x="7183" y="8898"/>
                      <a:pt x="7028" y="8967"/>
                      <a:pt x="6927" y="9192"/>
                    </a:cubicBezTo>
                    <a:cubicBezTo>
                      <a:pt x="6825" y="9413"/>
                      <a:pt x="6772" y="9674"/>
                      <a:pt x="6716" y="9952"/>
                    </a:cubicBezTo>
                    <a:cubicBezTo>
                      <a:pt x="6624" y="10393"/>
                      <a:pt x="6530" y="10852"/>
                      <a:pt x="6236" y="11041"/>
                    </a:cubicBezTo>
                    <a:cubicBezTo>
                      <a:pt x="6124" y="11112"/>
                      <a:pt x="5983" y="11147"/>
                      <a:pt x="5810" y="11147"/>
                    </a:cubicBezTo>
                    <a:cubicBezTo>
                      <a:pt x="5685" y="11147"/>
                      <a:pt x="5544" y="11129"/>
                      <a:pt x="5385" y="11092"/>
                    </a:cubicBezTo>
                    <a:cubicBezTo>
                      <a:pt x="4484" y="10883"/>
                      <a:pt x="4519" y="9445"/>
                      <a:pt x="4549" y="8174"/>
                    </a:cubicBezTo>
                    <a:cubicBezTo>
                      <a:pt x="4578" y="6932"/>
                      <a:pt x="4606" y="5759"/>
                      <a:pt x="3754" y="5622"/>
                    </a:cubicBezTo>
                    <a:cubicBezTo>
                      <a:pt x="3674" y="5610"/>
                      <a:pt x="3600" y="5604"/>
                      <a:pt x="3532" y="5604"/>
                    </a:cubicBezTo>
                    <a:cubicBezTo>
                      <a:pt x="2843" y="5604"/>
                      <a:pt x="2736" y="6220"/>
                      <a:pt x="2664" y="6643"/>
                    </a:cubicBezTo>
                    <a:cubicBezTo>
                      <a:pt x="2574" y="7175"/>
                      <a:pt x="2508" y="7575"/>
                      <a:pt x="1837" y="7575"/>
                    </a:cubicBezTo>
                    <a:cubicBezTo>
                      <a:pt x="1792" y="7575"/>
                      <a:pt x="1744" y="7573"/>
                      <a:pt x="1693" y="7569"/>
                    </a:cubicBezTo>
                    <a:cubicBezTo>
                      <a:pt x="1573" y="7560"/>
                      <a:pt x="1210" y="7536"/>
                      <a:pt x="991" y="6801"/>
                    </a:cubicBezTo>
                    <a:cubicBezTo>
                      <a:pt x="510" y="5183"/>
                      <a:pt x="1260" y="1887"/>
                      <a:pt x="1894" y="1351"/>
                    </a:cubicBezTo>
                    <a:cubicBezTo>
                      <a:pt x="2156" y="1246"/>
                      <a:pt x="4130" y="481"/>
                      <a:pt x="6352" y="481"/>
                    </a:cubicBezTo>
                    <a:close/>
                    <a:moveTo>
                      <a:pt x="6346" y="0"/>
                    </a:moveTo>
                    <a:cubicBezTo>
                      <a:pt x="3876" y="0"/>
                      <a:pt x="1768" y="881"/>
                      <a:pt x="1677" y="920"/>
                    </a:cubicBezTo>
                    <a:lnTo>
                      <a:pt x="1626" y="950"/>
                    </a:lnTo>
                    <a:cubicBezTo>
                      <a:pt x="776" y="1588"/>
                      <a:pt x="0" y="5155"/>
                      <a:pt x="530" y="6937"/>
                    </a:cubicBezTo>
                    <a:cubicBezTo>
                      <a:pt x="790" y="7810"/>
                      <a:pt x="1288" y="8022"/>
                      <a:pt x="1660" y="8046"/>
                    </a:cubicBezTo>
                    <a:cubicBezTo>
                      <a:pt x="1717" y="8050"/>
                      <a:pt x="1772" y="8051"/>
                      <a:pt x="1825" y="8051"/>
                    </a:cubicBezTo>
                    <a:cubicBezTo>
                      <a:pt x="2910" y="8051"/>
                      <a:pt x="3046" y="7255"/>
                      <a:pt x="3136" y="6720"/>
                    </a:cubicBezTo>
                    <a:cubicBezTo>
                      <a:pt x="3217" y="6236"/>
                      <a:pt x="3270" y="6079"/>
                      <a:pt x="3521" y="6079"/>
                    </a:cubicBezTo>
                    <a:cubicBezTo>
                      <a:pt x="3565" y="6079"/>
                      <a:pt x="3617" y="6084"/>
                      <a:pt x="3676" y="6093"/>
                    </a:cubicBezTo>
                    <a:cubicBezTo>
                      <a:pt x="4116" y="6164"/>
                      <a:pt x="4091" y="7180"/>
                      <a:pt x="4069" y="8162"/>
                    </a:cubicBezTo>
                    <a:cubicBezTo>
                      <a:pt x="4035" y="9614"/>
                      <a:pt x="3995" y="11259"/>
                      <a:pt x="5277" y="11557"/>
                    </a:cubicBezTo>
                    <a:cubicBezTo>
                      <a:pt x="5471" y="11602"/>
                      <a:pt x="5648" y="11625"/>
                      <a:pt x="5810" y="11625"/>
                    </a:cubicBezTo>
                    <a:cubicBezTo>
                      <a:pt x="6077" y="11625"/>
                      <a:pt x="6303" y="11564"/>
                      <a:pt x="6493" y="11442"/>
                    </a:cubicBezTo>
                    <a:cubicBezTo>
                      <a:pt x="6958" y="11144"/>
                      <a:pt x="7078" y="10559"/>
                      <a:pt x="7184" y="10044"/>
                    </a:cubicBezTo>
                    <a:cubicBezTo>
                      <a:pt x="7235" y="9796"/>
                      <a:pt x="7282" y="9560"/>
                      <a:pt x="7362" y="9388"/>
                    </a:cubicBezTo>
                    <a:cubicBezTo>
                      <a:pt x="7372" y="9367"/>
                      <a:pt x="7378" y="9356"/>
                      <a:pt x="7380" y="9350"/>
                    </a:cubicBezTo>
                    <a:cubicBezTo>
                      <a:pt x="7537" y="9368"/>
                      <a:pt x="7977" y="9828"/>
                      <a:pt x="8271" y="10132"/>
                    </a:cubicBezTo>
                    <a:cubicBezTo>
                      <a:pt x="8731" y="10612"/>
                      <a:pt x="9252" y="11154"/>
                      <a:pt x="9816" y="11473"/>
                    </a:cubicBezTo>
                    <a:cubicBezTo>
                      <a:pt x="10200" y="11688"/>
                      <a:pt x="10579" y="11798"/>
                      <a:pt x="10926" y="11798"/>
                    </a:cubicBezTo>
                    <a:cubicBezTo>
                      <a:pt x="11220" y="11798"/>
                      <a:pt x="11491" y="11720"/>
                      <a:pt x="11725" y="11564"/>
                    </a:cubicBezTo>
                    <a:cubicBezTo>
                      <a:pt x="12216" y="11231"/>
                      <a:pt x="12438" y="10595"/>
                      <a:pt x="12336" y="9816"/>
                    </a:cubicBezTo>
                    <a:cubicBezTo>
                      <a:pt x="12221" y="8932"/>
                      <a:pt x="11354" y="8266"/>
                      <a:pt x="10659" y="7731"/>
                    </a:cubicBezTo>
                    <a:cubicBezTo>
                      <a:pt x="10354" y="7497"/>
                      <a:pt x="9894" y="7142"/>
                      <a:pt x="9923" y="6984"/>
                    </a:cubicBezTo>
                    <a:cubicBezTo>
                      <a:pt x="10110" y="6822"/>
                      <a:pt x="10508" y="6814"/>
                      <a:pt x="10891" y="6805"/>
                    </a:cubicBezTo>
                    <a:cubicBezTo>
                      <a:pt x="11407" y="6793"/>
                      <a:pt x="11991" y="6781"/>
                      <a:pt x="12342" y="6400"/>
                    </a:cubicBezTo>
                    <a:cubicBezTo>
                      <a:pt x="12563" y="6161"/>
                      <a:pt x="12658" y="5826"/>
                      <a:pt x="12633" y="5371"/>
                    </a:cubicBezTo>
                    <a:cubicBezTo>
                      <a:pt x="12556" y="4025"/>
                      <a:pt x="10654" y="3761"/>
                      <a:pt x="9268" y="3569"/>
                    </a:cubicBezTo>
                    <a:cubicBezTo>
                      <a:pt x="8763" y="3501"/>
                      <a:pt x="8074" y="3406"/>
                      <a:pt x="7983" y="3319"/>
                    </a:cubicBezTo>
                    <a:cubicBezTo>
                      <a:pt x="7950" y="3128"/>
                      <a:pt x="8460" y="2805"/>
                      <a:pt x="8796" y="2590"/>
                    </a:cubicBezTo>
                    <a:cubicBezTo>
                      <a:pt x="9309" y="2263"/>
                      <a:pt x="9796" y="1954"/>
                      <a:pt x="9788" y="1523"/>
                    </a:cubicBezTo>
                    <a:cubicBezTo>
                      <a:pt x="9770" y="504"/>
                      <a:pt x="8855" y="63"/>
                      <a:pt x="6634" y="5"/>
                    </a:cubicBezTo>
                    <a:cubicBezTo>
                      <a:pt x="6538" y="2"/>
                      <a:pt x="6442" y="0"/>
                      <a:pt x="63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67" name="Google Shape;1367;p27"/>
              <p:cNvSpPr/>
              <p:nvPr/>
            </p:nvSpPr>
            <p:spPr>
              <a:xfrm>
                <a:off x="3599925" y="3475075"/>
                <a:ext cx="197000" cy="189425"/>
              </a:xfrm>
              <a:custGeom>
                <a:avLst/>
                <a:gdLst/>
                <a:ahLst/>
                <a:cxnLst/>
                <a:rect l="l" t="t" r="r" b="b"/>
                <a:pathLst>
                  <a:path w="7880" h="7577" extrusionOk="0">
                    <a:moveTo>
                      <a:pt x="263" y="0"/>
                    </a:moveTo>
                    <a:cubicBezTo>
                      <a:pt x="124" y="0"/>
                      <a:pt x="0" y="181"/>
                      <a:pt x="129" y="307"/>
                    </a:cubicBezTo>
                    <a:lnTo>
                      <a:pt x="6591" y="6637"/>
                    </a:lnTo>
                    <a:cubicBezTo>
                      <a:pt x="6893" y="6934"/>
                      <a:pt x="7195" y="7229"/>
                      <a:pt x="7497" y="7525"/>
                    </a:cubicBezTo>
                    <a:cubicBezTo>
                      <a:pt x="7535" y="7562"/>
                      <a:pt x="7577" y="7577"/>
                      <a:pt x="7617" y="7577"/>
                    </a:cubicBezTo>
                    <a:cubicBezTo>
                      <a:pt x="7756" y="7577"/>
                      <a:pt x="7879" y="7396"/>
                      <a:pt x="7752" y="7271"/>
                    </a:cubicBezTo>
                    <a:lnTo>
                      <a:pt x="1289" y="940"/>
                    </a:lnTo>
                    <a:cubicBezTo>
                      <a:pt x="988" y="644"/>
                      <a:pt x="685" y="349"/>
                      <a:pt x="383" y="53"/>
                    </a:cubicBezTo>
                    <a:cubicBezTo>
                      <a:pt x="346" y="16"/>
                      <a:pt x="304" y="0"/>
                      <a:pt x="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grpSp>
        <p:nvGrpSpPr>
          <p:cNvPr id="1368" name="Google Shape;1368;p27"/>
          <p:cNvGrpSpPr/>
          <p:nvPr/>
        </p:nvGrpSpPr>
        <p:grpSpPr>
          <a:xfrm>
            <a:off x="1627019" y="1351498"/>
            <a:ext cx="3237475" cy="4155009"/>
            <a:chOff x="1220264" y="1013623"/>
            <a:chExt cx="2428106" cy="3116257"/>
          </a:xfrm>
        </p:grpSpPr>
        <p:sp>
          <p:nvSpPr>
            <p:cNvPr id="1369" name="Google Shape;1369;p27"/>
            <p:cNvSpPr/>
            <p:nvPr/>
          </p:nvSpPr>
          <p:spPr>
            <a:xfrm flipH="1">
              <a:off x="1220264" y="1013623"/>
              <a:ext cx="2428106" cy="3116257"/>
            </a:xfrm>
            <a:custGeom>
              <a:avLst/>
              <a:gdLst/>
              <a:ahLst/>
              <a:cxnLst/>
              <a:rect l="l" t="t" r="r" b="b"/>
              <a:pathLst>
                <a:path w="88617" h="113732" extrusionOk="0">
                  <a:moveTo>
                    <a:pt x="41775" y="1"/>
                  </a:moveTo>
                  <a:cubicBezTo>
                    <a:pt x="40304" y="1"/>
                    <a:pt x="38971" y="596"/>
                    <a:pt x="37922" y="1720"/>
                  </a:cubicBezTo>
                  <a:cubicBezTo>
                    <a:pt x="37250" y="2440"/>
                    <a:pt x="36695" y="3380"/>
                    <a:pt x="36279" y="4517"/>
                  </a:cubicBezTo>
                  <a:cubicBezTo>
                    <a:pt x="36139" y="4896"/>
                    <a:pt x="36026" y="5274"/>
                    <a:pt x="35930" y="5630"/>
                  </a:cubicBezTo>
                  <a:lnTo>
                    <a:pt x="23199" y="6618"/>
                  </a:lnTo>
                  <a:cubicBezTo>
                    <a:pt x="22859" y="5944"/>
                    <a:pt x="22449" y="5374"/>
                    <a:pt x="21977" y="4925"/>
                  </a:cubicBezTo>
                  <a:cubicBezTo>
                    <a:pt x="21129" y="4115"/>
                    <a:pt x="20094" y="3688"/>
                    <a:pt x="18982" y="3688"/>
                  </a:cubicBezTo>
                  <a:cubicBezTo>
                    <a:pt x="18022" y="3688"/>
                    <a:pt x="17073" y="4011"/>
                    <a:pt x="16156" y="4641"/>
                  </a:cubicBezTo>
                  <a:cubicBezTo>
                    <a:pt x="15724" y="4458"/>
                    <a:pt x="15255" y="4362"/>
                    <a:pt x="14780" y="4362"/>
                  </a:cubicBezTo>
                  <a:cubicBezTo>
                    <a:pt x="13898" y="4362"/>
                    <a:pt x="12585" y="4681"/>
                    <a:pt x="11328" y="6206"/>
                  </a:cubicBezTo>
                  <a:cubicBezTo>
                    <a:pt x="10591" y="7096"/>
                    <a:pt x="9947" y="8318"/>
                    <a:pt x="9413" y="9836"/>
                  </a:cubicBezTo>
                  <a:cubicBezTo>
                    <a:pt x="8950" y="11154"/>
                    <a:pt x="8688" y="12430"/>
                    <a:pt x="8634" y="13634"/>
                  </a:cubicBezTo>
                  <a:cubicBezTo>
                    <a:pt x="8584" y="14677"/>
                    <a:pt x="8693" y="15670"/>
                    <a:pt x="8950" y="16586"/>
                  </a:cubicBezTo>
                  <a:cubicBezTo>
                    <a:pt x="9415" y="18238"/>
                    <a:pt x="10231" y="19143"/>
                    <a:pt x="10471" y="19383"/>
                  </a:cubicBezTo>
                  <a:lnTo>
                    <a:pt x="11154" y="20064"/>
                  </a:lnTo>
                  <a:lnTo>
                    <a:pt x="23177" y="21325"/>
                  </a:lnTo>
                  <a:cubicBezTo>
                    <a:pt x="23188" y="21506"/>
                    <a:pt x="23210" y="21683"/>
                    <a:pt x="23245" y="21858"/>
                  </a:cubicBezTo>
                  <a:cubicBezTo>
                    <a:pt x="23374" y="22486"/>
                    <a:pt x="23662" y="23073"/>
                    <a:pt x="24085" y="23559"/>
                  </a:cubicBezTo>
                  <a:cubicBezTo>
                    <a:pt x="24478" y="24009"/>
                    <a:pt x="24977" y="24367"/>
                    <a:pt x="25569" y="24624"/>
                  </a:cubicBezTo>
                  <a:cubicBezTo>
                    <a:pt x="26112" y="24860"/>
                    <a:pt x="26766" y="25060"/>
                    <a:pt x="27545" y="25233"/>
                  </a:cubicBezTo>
                  <a:lnTo>
                    <a:pt x="27958" y="26839"/>
                  </a:lnTo>
                  <a:cubicBezTo>
                    <a:pt x="27955" y="26849"/>
                    <a:pt x="27949" y="26858"/>
                    <a:pt x="27947" y="26867"/>
                  </a:cubicBezTo>
                  <a:cubicBezTo>
                    <a:pt x="27936" y="26893"/>
                    <a:pt x="27923" y="26919"/>
                    <a:pt x="27912" y="26945"/>
                  </a:cubicBezTo>
                  <a:lnTo>
                    <a:pt x="27870" y="27035"/>
                  </a:lnTo>
                  <a:cubicBezTo>
                    <a:pt x="27868" y="27039"/>
                    <a:pt x="27868" y="27039"/>
                    <a:pt x="27868" y="27041"/>
                  </a:cubicBezTo>
                  <a:cubicBezTo>
                    <a:pt x="27445" y="27984"/>
                    <a:pt x="26978" y="29029"/>
                    <a:pt x="26483" y="30153"/>
                  </a:cubicBezTo>
                  <a:lnTo>
                    <a:pt x="24674" y="29214"/>
                  </a:lnTo>
                  <a:lnTo>
                    <a:pt x="16837" y="29214"/>
                  </a:lnTo>
                  <a:lnTo>
                    <a:pt x="15020" y="38716"/>
                  </a:lnTo>
                  <a:cubicBezTo>
                    <a:pt x="14269" y="38974"/>
                    <a:pt x="13383" y="39355"/>
                    <a:pt x="12489" y="39907"/>
                  </a:cubicBezTo>
                  <a:cubicBezTo>
                    <a:pt x="11134" y="40752"/>
                    <a:pt x="10043" y="41816"/>
                    <a:pt x="9249" y="43082"/>
                  </a:cubicBezTo>
                  <a:cubicBezTo>
                    <a:pt x="8256" y="44661"/>
                    <a:pt x="7752" y="46501"/>
                    <a:pt x="7752" y="48547"/>
                  </a:cubicBezTo>
                  <a:cubicBezTo>
                    <a:pt x="7752" y="50716"/>
                    <a:pt x="8344" y="52583"/>
                    <a:pt x="9509" y="54104"/>
                  </a:cubicBezTo>
                  <a:cubicBezTo>
                    <a:pt x="10183" y="54983"/>
                    <a:pt x="11040" y="55729"/>
                    <a:pt x="12070" y="56329"/>
                  </a:cubicBezTo>
                  <a:lnTo>
                    <a:pt x="11651" y="58852"/>
                  </a:lnTo>
                  <a:lnTo>
                    <a:pt x="14644" y="60950"/>
                  </a:lnTo>
                  <a:cubicBezTo>
                    <a:pt x="14538" y="61413"/>
                    <a:pt x="14439" y="61856"/>
                    <a:pt x="14346" y="62290"/>
                  </a:cubicBezTo>
                  <a:cubicBezTo>
                    <a:pt x="13929" y="64245"/>
                    <a:pt x="13658" y="65925"/>
                    <a:pt x="13490" y="67539"/>
                  </a:cubicBezTo>
                  <a:cubicBezTo>
                    <a:pt x="13189" y="70426"/>
                    <a:pt x="13242" y="73048"/>
                    <a:pt x="13647" y="75562"/>
                  </a:cubicBezTo>
                  <a:cubicBezTo>
                    <a:pt x="14186" y="78861"/>
                    <a:pt x="15354" y="82000"/>
                    <a:pt x="17180" y="85028"/>
                  </a:cubicBezTo>
                  <a:cubicBezTo>
                    <a:pt x="16916" y="85949"/>
                    <a:pt x="16580" y="87020"/>
                    <a:pt x="16165" y="88129"/>
                  </a:cubicBezTo>
                  <a:cubicBezTo>
                    <a:pt x="15129" y="90893"/>
                    <a:pt x="14101" y="92623"/>
                    <a:pt x="13233" y="93703"/>
                  </a:cubicBezTo>
                  <a:cubicBezTo>
                    <a:pt x="12159" y="92412"/>
                    <a:pt x="11237" y="91489"/>
                    <a:pt x="10106" y="90889"/>
                  </a:cubicBezTo>
                  <a:cubicBezTo>
                    <a:pt x="9201" y="90405"/>
                    <a:pt x="8231" y="90172"/>
                    <a:pt x="7150" y="90172"/>
                  </a:cubicBezTo>
                  <a:cubicBezTo>
                    <a:pt x="7074" y="90172"/>
                    <a:pt x="6998" y="90173"/>
                    <a:pt x="6921" y="90175"/>
                  </a:cubicBezTo>
                  <a:cubicBezTo>
                    <a:pt x="6031" y="90204"/>
                    <a:pt x="5036" y="90380"/>
                    <a:pt x="3694" y="90751"/>
                  </a:cubicBezTo>
                  <a:lnTo>
                    <a:pt x="0" y="91774"/>
                  </a:lnTo>
                  <a:lnTo>
                    <a:pt x="2178" y="94929"/>
                  </a:lnTo>
                  <a:cubicBezTo>
                    <a:pt x="3448" y="96771"/>
                    <a:pt x="5470" y="99518"/>
                    <a:pt x="7888" y="102136"/>
                  </a:cubicBezTo>
                  <a:cubicBezTo>
                    <a:pt x="9402" y="103774"/>
                    <a:pt x="10896" y="105171"/>
                    <a:pt x="12327" y="106288"/>
                  </a:cubicBezTo>
                  <a:cubicBezTo>
                    <a:pt x="14145" y="107704"/>
                    <a:pt x="15916" y="108709"/>
                    <a:pt x="17592" y="109272"/>
                  </a:cubicBezTo>
                  <a:lnTo>
                    <a:pt x="18279" y="109504"/>
                  </a:lnTo>
                  <a:lnTo>
                    <a:pt x="18991" y="109362"/>
                  </a:lnTo>
                  <a:cubicBezTo>
                    <a:pt x="20068" y="109150"/>
                    <a:pt x="21183" y="108716"/>
                    <a:pt x="22307" y="108077"/>
                  </a:cubicBezTo>
                  <a:cubicBezTo>
                    <a:pt x="23245" y="107542"/>
                    <a:pt x="24218" y="106848"/>
                    <a:pt x="25198" y="106013"/>
                  </a:cubicBezTo>
                  <a:cubicBezTo>
                    <a:pt x="26764" y="104680"/>
                    <a:pt x="28392" y="102947"/>
                    <a:pt x="30039" y="100866"/>
                  </a:cubicBezTo>
                  <a:cubicBezTo>
                    <a:pt x="30672" y="100067"/>
                    <a:pt x="31261" y="99278"/>
                    <a:pt x="31789" y="98536"/>
                  </a:cubicBezTo>
                  <a:cubicBezTo>
                    <a:pt x="32125" y="98699"/>
                    <a:pt x="32465" y="98859"/>
                    <a:pt x="32808" y="99011"/>
                  </a:cubicBezTo>
                  <a:cubicBezTo>
                    <a:pt x="34099" y="99594"/>
                    <a:pt x="35426" y="100085"/>
                    <a:pt x="36774" y="100482"/>
                  </a:cubicBezTo>
                  <a:cubicBezTo>
                    <a:pt x="37162" y="101728"/>
                    <a:pt x="37658" y="102795"/>
                    <a:pt x="38286" y="103722"/>
                  </a:cubicBezTo>
                  <a:lnTo>
                    <a:pt x="38308" y="103755"/>
                  </a:lnTo>
                  <a:lnTo>
                    <a:pt x="38332" y="103787"/>
                  </a:lnTo>
                  <a:cubicBezTo>
                    <a:pt x="38917" y="104601"/>
                    <a:pt x="39606" y="105269"/>
                    <a:pt x="40378" y="105775"/>
                  </a:cubicBezTo>
                  <a:lnTo>
                    <a:pt x="40448" y="105823"/>
                  </a:lnTo>
                  <a:lnTo>
                    <a:pt x="40516" y="105860"/>
                  </a:lnTo>
                  <a:cubicBezTo>
                    <a:pt x="40533" y="105871"/>
                    <a:pt x="40546" y="105880"/>
                    <a:pt x="40564" y="105890"/>
                  </a:cubicBezTo>
                  <a:cubicBezTo>
                    <a:pt x="40690" y="105969"/>
                    <a:pt x="40906" y="106106"/>
                    <a:pt x="41181" y="106226"/>
                  </a:cubicBezTo>
                  <a:lnTo>
                    <a:pt x="41190" y="106231"/>
                  </a:lnTo>
                  <a:lnTo>
                    <a:pt x="41768" y="106480"/>
                  </a:lnTo>
                  <a:lnTo>
                    <a:pt x="42584" y="106730"/>
                  </a:lnTo>
                  <a:cubicBezTo>
                    <a:pt x="42305" y="107099"/>
                    <a:pt x="42028" y="107518"/>
                    <a:pt x="41746" y="107994"/>
                  </a:cubicBezTo>
                  <a:cubicBezTo>
                    <a:pt x="41186" y="108945"/>
                    <a:pt x="40799" y="109807"/>
                    <a:pt x="40760" y="109903"/>
                  </a:cubicBezTo>
                  <a:lnTo>
                    <a:pt x="39069" y="113732"/>
                  </a:lnTo>
                  <a:lnTo>
                    <a:pt x="59593" y="113732"/>
                  </a:lnTo>
                  <a:cubicBezTo>
                    <a:pt x="60957" y="113732"/>
                    <a:pt x="62632" y="110346"/>
                    <a:pt x="63071" y="109342"/>
                  </a:cubicBezTo>
                  <a:cubicBezTo>
                    <a:pt x="63946" y="107339"/>
                    <a:pt x="64434" y="105195"/>
                    <a:pt x="65045" y="103102"/>
                  </a:cubicBezTo>
                  <a:cubicBezTo>
                    <a:pt x="65844" y="100368"/>
                    <a:pt x="66097" y="98516"/>
                    <a:pt x="65868" y="97098"/>
                  </a:cubicBezTo>
                  <a:lnTo>
                    <a:pt x="65748" y="96361"/>
                  </a:lnTo>
                  <a:cubicBezTo>
                    <a:pt x="67591" y="95387"/>
                    <a:pt x="69450" y="94281"/>
                    <a:pt x="71300" y="93055"/>
                  </a:cubicBezTo>
                  <a:cubicBezTo>
                    <a:pt x="74449" y="90969"/>
                    <a:pt x="77662" y="88484"/>
                    <a:pt x="80850" y="85666"/>
                  </a:cubicBezTo>
                  <a:lnTo>
                    <a:pt x="81605" y="84998"/>
                  </a:lnTo>
                  <a:lnTo>
                    <a:pt x="81744" y="83999"/>
                  </a:lnTo>
                  <a:cubicBezTo>
                    <a:pt x="82227" y="80514"/>
                    <a:pt x="82488" y="76026"/>
                    <a:pt x="82519" y="70664"/>
                  </a:cubicBezTo>
                  <a:cubicBezTo>
                    <a:pt x="82541" y="66420"/>
                    <a:pt x="82423" y="61603"/>
                    <a:pt x="82163" y="56353"/>
                  </a:cubicBezTo>
                  <a:cubicBezTo>
                    <a:pt x="81908" y="51111"/>
                    <a:pt x="81559" y="46461"/>
                    <a:pt x="81312" y="43503"/>
                  </a:cubicBezTo>
                  <a:cubicBezTo>
                    <a:pt x="81406" y="43431"/>
                    <a:pt x="81496" y="43352"/>
                    <a:pt x="81581" y="43272"/>
                  </a:cubicBezTo>
                  <a:cubicBezTo>
                    <a:pt x="81897" y="43328"/>
                    <a:pt x="82207" y="43374"/>
                    <a:pt x="82504" y="43413"/>
                  </a:cubicBezTo>
                  <a:lnTo>
                    <a:pt x="82512" y="43413"/>
                  </a:lnTo>
                  <a:cubicBezTo>
                    <a:pt x="82558" y="43418"/>
                    <a:pt x="82602" y="43424"/>
                    <a:pt x="82650" y="43429"/>
                  </a:cubicBezTo>
                  <a:cubicBezTo>
                    <a:pt x="82654" y="43431"/>
                    <a:pt x="82661" y="43431"/>
                    <a:pt x="82665" y="43431"/>
                  </a:cubicBezTo>
                  <a:cubicBezTo>
                    <a:pt x="82709" y="43437"/>
                    <a:pt x="82750" y="43440"/>
                    <a:pt x="82794" y="43446"/>
                  </a:cubicBezTo>
                  <a:cubicBezTo>
                    <a:pt x="82798" y="43446"/>
                    <a:pt x="82807" y="43448"/>
                    <a:pt x="82814" y="43448"/>
                  </a:cubicBezTo>
                  <a:cubicBezTo>
                    <a:pt x="82853" y="43451"/>
                    <a:pt x="82894" y="43457"/>
                    <a:pt x="82936" y="43459"/>
                  </a:cubicBezTo>
                  <a:cubicBezTo>
                    <a:pt x="82944" y="43461"/>
                    <a:pt x="82949" y="43461"/>
                    <a:pt x="82958" y="43461"/>
                  </a:cubicBezTo>
                  <a:cubicBezTo>
                    <a:pt x="82999" y="43468"/>
                    <a:pt x="83038" y="43470"/>
                    <a:pt x="83080" y="43472"/>
                  </a:cubicBezTo>
                  <a:cubicBezTo>
                    <a:pt x="83088" y="43475"/>
                    <a:pt x="83097" y="43475"/>
                    <a:pt x="83101" y="43475"/>
                  </a:cubicBezTo>
                  <a:lnTo>
                    <a:pt x="83226" y="43483"/>
                  </a:lnTo>
                  <a:lnTo>
                    <a:pt x="83241" y="43483"/>
                  </a:lnTo>
                  <a:lnTo>
                    <a:pt x="83372" y="43492"/>
                  </a:lnTo>
                  <a:lnTo>
                    <a:pt x="83379" y="43492"/>
                  </a:lnTo>
                  <a:cubicBezTo>
                    <a:pt x="83514" y="43501"/>
                    <a:pt x="83645" y="43503"/>
                    <a:pt x="83776" y="43505"/>
                  </a:cubicBezTo>
                  <a:lnTo>
                    <a:pt x="83920" y="43505"/>
                  </a:lnTo>
                  <a:cubicBezTo>
                    <a:pt x="84714" y="43505"/>
                    <a:pt x="85388" y="43403"/>
                    <a:pt x="85977" y="43195"/>
                  </a:cubicBezTo>
                  <a:cubicBezTo>
                    <a:pt x="87057" y="42813"/>
                    <a:pt x="87845" y="42059"/>
                    <a:pt x="88192" y="41068"/>
                  </a:cubicBezTo>
                  <a:cubicBezTo>
                    <a:pt x="88401" y="40470"/>
                    <a:pt x="88617" y="39257"/>
                    <a:pt x="87722" y="37863"/>
                  </a:cubicBezTo>
                  <a:cubicBezTo>
                    <a:pt x="87334" y="37274"/>
                    <a:pt x="86776" y="36687"/>
                    <a:pt x="86008" y="36072"/>
                  </a:cubicBezTo>
                  <a:cubicBezTo>
                    <a:pt x="85416" y="35598"/>
                    <a:pt x="83298" y="33951"/>
                    <a:pt x="80743" y="32494"/>
                  </a:cubicBezTo>
                  <a:cubicBezTo>
                    <a:pt x="78027" y="30945"/>
                    <a:pt x="75847" y="30192"/>
                    <a:pt x="74080" y="30192"/>
                  </a:cubicBezTo>
                  <a:cubicBezTo>
                    <a:pt x="72684" y="30192"/>
                    <a:pt x="71715" y="30661"/>
                    <a:pt x="71091" y="31137"/>
                  </a:cubicBezTo>
                  <a:cubicBezTo>
                    <a:pt x="70892" y="29625"/>
                    <a:pt x="70644" y="28300"/>
                    <a:pt x="70351" y="27192"/>
                  </a:cubicBezTo>
                  <a:cubicBezTo>
                    <a:pt x="70116" y="26291"/>
                    <a:pt x="69854" y="25549"/>
                    <a:pt x="69553" y="24919"/>
                  </a:cubicBezTo>
                  <a:lnTo>
                    <a:pt x="69367" y="24556"/>
                  </a:lnTo>
                  <a:cubicBezTo>
                    <a:pt x="68959" y="23804"/>
                    <a:pt x="68482" y="23236"/>
                    <a:pt x="67912" y="22831"/>
                  </a:cubicBezTo>
                  <a:cubicBezTo>
                    <a:pt x="67319" y="22407"/>
                    <a:pt x="66620" y="22054"/>
                    <a:pt x="65813" y="21770"/>
                  </a:cubicBezTo>
                  <a:cubicBezTo>
                    <a:pt x="65857" y="21087"/>
                    <a:pt x="65765" y="20437"/>
                    <a:pt x="65530" y="19826"/>
                  </a:cubicBezTo>
                  <a:cubicBezTo>
                    <a:pt x="65161" y="18860"/>
                    <a:pt x="64454" y="18059"/>
                    <a:pt x="63487" y="17507"/>
                  </a:cubicBezTo>
                  <a:cubicBezTo>
                    <a:pt x="62680" y="17047"/>
                    <a:pt x="61705" y="16761"/>
                    <a:pt x="60503" y="16632"/>
                  </a:cubicBezTo>
                  <a:cubicBezTo>
                    <a:pt x="60129" y="16593"/>
                    <a:pt x="59775" y="16573"/>
                    <a:pt x="59437" y="16573"/>
                  </a:cubicBezTo>
                  <a:cubicBezTo>
                    <a:pt x="58721" y="16573"/>
                    <a:pt x="58081" y="16662"/>
                    <a:pt x="57503" y="16842"/>
                  </a:cubicBezTo>
                  <a:cubicBezTo>
                    <a:pt x="57466" y="16850"/>
                    <a:pt x="57431" y="16863"/>
                    <a:pt x="57396" y="16874"/>
                  </a:cubicBezTo>
                  <a:lnTo>
                    <a:pt x="56990" y="13656"/>
                  </a:lnTo>
                  <a:lnTo>
                    <a:pt x="56940" y="13676"/>
                  </a:lnTo>
                  <a:lnTo>
                    <a:pt x="56925" y="13578"/>
                  </a:lnTo>
                  <a:lnTo>
                    <a:pt x="56929" y="13569"/>
                  </a:lnTo>
                  <a:lnTo>
                    <a:pt x="56763" y="12611"/>
                  </a:lnTo>
                  <a:cubicBezTo>
                    <a:pt x="56558" y="11440"/>
                    <a:pt x="56344" y="10373"/>
                    <a:pt x="56144" y="9531"/>
                  </a:cubicBezTo>
                  <a:lnTo>
                    <a:pt x="56131" y="9472"/>
                  </a:lnTo>
                  <a:cubicBezTo>
                    <a:pt x="56098" y="9323"/>
                    <a:pt x="56063" y="9184"/>
                    <a:pt x="56032" y="9059"/>
                  </a:cubicBezTo>
                  <a:lnTo>
                    <a:pt x="55947" y="8701"/>
                  </a:lnTo>
                  <a:cubicBezTo>
                    <a:pt x="56011" y="8280"/>
                    <a:pt x="56072" y="7722"/>
                    <a:pt x="56091" y="7098"/>
                  </a:cubicBezTo>
                  <a:cubicBezTo>
                    <a:pt x="56148" y="5132"/>
                    <a:pt x="55738" y="3518"/>
                    <a:pt x="54867" y="2291"/>
                  </a:cubicBezTo>
                  <a:cubicBezTo>
                    <a:pt x="53960" y="1013"/>
                    <a:pt x="52614" y="245"/>
                    <a:pt x="50982" y="66"/>
                  </a:cubicBezTo>
                  <a:cubicBezTo>
                    <a:pt x="50755" y="42"/>
                    <a:pt x="50526" y="29"/>
                    <a:pt x="50303" y="29"/>
                  </a:cubicBezTo>
                  <a:cubicBezTo>
                    <a:pt x="49110" y="29"/>
                    <a:pt x="47510" y="376"/>
                    <a:pt x="45900" y="1768"/>
                  </a:cubicBezTo>
                  <a:cubicBezTo>
                    <a:pt x="45030" y="836"/>
                    <a:pt x="43884" y="241"/>
                    <a:pt x="42532" y="53"/>
                  </a:cubicBezTo>
                  <a:lnTo>
                    <a:pt x="42527" y="53"/>
                  </a:lnTo>
                  <a:cubicBezTo>
                    <a:pt x="42276" y="18"/>
                    <a:pt x="42023" y="1"/>
                    <a:pt x="41775" y="1"/>
                  </a:cubicBezTo>
                  <a:close/>
                </a:path>
              </a:pathLst>
            </a:custGeom>
            <a:solidFill>
              <a:schemeClr val="lt1"/>
            </a:solidFill>
            <a:ln>
              <a:noFill/>
            </a:ln>
            <a:effectLst>
              <a:outerShdw dist="104775" dir="5340000" algn="bl" rotWithShape="0">
                <a:schemeClr val="dk2">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0" name="Google Shape;1370;p27"/>
            <p:cNvSpPr/>
            <p:nvPr/>
          </p:nvSpPr>
          <p:spPr>
            <a:xfrm flipH="1">
              <a:off x="1942035" y="4060229"/>
              <a:ext cx="1343" cy="2713"/>
            </a:xfrm>
            <a:custGeom>
              <a:avLst/>
              <a:gdLst/>
              <a:ahLst/>
              <a:cxnLst/>
              <a:rect l="l" t="t" r="r" b="b"/>
              <a:pathLst>
                <a:path w="49" h="99" extrusionOk="0">
                  <a:moveTo>
                    <a:pt x="27" y="0"/>
                  </a:moveTo>
                  <a:cubicBezTo>
                    <a:pt x="16" y="37"/>
                    <a:pt x="7" y="70"/>
                    <a:pt x="0" y="98"/>
                  </a:cubicBezTo>
                  <a:cubicBezTo>
                    <a:pt x="11" y="57"/>
                    <a:pt x="27" y="24"/>
                    <a:pt x="48" y="0"/>
                  </a:cubicBezTo>
                  <a:close/>
                </a:path>
              </a:pathLst>
            </a:custGeom>
            <a:solidFill>
              <a:srgbClr val="585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1" name="Google Shape;1371;p27"/>
            <p:cNvSpPr/>
            <p:nvPr/>
          </p:nvSpPr>
          <p:spPr>
            <a:xfrm flipH="1">
              <a:off x="2761569" y="3279137"/>
              <a:ext cx="765803" cy="657710"/>
            </a:xfrm>
            <a:custGeom>
              <a:avLst/>
              <a:gdLst/>
              <a:ahLst/>
              <a:cxnLst/>
              <a:rect l="l" t="t" r="r" b="b"/>
              <a:pathLst>
                <a:path w="27949" h="24004" extrusionOk="0">
                  <a:moveTo>
                    <a:pt x="16145" y="0"/>
                  </a:moveTo>
                  <a:cubicBezTo>
                    <a:pt x="16145" y="0"/>
                    <a:pt x="13863" y="11897"/>
                    <a:pt x="8453" y="14941"/>
                  </a:cubicBezTo>
                  <a:cubicBezTo>
                    <a:pt x="5811" y="11593"/>
                    <a:pt x="4825" y="10219"/>
                    <a:pt x="2727" y="10219"/>
                  </a:cubicBezTo>
                  <a:cubicBezTo>
                    <a:pt x="1993" y="10219"/>
                    <a:pt x="1124" y="10387"/>
                    <a:pt x="0" y="10697"/>
                  </a:cubicBezTo>
                  <a:cubicBezTo>
                    <a:pt x="1846" y="13372"/>
                    <a:pt x="8060" y="21994"/>
                    <a:pt x="14038" y="24004"/>
                  </a:cubicBezTo>
                  <a:cubicBezTo>
                    <a:pt x="20662" y="22693"/>
                    <a:pt x="27949" y="9962"/>
                    <a:pt x="27949" y="9962"/>
                  </a:cubicBezTo>
                  <a:lnTo>
                    <a:pt x="1614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2" name="Google Shape;1372;p27"/>
            <p:cNvSpPr/>
            <p:nvPr/>
          </p:nvSpPr>
          <p:spPr>
            <a:xfrm flipH="1">
              <a:off x="1728452" y="1659934"/>
              <a:ext cx="481856" cy="1028075"/>
            </a:xfrm>
            <a:custGeom>
              <a:avLst/>
              <a:gdLst/>
              <a:ahLst/>
              <a:cxnLst/>
              <a:rect l="l" t="t" r="r" b="b"/>
              <a:pathLst>
                <a:path w="17586" h="37521" extrusionOk="0">
                  <a:moveTo>
                    <a:pt x="6583" y="0"/>
                  </a:moveTo>
                  <a:cubicBezTo>
                    <a:pt x="3654" y="0"/>
                    <a:pt x="1092" y="366"/>
                    <a:pt x="1092" y="366"/>
                  </a:cubicBezTo>
                  <a:lnTo>
                    <a:pt x="1" y="35419"/>
                  </a:lnTo>
                  <a:cubicBezTo>
                    <a:pt x="1" y="35419"/>
                    <a:pt x="3827" y="37521"/>
                    <a:pt x="7708" y="37521"/>
                  </a:cubicBezTo>
                  <a:cubicBezTo>
                    <a:pt x="9648" y="37521"/>
                    <a:pt x="11602" y="36995"/>
                    <a:pt x="13098" y="35419"/>
                  </a:cubicBezTo>
                  <a:cubicBezTo>
                    <a:pt x="17586" y="30691"/>
                    <a:pt x="17222" y="3881"/>
                    <a:pt x="13827" y="1457"/>
                  </a:cubicBezTo>
                  <a:cubicBezTo>
                    <a:pt x="12210" y="303"/>
                    <a:pt x="9245" y="0"/>
                    <a:pt x="65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3" name="Google Shape;1373;p27"/>
            <p:cNvSpPr/>
            <p:nvPr/>
          </p:nvSpPr>
          <p:spPr>
            <a:xfrm flipH="1">
              <a:off x="1765086" y="2241390"/>
              <a:ext cx="420590" cy="446702"/>
            </a:xfrm>
            <a:custGeom>
              <a:avLst/>
              <a:gdLst/>
              <a:ahLst/>
              <a:cxnLst/>
              <a:rect l="l" t="t" r="r" b="b"/>
              <a:pathLst>
                <a:path w="15350" h="16303" extrusionOk="0">
                  <a:moveTo>
                    <a:pt x="276" y="1"/>
                  </a:moveTo>
                  <a:lnTo>
                    <a:pt x="1" y="14640"/>
                  </a:lnTo>
                  <a:cubicBezTo>
                    <a:pt x="1360" y="15256"/>
                    <a:pt x="4072" y="16303"/>
                    <a:pt x="6810" y="16303"/>
                  </a:cubicBezTo>
                  <a:cubicBezTo>
                    <a:pt x="8750" y="16303"/>
                    <a:pt x="10704" y="15778"/>
                    <a:pt x="12199" y="14202"/>
                  </a:cubicBezTo>
                  <a:cubicBezTo>
                    <a:pt x="13955" y="12350"/>
                    <a:pt x="14970" y="7118"/>
                    <a:pt x="15349" y="1290"/>
                  </a:cubicBezTo>
                  <a:lnTo>
                    <a:pt x="2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4" name="Google Shape;1374;p27"/>
            <p:cNvSpPr/>
            <p:nvPr/>
          </p:nvSpPr>
          <p:spPr>
            <a:xfrm flipH="1">
              <a:off x="1280490" y="1088453"/>
              <a:ext cx="2084756" cy="2639195"/>
            </a:xfrm>
            <a:custGeom>
              <a:avLst/>
              <a:gdLst/>
              <a:ahLst/>
              <a:cxnLst/>
              <a:rect l="l" t="t" r="r" b="b"/>
              <a:pathLst>
                <a:path w="76086" h="96321" extrusionOk="0">
                  <a:moveTo>
                    <a:pt x="31432" y="1"/>
                  </a:moveTo>
                  <a:cubicBezTo>
                    <a:pt x="28337" y="1"/>
                    <a:pt x="27879" y="5462"/>
                    <a:pt x="27879" y="5462"/>
                  </a:cubicBezTo>
                  <a:lnTo>
                    <a:pt x="10988" y="6771"/>
                  </a:lnTo>
                  <a:cubicBezTo>
                    <a:pt x="10988" y="6771"/>
                    <a:pt x="10403" y="3687"/>
                    <a:pt x="8639" y="3687"/>
                  </a:cubicBezTo>
                  <a:cubicBezTo>
                    <a:pt x="7847" y="3687"/>
                    <a:pt x="6816" y="4310"/>
                    <a:pt x="5494" y="6114"/>
                  </a:cubicBezTo>
                  <a:cubicBezTo>
                    <a:pt x="5494" y="5028"/>
                    <a:pt x="5061" y="4363"/>
                    <a:pt x="4436" y="4363"/>
                  </a:cubicBezTo>
                  <a:cubicBezTo>
                    <a:pt x="3649" y="4363"/>
                    <a:pt x="2557" y="5418"/>
                    <a:pt x="1641" y="8015"/>
                  </a:cubicBezTo>
                  <a:cubicBezTo>
                    <a:pt x="0" y="12679"/>
                    <a:pt x="2053" y="14726"/>
                    <a:pt x="2053" y="14726"/>
                  </a:cubicBezTo>
                  <a:lnTo>
                    <a:pt x="16647" y="16258"/>
                  </a:lnTo>
                  <a:cubicBezTo>
                    <a:pt x="16647" y="16258"/>
                    <a:pt x="14426" y="18577"/>
                    <a:pt x="16313" y="19399"/>
                  </a:cubicBezTo>
                  <a:cubicBezTo>
                    <a:pt x="18201" y="20220"/>
                    <a:pt x="22302" y="20383"/>
                    <a:pt x="22302" y="20383"/>
                  </a:cubicBezTo>
                  <a:cubicBezTo>
                    <a:pt x="22302" y="20383"/>
                    <a:pt x="9596" y="47928"/>
                    <a:pt x="7215" y="57768"/>
                  </a:cubicBezTo>
                  <a:cubicBezTo>
                    <a:pt x="4839" y="67605"/>
                    <a:pt x="3956" y="77039"/>
                    <a:pt x="14439" y="87449"/>
                  </a:cubicBezTo>
                  <a:cubicBezTo>
                    <a:pt x="19557" y="92528"/>
                    <a:pt x="26686" y="96320"/>
                    <a:pt x="35530" y="96320"/>
                  </a:cubicBezTo>
                  <a:cubicBezTo>
                    <a:pt x="44814" y="96320"/>
                    <a:pt x="55987" y="92142"/>
                    <a:pt x="68708" y="80888"/>
                  </a:cubicBezTo>
                  <a:cubicBezTo>
                    <a:pt x="70757" y="66133"/>
                    <a:pt x="67969" y="37679"/>
                    <a:pt x="67969" y="37678"/>
                  </a:cubicBezTo>
                  <a:lnTo>
                    <a:pt x="67969" y="37678"/>
                  </a:lnTo>
                  <a:cubicBezTo>
                    <a:pt x="67969" y="37678"/>
                    <a:pt x="68701" y="38662"/>
                    <a:pt x="69153" y="38662"/>
                  </a:cubicBezTo>
                  <a:cubicBezTo>
                    <a:pt x="69417" y="38662"/>
                    <a:pt x="69586" y="38328"/>
                    <a:pt x="69461" y="37272"/>
                  </a:cubicBezTo>
                  <a:lnTo>
                    <a:pt x="69461" y="37272"/>
                  </a:lnTo>
                  <a:cubicBezTo>
                    <a:pt x="71097" y="37791"/>
                    <a:pt x="72544" y="38047"/>
                    <a:pt x="73589" y="38047"/>
                  </a:cubicBezTo>
                  <a:cubicBezTo>
                    <a:pt x="75521" y="38047"/>
                    <a:pt x="76086" y="37173"/>
                    <a:pt x="73955" y="35470"/>
                  </a:cubicBezTo>
                  <a:cubicBezTo>
                    <a:pt x="71630" y="33610"/>
                    <a:pt x="66592" y="30188"/>
                    <a:pt x="63735" y="30188"/>
                  </a:cubicBezTo>
                  <a:cubicBezTo>
                    <a:pt x="62560" y="30188"/>
                    <a:pt x="61753" y="30767"/>
                    <a:pt x="61657" y="32272"/>
                  </a:cubicBezTo>
                  <a:cubicBezTo>
                    <a:pt x="61554" y="33882"/>
                    <a:pt x="61460" y="36799"/>
                    <a:pt x="61378" y="40045"/>
                  </a:cubicBezTo>
                  <a:lnTo>
                    <a:pt x="61301" y="43370"/>
                  </a:lnTo>
                  <a:cubicBezTo>
                    <a:pt x="61266" y="45018"/>
                    <a:pt x="61234" y="46663"/>
                    <a:pt x="61210" y="48192"/>
                  </a:cubicBezTo>
                  <a:cubicBezTo>
                    <a:pt x="61183" y="49608"/>
                    <a:pt x="61159" y="50928"/>
                    <a:pt x="61140" y="52060"/>
                  </a:cubicBezTo>
                  <a:cubicBezTo>
                    <a:pt x="61103" y="54406"/>
                    <a:pt x="61083" y="55966"/>
                    <a:pt x="61083" y="55966"/>
                  </a:cubicBezTo>
                  <a:cubicBezTo>
                    <a:pt x="61083" y="55966"/>
                    <a:pt x="60773" y="55866"/>
                    <a:pt x="60450" y="55866"/>
                  </a:cubicBezTo>
                  <a:cubicBezTo>
                    <a:pt x="59895" y="55866"/>
                    <a:pt x="59301" y="56161"/>
                    <a:pt x="60184" y="57768"/>
                  </a:cubicBezTo>
                  <a:cubicBezTo>
                    <a:pt x="58011" y="59539"/>
                    <a:pt x="52051" y="63089"/>
                    <a:pt x="48429" y="65188"/>
                  </a:cubicBezTo>
                  <a:cubicBezTo>
                    <a:pt x="47445" y="65757"/>
                    <a:pt x="46633" y="66224"/>
                    <a:pt x="46116" y="66521"/>
                  </a:cubicBezTo>
                  <a:cubicBezTo>
                    <a:pt x="45730" y="66744"/>
                    <a:pt x="45507" y="66868"/>
                    <a:pt x="45507" y="66868"/>
                  </a:cubicBezTo>
                  <a:cubicBezTo>
                    <a:pt x="45507" y="66868"/>
                    <a:pt x="45538" y="65068"/>
                    <a:pt x="45566" y="62166"/>
                  </a:cubicBezTo>
                  <a:cubicBezTo>
                    <a:pt x="45582" y="60944"/>
                    <a:pt x="45595" y="59531"/>
                    <a:pt x="45610" y="57971"/>
                  </a:cubicBezTo>
                  <a:cubicBezTo>
                    <a:pt x="45621" y="56740"/>
                    <a:pt x="45627" y="55425"/>
                    <a:pt x="45634" y="54046"/>
                  </a:cubicBezTo>
                  <a:cubicBezTo>
                    <a:pt x="45634" y="53753"/>
                    <a:pt x="45638" y="53461"/>
                    <a:pt x="45638" y="53164"/>
                  </a:cubicBezTo>
                  <a:lnTo>
                    <a:pt x="45638" y="52970"/>
                  </a:lnTo>
                  <a:cubicBezTo>
                    <a:pt x="45643" y="51777"/>
                    <a:pt x="45647" y="50544"/>
                    <a:pt x="45647" y="49285"/>
                  </a:cubicBezTo>
                  <a:cubicBezTo>
                    <a:pt x="45658" y="46708"/>
                    <a:pt x="45651" y="44029"/>
                    <a:pt x="45638" y="41365"/>
                  </a:cubicBezTo>
                  <a:cubicBezTo>
                    <a:pt x="45625" y="39421"/>
                    <a:pt x="45606" y="37493"/>
                    <a:pt x="45582" y="35623"/>
                  </a:cubicBezTo>
                  <a:cubicBezTo>
                    <a:pt x="45562" y="34246"/>
                    <a:pt x="45531" y="32911"/>
                    <a:pt x="45505" y="31622"/>
                  </a:cubicBezTo>
                  <a:lnTo>
                    <a:pt x="45505" y="31617"/>
                  </a:lnTo>
                  <a:cubicBezTo>
                    <a:pt x="45475" y="30278"/>
                    <a:pt x="45438" y="28993"/>
                    <a:pt x="45394" y="27793"/>
                  </a:cubicBezTo>
                  <a:cubicBezTo>
                    <a:pt x="45335" y="26137"/>
                    <a:pt x="45265" y="24631"/>
                    <a:pt x="45178" y="23331"/>
                  </a:cubicBezTo>
                  <a:cubicBezTo>
                    <a:pt x="45089" y="21980"/>
                    <a:pt x="44993" y="20719"/>
                    <a:pt x="44886" y="19543"/>
                  </a:cubicBezTo>
                  <a:cubicBezTo>
                    <a:pt x="44729" y="17767"/>
                    <a:pt x="44558" y="16188"/>
                    <a:pt x="44382" y="14798"/>
                  </a:cubicBezTo>
                  <a:cubicBezTo>
                    <a:pt x="44166" y="13020"/>
                    <a:pt x="43943" y="11545"/>
                    <a:pt x="43729" y="10345"/>
                  </a:cubicBezTo>
                  <a:cubicBezTo>
                    <a:pt x="43509" y="9075"/>
                    <a:pt x="43306" y="8111"/>
                    <a:pt x="43142" y="7428"/>
                  </a:cubicBezTo>
                  <a:cubicBezTo>
                    <a:pt x="42935" y="6531"/>
                    <a:pt x="42802" y="6114"/>
                    <a:pt x="42802" y="6114"/>
                  </a:cubicBezTo>
                  <a:cubicBezTo>
                    <a:pt x="42802" y="6114"/>
                    <a:pt x="44115" y="457"/>
                    <a:pt x="40343" y="51"/>
                  </a:cubicBezTo>
                  <a:cubicBezTo>
                    <a:pt x="40213" y="37"/>
                    <a:pt x="40085" y="30"/>
                    <a:pt x="39959" y="30"/>
                  </a:cubicBezTo>
                  <a:cubicBezTo>
                    <a:pt x="36560" y="30"/>
                    <a:pt x="34734" y="5019"/>
                    <a:pt x="34610" y="5362"/>
                  </a:cubicBezTo>
                  <a:cubicBezTo>
                    <a:pt x="34647" y="5050"/>
                    <a:pt x="35140" y="488"/>
                    <a:pt x="31815" y="27"/>
                  </a:cubicBezTo>
                  <a:cubicBezTo>
                    <a:pt x="31683" y="9"/>
                    <a:pt x="31555" y="1"/>
                    <a:pt x="314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5" name="Google Shape;1375;p27"/>
            <p:cNvSpPr/>
            <p:nvPr/>
          </p:nvSpPr>
          <p:spPr>
            <a:xfrm flipH="1">
              <a:off x="1887454" y="2866713"/>
              <a:ext cx="116231" cy="71158"/>
            </a:xfrm>
            <a:custGeom>
              <a:avLst/>
              <a:gdLst/>
              <a:ahLst/>
              <a:cxnLst/>
              <a:rect l="l" t="t" r="r" b="b"/>
              <a:pathLst>
                <a:path w="4242" h="2597" extrusionOk="0">
                  <a:moveTo>
                    <a:pt x="3202" y="204"/>
                  </a:moveTo>
                  <a:cubicBezTo>
                    <a:pt x="3360" y="204"/>
                    <a:pt x="3443" y="242"/>
                    <a:pt x="3478" y="299"/>
                  </a:cubicBezTo>
                  <a:cubicBezTo>
                    <a:pt x="3353" y="299"/>
                    <a:pt x="3229" y="336"/>
                    <a:pt x="3113" y="358"/>
                  </a:cubicBezTo>
                  <a:cubicBezTo>
                    <a:pt x="3081" y="355"/>
                    <a:pt x="3047" y="354"/>
                    <a:pt x="3013" y="354"/>
                  </a:cubicBezTo>
                  <a:cubicBezTo>
                    <a:pt x="2861" y="354"/>
                    <a:pt x="2700" y="381"/>
                    <a:pt x="2540" y="425"/>
                  </a:cubicBezTo>
                  <a:cubicBezTo>
                    <a:pt x="2747" y="329"/>
                    <a:pt x="2972" y="209"/>
                    <a:pt x="3164" y="205"/>
                  </a:cubicBezTo>
                  <a:cubicBezTo>
                    <a:pt x="3177" y="205"/>
                    <a:pt x="3190" y="204"/>
                    <a:pt x="3202" y="204"/>
                  </a:cubicBezTo>
                  <a:close/>
                  <a:moveTo>
                    <a:pt x="3498" y="1"/>
                  </a:moveTo>
                  <a:cubicBezTo>
                    <a:pt x="3071" y="1"/>
                    <a:pt x="2691" y="241"/>
                    <a:pt x="2289" y="397"/>
                  </a:cubicBezTo>
                  <a:cubicBezTo>
                    <a:pt x="2241" y="417"/>
                    <a:pt x="2241" y="480"/>
                    <a:pt x="2269" y="511"/>
                  </a:cubicBezTo>
                  <a:cubicBezTo>
                    <a:pt x="2001" y="567"/>
                    <a:pt x="1732" y="637"/>
                    <a:pt x="1453" y="764"/>
                  </a:cubicBezTo>
                  <a:cubicBezTo>
                    <a:pt x="1117" y="910"/>
                    <a:pt x="0" y="1388"/>
                    <a:pt x="369" y="1931"/>
                  </a:cubicBezTo>
                  <a:lnTo>
                    <a:pt x="382" y="1944"/>
                  </a:lnTo>
                  <a:cubicBezTo>
                    <a:pt x="299" y="2151"/>
                    <a:pt x="325" y="2348"/>
                    <a:pt x="565" y="2463"/>
                  </a:cubicBezTo>
                  <a:cubicBezTo>
                    <a:pt x="621" y="2546"/>
                    <a:pt x="722" y="2596"/>
                    <a:pt x="823" y="2596"/>
                  </a:cubicBezTo>
                  <a:cubicBezTo>
                    <a:pt x="844" y="2596"/>
                    <a:pt x="865" y="2594"/>
                    <a:pt x="886" y="2590"/>
                  </a:cubicBezTo>
                  <a:cubicBezTo>
                    <a:pt x="943" y="2583"/>
                    <a:pt x="997" y="2564"/>
                    <a:pt x="1049" y="2546"/>
                  </a:cubicBezTo>
                  <a:cubicBezTo>
                    <a:pt x="1750" y="2546"/>
                    <a:pt x="2675" y="2134"/>
                    <a:pt x="3172" y="1802"/>
                  </a:cubicBezTo>
                  <a:cubicBezTo>
                    <a:pt x="3506" y="1586"/>
                    <a:pt x="4241" y="873"/>
                    <a:pt x="3829" y="434"/>
                  </a:cubicBezTo>
                  <a:cubicBezTo>
                    <a:pt x="3805" y="406"/>
                    <a:pt x="3783" y="386"/>
                    <a:pt x="3753" y="364"/>
                  </a:cubicBezTo>
                  <a:cubicBezTo>
                    <a:pt x="3772" y="277"/>
                    <a:pt x="3777" y="194"/>
                    <a:pt x="3766" y="100"/>
                  </a:cubicBezTo>
                  <a:cubicBezTo>
                    <a:pt x="3761" y="68"/>
                    <a:pt x="3742" y="26"/>
                    <a:pt x="3702" y="20"/>
                  </a:cubicBezTo>
                  <a:cubicBezTo>
                    <a:pt x="3633" y="7"/>
                    <a:pt x="3565" y="1"/>
                    <a:pt x="3498"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6" name="Google Shape;1376;p27"/>
            <p:cNvSpPr/>
            <p:nvPr/>
          </p:nvSpPr>
          <p:spPr>
            <a:xfrm flipH="1">
              <a:off x="1747824" y="2754181"/>
              <a:ext cx="124423" cy="82858"/>
            </a:xfrm>
            <a:custGeom>
              <a:avLst/>
              <a:gdLst/>
              <a:ahLst/>
              <a:cxnLst/>
              <a:rect l="l" t="t" r="r" b="b"/>
              <a:pathLst>
                <a:path w="4541" h="3024" extrusionOk="0">
                  <a:moveTo>
                    <a:pt x="3483" y="1"/>
                  </a:moveTo>
                  <a:cubicBezTo>
                    <a:pt x="3022" y="1"/>
                    <a:pt x="2484" y="233"/>
                    <a:pt x="2161" y="381"/>
                  </a:cubicBezTo>
                  <a:cubicBezTo>
                    <a:pt x="1888" y="505"/>
                    <a:pt x="1262" y="891"/>
                    <a:pt x="775" y="1349"/>
                  </a:cubicBezTo>
                  <a:cubicBezTo>
                    <a:pt x="666" y="1406"/>
                    <a:pt x="579" y="1461"/>
                    <a:pt x="529" y="1502"/>
                  </a:cubicBezTo>
                  <a:cubicBezTo>
                    <a:pt x="509" y="1520"/>
                    <a:pt x="528" y="1553"/>
                    <a:pt x="550" y="1553"/>
                  </a:cubicBezTo>
                  <a:cubicBezTo>
                    <a:pt x="554" y="1553"/>
                    <a:pt x="559" y="1551"/>
                    <a:pt x="564" y="1548"/>
                  </a:cubicBezTo>
                  <a:cubicBezTo>
                    <a:pt x="575" y="1541"/>
                    <a:pt x="585" y="1535"/>
                    <a:pt x="596" y="1526"/>
                  </a:cubicBezTo>
                  <a:lnTo>
                    <a:pt x="596" y="1526"/>
                  </a:lnTo>
                  <a:cubicBezTo>
                    <a:pt x="232" y="1919"/>
                    <a:pt x="1" y="2344"/>
                    <a:pt x="186" y="2695"/>
                  </a:cubicBezTo>
                  <a:cubicBezTo>
                    <a:pt x="249" y="2820"/>
                    <a:pt x="363" y="2890"/>
                    <a:pt x="503" y="2925"/>
                  </a:cubicBezTo>
                  <a:cubicBezTo>
                    <a:pt x="580" y="2987"/>
                    <a:pt x="682" y="3024"/>
                    <a:pt x="798" y="3024"/>
                  </a:cubicBezTo>
                  <a:cubicBezTo>
                    <a:pt x="823" y="3024"/>
                    <a:pt x="849" y="3022"/>
                    <a:pt x="876" y="3018"/>
                  </a:cubicBezTo>
                  <a:cubicBezTo>
                    <a:pt x="1028" y="2997"/>
                    <a:pt x="1181" y="2953"/>
                    <a:pt x="1334" y="2903"/>
                  </a:cubicBezTo>
                  <a:cubicBezTo>
                    <a:pt x="1369" y="2896"/>
                    <a:pt x="1408" y="2890"/>
                    <a:pt x="1445" y="2881"/>
                  </a:cubicBezTo>
                  <a:cubicBezTo>
                    <a:pt x="1518" y="2898"/>
                    <a:pt x="1595" y="2905"/>
                    <a:pt x="1674" y="2905"/>
                  </a:cubicBezTo>
                  <a:cubicBezTo>
                    <a:pt x="1984" y="2905"/>
                    <a:pt x="2321" y="2791"/>
                    <a:pt x="2560" y="2695"/>
                  </a:cubicBezTo>
                  <a:cubicBezTo>
                    <a:pt x="2588" y="2685"/>
                    <a:pt x="2614" y="2669"/>
                    <a:pt x="2645" y="2656"/>
                  </a:cubicBezTo>
                  <a:cubicBezTo>
                    <a:pt x="3014" y="2538"/>
                    <a:pt x="3343" y="2386"/>
                    <a:pt x="3518" y="2257"/>
                  </a:cubicBezTo>
                  <a:cubicBezTo>
                    <a:pt x="3932" y="1954"/>
                    <a:pt x="4497" y="1517"/>
                    <a:pt x="4524" y="954"/>
                  </a:cubicBezTo>
                  <a:cubicBezTo>
                    <a:pt x="4541" y="629"/>
                    <a:pt x="4386" y="420"/>
                    <a:pt x="4157" y="313"/>
                  </a:cubicBezTo>
                  <a:cubicBezTo>
                    <a:pt x="4113" y="247"/>
                    <a:pt x="4061" y="186"/>
                    <a:pt x="3987" y="136"/>
                  </a:cubicBezTo>
                  <a:cubicBezTo>
                    <a:pt x="3845" y="39"/>
                    <a:pt x="3670" y="1"/>
                    <a:pt x="348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7" name="Google Shape;1377;p27"/>
            <p:cNvSpPr/>
            <p:nvPr/>
          </p:nvSpPr>
          <p:spPr>
            <a:xfrm flipH="1">
              <a:off x="1813146" y="2891701"/>
              <a:ext cx="29921" cy="29017"/>
            </a:xfrm>
            <a:custGeom>
              <a:avLst/>
              <a:gdLst/>
              <a:ahLst/>
              <a:cxnLst/>
              <a:rect l="l" t="t" r="r" b="b"/>
              <a:pathLst>
                <a:path w="1092" h="1059" extrusionOk="0">
                  <a:moveTo>
                    <a:pt x="597" y="1"/>
                  </a:moveTo>
                  <a:cubicBezTo>
                    <a:pt x="590" y="1"/>
                    <a:pt x="583" y="1"/>
                    <a:pt x="576" y="2"/>
                  </a:cubicBezTo>
                  <a:cubicBezTo>
                    <a:pt x="569" y="2"/>
                    <a:pt x="562" y="2"/>
                    <a:pt x="554" y="2"/>
                  </a:cubicBezTo>
                  <a:cubicBezTo>
                    <a:pt x="376" y="2"/>
                    <a:pt x="195" y="102"/>
                    <a:pt x="142" y="308"/>
                  </a:cubicBezTo>
                  <a:cubicBezTo>
                    <a:pt x="129" y="353"/>
                    <a:pt x="138" y="406"/>
                    <a:pt x="162" y="449"/>
                  </a:cubicBezTo>
                  <a:cubicBezTo>
                    <a:pt x="158" y="471"/>
                    <a:pt x="164" y="487"/>
                    <a:pt x="175" y="506"/>
                  </a:cubicBezTo>
                  <a:cubicBezTo>
                    <a:pt x="129" y="561"/>
                    <a:pt x="86" y="620"/>
                    <a:pt x="55" y="685"/>
                  </a:cubicBezTo>
                  <a:cubicBezTo>
                    <a:pt x="0" y="803"/>
                    <a:pt x="29" y="921"/>
                    <a:pt x="138" y="995"/>
                  </a:cubicBezTo>
                  <a:cubicBezTo>
                    <a:pt x="203" y="1039"/>
                    <a:pt x="272" y="1058"/>
                    <a:pt x="343" y="1058"/>
                  </a:cubicBezTo>
                  <a:cubicBezTo>
                    <a:pt x="557" y="1058"/>
                    <a:pt x="779" y="882"/>
                    <a:pt x="895" y="674"/>
                  </a:cubicBezTo>
                  <a:lnTo>
                    <a:pt x="993" y="659"/>
                  </a:lnTo>
                  <a:cubicBezTo>
                    <a:pt x="1059" y="646"/>
                    <a:pt x="1091" y="554"/>
                    <a:pt x="1056" y="504"/>
                  </a:cubicBezTo>
                  <a:cubicBezTo>
                    <a:pt x="1032" y="467"/>
                    <a:pt x="1002" y="439"/>
                    <a:pt x="971" y="410"/>
                  </a:cubicBezTo>
                  <a:cubicBezTo>
                    <a:pt x="971" y="388"/>
                    <a:pt x="978" y="369"/>
                    <a:pt x="976" y="347"/>
                  </a:cubicBezTo>
                  <a:cubicBezTo>
                    <a:pt x="947" y="170"/>
                    <a:pt x="825" y="63"/>
                    <a:pt x="681" y="24"/>
                  </a:cubicBezTo>
                  <a:cubicBezTo>
                    <a:pt x="657" y="8"/>
                    <a:pt x="626" y="1"/>
                    <a:pt x="59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8" name="Google Shape;1378;p27"/>
            <p:cNvSpPr/>
            <p:nvPr/>
          </p:nvSpPr>
          <p:spPr>
            <a:xfrm flipH="1">
              <a:off x="1878960" y="2988999"/>
              <a:ext cx="161441" cy="87790"/>
            </a:xfrm>
            <a:custGeom>
              <a:avLst/>
              <a:gdLst/>
              <a:ahLst/>
              <a:cxnLst/>
              <a:rect l="l" t="t" r="r" b="b"/>
              <a:pathLst>
                <a:path w="5892" h="3204" extrusionOk="0">
                  <a:moveTo>
                    <a:pt x="4458" y="1166"/>
                  </a:moveTo>
                  <a:cubicBezTo>
                    <a:pt x="4464" y="1175"/>
                    <a:pt x="4482" y="1190"/>
                    <a:pt x="4495" y="1199"/>
                  </a:cubicBezTo>
                  <a:cubicBezTo>
                    <a:pt x="4480" y="1229"/>
                    <a:pt x="4460" y="1258"/>
                    <a:pt x="4438" y="1286"/>
                  </a:cubicBezTo>
                  <a:cubicBezTo>
                    <a:pt x="4447" y="1247"/>
                    <a:pt x="4451" y="1203"/>
                    <a:pt x="4458" y="1166"/>
                  </a:cubicBezTo>
                  <a:close/>
                  <a:moveTo>
                    <a:pt x="3600" y="1692"/>
                  </a:moveTo>
                  <a:lnTo>
                    <a:pt x="3600" y="1692"/>
                  </a:lnTo>
                  <a:cubicBezTo>
                    <a:pt x="3596" y="1709"/>
                    <a:pt x="3596" y="1725"/>
                    <a:pt x="3589" y="1744"/>
                  </a:cubicBezTo>
                  <a:cubicBezTo>
                    <a:pt x="3393" y="2058"/>
                    <a:pt x="2802" y="2277"/>
                    <a:pt x="2344" y="2338"/>
                  </a:cubicBezTo>
                  <a:cubicBezTo>
                    <a:pt x="2376" y="2325"/>
                    <a:pt x="2418" y="2311"/>
                    <a:pt x="2451" y="2292"/>
                  </a:cubicBezTo>
                  <a:cubicBezTo>
                    <a:pt x="2512" y="2259"/>
                    <a:pt x="2544" y="2200"/>
                    <a:pt x="2555" y="2146"/>
                  </a:cubicBezTo>
                  <a:cubicBezTo>
                    <a:pt x="2579" y="2130"/>
                    <a:pt x="2599" y="2117"/>
                    <a:pt x="2619" y="2098"/>
                  </a:cubicBezTo>
                  <a:cubicBezTo>
                    <a:pt x="2627" y="2098"/>
                    <a:pt x="2632" y="2098"/>
                    <a:pt x="2643" y="2093"/>
                  </a:cubicBezTo>
                  <a:cubicBezTo>
                    <a:pt x="2717" y="2085"/>
                    <a:pt x="2754" y="2037"/>
                    <a:pt x="2771" y="1982"/>
                  </a:cubicBezTo>
                  <a:cubicBezTo>
                    <a:pt x="3005" y="1938"/>
                    <a:pt x="3238" y="1888"/>
                    <a:pt x="3448" y="1779"/>
                  </a:cubicBezTo>
                  <a:cubicBezTo>
                    <a:pt x="3493" y="1753"/>
                    <a:pt x="3548" y="1722"/>
                    <a:pt x="3600" y="1692"/>
                  </a:cubicBezTo>
                  <a:close/>
                  <a:moveTo>
                    <a:pt x="3981" y="0"/>
                  </a:moveTo>
                  <a:cubicBezTo>
                    <a:pt x="3407" y="0"/>
                    <a:pt x="2730" y="205"/>
                    <a:pt x="2313" y="341"/>
                  </a:cubicBezTo>
                  <a:cubicBezTo>
                    <a:pt x="1680" y="544"/>
                    <a:pt x="836" y="950"/>
                    <a:pt x="413" y="1480"/>
                  </a:cubicBezTo>
                  <a:cubicBezTo>
                    <a:pt x="116" y="1845"/>
                    <a:pt x="0" y="2397"/>
                    <a:pt x="312" y="2794"/>
                  </a:cubicBezTo>
                  <a:cubicBezTo>
                    <a:pt x="504" y="3042"/>
                    <a:pt x="777" y="3134"/>
                    <a:pt x="1065" y="3154"/>
                  </a:cubicBezTo>
                  <a:cubicBezTo>
                    <a:pt x="1202" y="3188"/>
                    <a:pt x="1356" y="3203"/>
                    <a:pt x="1518" y="3203"/>
                  </a:cubicBezTo>
                  <a:cubicBezTo>
                    <a:pt x="2266" y="3203"/>
                    <a:pt x="3205" y="2886"/>
                    <a:pt x="3603" y="2700"/>
                  </a:cubicBezTo>
                  <a:cubicBezTo>
                    <a:pt x="4366" y="2338"/>
                    <a:pt x="5891" y="1000"/>
                    <a:pt x="4833" y="252"/>
                  </a:cubicBezTo>
                  <a:cubicBezTo>
                    <a:pt x="4824" y="247"/>
                    <a:pt x="4809" y="243"/>
                    <a:pt x="4800" y="232"/>
                  </a:cubicBezTo>
                  <a:cubicBezTo>
                    <a:pt x="4737" y="189"/>
                    <a:pt x="4667" y="151"/>
                    <a:pt x="4589" y="112"/>
                  </a:cubicBezTo>
                  <a:cubicBezTo>
                    <a:pt x="4417" y="32"/>
                    <a:pt x="4207" y="0"/>
                    <a:pt x="398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79" name="Google Shape;1379;p27"/>
            <p:cNvSpPr/>
            <p:nvPr/>
          </p:nvSpPr>
          <p:spPr>
            <a:xfrm flipH="1">
              <a:off x="1684996" y="2791061"/>
              <a:ext cx="59129" cy="50745"/>
            </a:xfrm>
            <a:custGeom>
              <a:avLst/>
              <a:gdLst/>
              <a:ahLst/>
              <a:cxnLst/>
              <a:rect l="l" t="t" r="r" b="b"/>
              <a:pathLst>
                <a:path w="2158" h="1852" extrusionOk="0">
                  <a:moveTo>
                    <a:pt x="1406" y="1"/>
                  </a:moveTo>
                  <a:cubicBezTo>
                    <a:pt x="1371" y="1"/>
                    <a:pt x="1334" y="8"/>
                    <a:pt x="1296" y="23"/>
                  </a:cubicBezTo>
                  <a:cubicBezTo>
                    <a:pt x="805" y="221"/>
                    <a:pt x="0" y="1081"/>
                    <a:pt x="410" y="1631"/>
                  </a:cubicBezTo>
                  <a:cubicBezTo>
                    <a:pt x="527" y="1787"/>
                    <a:pt x="680" y="1852"/>
                    <a:pt x="838" y="1852"/>
                  </a:cubicBezTo>
                  <a:cubicBezTo>
                    <a:pt x="974" y="1852"/>
                    <a:pt x="1113" y="1804"/>
                    <a:pt x="1237" y="1727"/>
                  </a:cubicBezTo>
                  <a:cubicBezTo>
                    <a:pt x="1405" y="1709"/>
                    <a:pt x="1578" y="1598"/>
                    <a:pt x="1634" y="1435"/>
                  </a:cubicBezTo>
                  <a:cubicBezTo>
                    <a:pt x="1680" y="1304"/>
                    <a:pt x="1798" y="1210"/>
                    <a:pt x="1833" y="1059"/>
                  </a:cubicBezTo>
                  <a:cubicBezTo>
                    <a:pt x="1837" y="1051"/>
                    <a:pt x="1837" y="1040"/>
                    <a:pt x="1837" y="1031"/>
                  </a:cubicBezTo>
                  <a:cubicBezTo>
                    <a:pt x="2016" y="828"/>
                    <a:pt x="2158" y="599"/>
                    <a:pt x="2069" y="337"/>
                  </a:cubicBezTo>
                  <a:cubicBezTo>
                    <a:pt x="2050" y="283"/>
                    <a:pt x="2002" y="249"/>
                    <a:pt x="1947" y="249"/>
                  </a:cubicBezTo>
                  <a:cubicBezTo>
                    <a:pt x="1938" y="249"/>
                    <a:pt x="1929" y="250"/>
                    <a:pt x="1920" y="252"/>
                  </a:cubicBezTo>
                  <a:cubicBezTo>
                    <a:pt x="1905" y="256"/>
                    <a:pt x="1892" y="265"/>
                    <a:pt x="1874" y="272"/>
                  </a:cubicBezTo>
                  <a:cubicBezTo>
                    <a:pt x="1822" y="208"/>
                    <a:pt x="1752" y="165"/>
                    <a:pt x="1676" y="145"/>
                  </a:cubicBezTo>
                  <a:cubicBezTo>
                    <a:pt x="1609" y="62"/>
                    <a:pt x="1513" y="1"/>
                    <a:pt x="1406"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0" name="Google Shape;1380;p27"/>
            <p:cNvSpPr/>
            <p:nvPr/>
          </p:nvSpPr>
          <p:spPr>
            <a:xfrm flipH="1">
              <a:off x="1636799" y="2645403"/>
              <a:ext cx="22632" cy="39949"/>
            </a:xfrm>
            <a:custGeom>
              <a:avLst/>
              <a:gdLst/>
              <a:ahLst/>
              <a:cxnLst/>
              <a:rect l="l" t="t" r="r" b="b"/>
              <a:pathLst>
                <a:path w="826" h="1458" extrusionOk="0">
                  <a:moveTo>
                    <a:pt x="380" y="1"/>
                  </a:moveTo>
                  <a:cubicBezTo>
                    <a:pt x="275" y="1"/>
                    <a:pt x="173" y="54"/>
                    <a:pt x="112" y="157"/>
                  </a:cubicBezTo>
                  <a:cubicBezTo>
                    <a:pt x="25" y="303"/>
                    <a:pt x="1" y="506"/>
                    <a:pt x="5" y="674"/>
                  </a:cubicBezTo>
                  <a:cubicBezTo>
                    <a:pt x="7" y="842"/>
                    <a:pt x="36" y="1054"/>
                    <a:pt x="167" y="1174"/>
                  </a:cubicBezTo>
                  <a:cubicBezTo>
                    <a:pt x="169" y="1176"/>
                    <a:pt x="171" y="1176"/>
                    <a:pt x="175" y="1180"/>
                  </a:cubicBezTo>
                  <a:cubicBezTo>
                    <a:pt x="241" y="1290"/>
                    <a:pt x="330" y="1381"/>
                    <a:pt x="439" y="1436"/>
                  </a:cubicBezTo>
                  <a:cubicBezTo>
                    <a:pt x="463" y="1449"/>
                    <a:pt x="493" y="1457"/>
                    <a:pt x="522" y="1457"/>
                  </a:cubicBezTo>
                  <a:cubicBezTo>
                    <a:pt x="547" y="1457"/>
                    <a:pt x="572" y="1451"/>
                    <a:pt x="592" y="1436"/>
                  </a:cubicBezTo>
                  <a:cubicBezTo>
                    <a:pt x="782" y="1292"/>
                    <a:pt x="825" y="733"/>
                    <a:pt x="695" y="408"/>
                  </a:cubicBezTo>
                  <a:cubicBezTo>
                    <a:pt x="714" y="301"/>
                    <a:pt x="701" y="190"/>
                    <a:pt x="616" y="103"/>
                  </a:cubicBezTo>
                  <a:cubicBezTo>
                    <a:pt x="548" y="34"/>
                    <a:pt x="463" y="1"/>
                    <a:pt x="38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1" name="Google Shape;1381;p27"/>
            <p:cNvSpPr/>
            <p:nvPr/>
          </p:nvSpPr>
          <p:spPr>
            <a:xfrm flipH="1">
              <a:off x="1652527" y="2402502"/>
              <a:ext cx="37511" cy="115354"/>
            </a:xfrm>
            <a:custGeom>
              <a:avLst/>
              <a:gdLst/>
              <a:ahLst/>
              <a:cxnLst/>
              <a:rect l="l" t="t" r="r" b="b"/>
              <a:pathLst>
                <a:path w="1369" h="4210" extrusionOk="0">
                  <a:moveTo>
                    <a:pt x="457" y="636"/>
                  </a:moveTo>
                  <a:cubicBezTo>
                    <a:pt x="485" y="664"/>
                    <a:pt x="509" y="692"/>
                    <a:pt x="533" y="723"/>
                  </a:cubicBezTo>
                  <a:cubicBezTo>
                    <a:pt x="533" y="729"/>
                    <a:pt x="540" y="729"/>
                    <a:pt x="540" y="732"/>
                  </a:cubicBezTo>
                  <a:cubicBezTo>
                    <a:pt x="500" y="701"/>
                    <a:pt x="455" y="670"/>
                    <a:pt x="413" y="649"/>
                  </a:cubicBezTo>
                  <a:cubicBezTo>
                    <a:pt x="426" y="642"/>
                    <a:pt x="446" y="636"/>
                    <a:pt x="457" y="636"/>
                  </a:cubicBezTo>
                  <a:close/>
                  <a:moveTo>
                    <a:pt x="528" y="0"/>
                  </a:moveTo>
                  <a:cubicBezTo>
                    <a:pt x="375" y="0"/>
                    <a:pt x="213" y="92"/>
                    <a:pt x="71" y="234"/>
                  </a:cubicBezTo>
                  <a:cubicBezTo>
                    <a:pt x="44" y="1650"/>
                    <a:pt x="23" y="2970"/>
                    <a:pt x="1" y="4102"/>
                  </a:cubicBezTo>
                  <a:cubicBezTo>
                    <a:pt x="70" y="4154"/>
                    <a:pt x="145" y="4184"/>
                    <a:pt x="219" y="4184"/>
                  </a:cubicBezTo>
                  <a:cubicBezTo>
                    <a:pt x="226" y="4184"/>
                    <a:pt x="234" y="4184"/>
                    <a:pt x="241" y="4183"/>
                  </a:cubicBezTo>
                  <a:cubicBezTo>
                    <a:pt x="295" y="4201"/>
                    <a:pt x="349" y="4210"/>
                    <a:pt x="403" y="4210"/>
                  </a:cubicBezTo>
                  <a:cubicBezTo>
                    <a:pt x="664" y="4210"/>
                    <a:pt x="915" y="4011"/>
                    <a:pt x="1063" y="3777"/>
                  </a:cubicBezTo>
                  <a:cubicBezTo>
                    <a:pt x="1369" y="3297"/>
                    <a:pt x="1255" y="2514"/>
                    <a:pt x="1185" y="1966"/>
                  </a:cubicBezTo>
                  <a:cubicBezTo>
                    <a:pt x="1194" y="1454"/>
                    <a:pt x="1133" y="947"/>
                    <a:pt x="998" y="494"/>
                  </a:cubicBezTo>
                  <a:cubicBezTo>
                    <a:pt x="890" y="139"/>
                    <a:pt x="716" y="0"/>
                    <a:pt x="528"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2" name="Google Shape;1382;p27"/>
            <p:cNvSpPr/>
            <p:nvPr/>
          </p:nvSpPr>
          <p:spPr>
            <a:xfrm flipH="1">
              <a:off x="1680858" y="2695846"/>
              <a:ext cx="18605" cy="17563"/>
            </a:xfrm>
            <a:custGeom>
              <a:avLst/>
              <a:gdLst/>
              <a:ahLst/>
              <a:cxnLst/>
              <a:rect l="l" t="t" r="r" b="b"/>
              <a:pathLst>
                <a:path w="679" h="641" extrusionOk="0">
                  <a:moveTo>
                    <a:pt x="367" y="1"/>
                  </a:moveTo>
                  <a:cubicBezTo>
                    <a:pt x="142" y="1"/>
                    <a:pt x="0" y="184"/>
                    <a:pt x="22" y="404"/>
                  </a:cubicBezTo>
                  <a:cubicBezTo>
                    <a:pt x="33" y="542"/>
                    <a:pt x="125" y="641"/>
                    <a:pt x="255" y="641"/>
                  </a:cubicBezTo>
                  <a:cubicBezTo>
                    <a:pt x="275" y="641"/>
                    <a:pt x="297" y="638"/>
                    <a:pt x="319" y="633"/>
                  </a:cubicBezTo>
                  <a:cubicBezTo>
                    <a:pt x="439" y="607"/>
                    <a:pt x="548" y="561"/>
                    <a:pt x="646" y="481"/>
                  </a:cubicBezTo>
                  <a:cubicBezTo>
                    <a:pt x="679" y="454"/>
                    <a:pt x="670" y="402"/>
                    <a:pt x="637" y="367"/>
                  </a:cubicBezTo>
                  <a:cubicBezTo>
                    <a:pt x="644" y="367"/>
                    <a:pt x="644" y="361"/>
                    <a:pt x="644" y="361"/>
                  </a:cubicBezTo>
                  <a:cubicBezTo>
                    <a:pt x="637" y="356"/>
                    <a:pt x="628" y="354"/>
                    <a:pt x="617" y="347"/>
                  </a:cubicBezTo>
                  <a:cubicBezTo>
                    <a:pt x="617" y="347"/>
                    <a:pt x="613" y="343"/>
                    <a:pt x="611" y="343"/>
                  </a:cubicBezTo>
                  <a:cubicBezTo>
                    <a:pt x="602" y="337"/>
                    <a:pt x="591" y="328"/>
                    <a:pt x="583" y="323"/>
                  </a:cubicBezTo>
                  <a:cubicBezTo>
                    <a:pt x="635" y="179"/>
                    <a:pt x="539" y="7"/>
                    <a:pt x="36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3" name="Google Shape;1383;p27"/>
            <p:cNvSpPr/>
            <p:nvPr/>
          </p:nvSpPr>
          <p:spPr>
            <a:xfrm flipH="1">
              <a:off x="1625154" y="2308794"/>
              <a:ext cx="27044" cy="32031"/>
            </a:xfrm>
            <a:custGeom>
              <a:avLst/>
              <a:gdLst/>
              <a:ahLst/>
              <a:cxnLst/>
              <a:rect l="l" t="t" r="r" b="b"/>
              <a:pathLst>
                <a:path w="987" h="1169" extrusionOk="0">
                  <a:moveTo>
                    <a:pt x="807" y="1"/>
                  </a:moveTo>
                  <a:cubicBezTo>
                    <a:pt x="767" y="1"/>
                    <a:pt x="727" y="20"/>
                    <a:pt x="699" y="59"/>
                  </a:cubicBezTo>
                  <a:cubicBezTo>
                    <a:pt x="666" y="102"/>
                    <a:pt x="655" y="159"/>
                    <a:pt x="649" y="222"/>
                  </a:cubicBezTo>
                  <a:cubicBezTo>
                    <a:pt x="623" y="218"/>
                    <a:pt x="597" y="216"/>
                    <a:pt x="570" y="216"/>
                  </a:cubicBezTo>
                  <a:cubicBezTo>
                    <a:pt x="462" y="216"/>
                    <a:pt x="352" y="249"/>
                    <a:pt x="265" y="325"/>
                  </a:cubicBezTo>
                  <a:cubicBezTo>
                    <a:pt x="1" y="549"/>
                    <a:pt x="136" y="1001"/>
                    <a:pt x="435" y="1132"/>
                  </a:cubicBezTo>
                  <a:cubicBezTo>
                    <a:pt x="492" y="1157"/>
                    <a:pt x="548" y="1168"/>
                    <a:pt x="602" y="1168"/>
                  </a:cubicBezTo>
                  <a:cubicBezTo>
                    <a:pt x="789" y="1168"/>
                    <a:pt x="946" y="1029"/>
                    <a:pt x="972" y="824"/>
                  </a:cubicBezTo>
                  <a:cubicBezTo>
                    <a:pt x="987" y="693"/>
                    <a:pt x="967" y="560"/>
                    <a:pt x="954" y="429"/>
                  </a:cubicBezTo>
                  <a:cubicBezTo>
                    <a:pt x="941" y="322"/>
                    <a:pt x="952" y="185"/>
                    <a:pt x="919" y="85"/>
                  </a:cubicBezTo>
                  <a:cubicBezTo>
                    <a:pt x="900" y="29"/>
                    <a:pt x="854" y="1"/>
                    <a:pt x="80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4" name="Google Shape;1384;p27"/>
            <p:cNvSpPr/>
            <p:nvPr/>
          </p:nvSpPr>
          <p:spPr>
            <a:xfrm flipH="1">
              <a:off x="1662336" y="2185740"/>
              <a:ext cx="23098" cy="92420"/>
            </a:xfrm>
            <a:custGeom>
              <a:avLst/>
              <a:gdLst/>
              <a:ahLst/>
              <a:cxnLst/>
              <a:rect l="l" t="t" r="r" b="b"/>
              <a:pathLst>
                <a:path w="843" h="3373" extrusionOk="0">
                  <a:moveTo>
                    <a:pt x="73" y="1"/>
                  </a:moveTo>
                  <a:lnTo>
                    <a:pt x="1" y="3323"/>
                  </a:lnTo>
                  <a:cubicBezTo>
                    <a:pt x="51" y="3345"/>
                    <a:pt x="110" y="3365"/>
                    <a:pt x="171" y="3371"/>
                  </a:cubicBezTo>
                  <a:cubicBezTo>
                    <a:pt x="178" y="3372"/>
                    <a:pt x="185" y="3373"/>
                    <a:pt x="192" y="3373"/>
                  </a:cubicBezTo>
                  <a:cubicBezTo>
                    <a:pt x="283" y="3373"/>
                    <a:pt x="343" y="3294"/>
                    <a:pt x="374" y="3219"/>
                  </a:cubicBezTo>
                  <a:cubicBezTo>
                    <a:pt x="439" y="3055"/>
                    <a:pt x="498" y="2896"/>
                    <a:pt x="546" y="2739"/>
                  </a:cubicBezTo>
                  <a:cubicBezTo>
                    <a:pt x="843" y="2261"/>
                    <a:pt x="782" y="1135"/>
                    <a:pt x="775" y="799"/>
                  </a:cubicBezTo>
                  <a:cubicBezTo>
                    <a:pt x="764" y="583"/>
                    <a:pt x="703" y="323"/>
                    <a:pt x="509" y="223"/>
                  </a:cubicBezTo>
                  <a:cubicBezTo>
                    <a:pt x="452" y="147"/>
                    <a:pt x="385" y="83"/>
                    <a:pt x="308" y="51"/>
                  </a:cubicBezTo>
                  <a:cubicBezTo>
                    <a:pt x="236" y="18"/>
                    <a:pt x="156" y="1"/>
                    <a:pt x="7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5" name="Google Shape;1385;p27"/>
            <p:cNvSpPr/>
            <p:nvPr/>
          </p:nvSpPr>
          <p:spPr>
            <a:xfrm flipH="1">
              <a:off x="1638471" y="2131516"/>
              <a:ext cx="14412" cy="14440"/>
            </a:xfrm>
            <a:custGeom>
              <a:avLst/>
              <a:gdLst/>
              <a:ahLst/>
              <a:cxnLst/>
              <a:rect l="l" t="t" r="r" b="b"/>
              <a:pathLst>
                <a:path w="526" h="527" extrusionOk="0">
                  <a:moveTo>
                    <a:pt x="304" y="0"/>
                  </a:moveTo>
                  <a:cubicBezTo>
                    <a:pt x="263" y="0"/>
                    <a:pt x="218" y="32"/>
                    <a:pt x="213" y="81"/>
                  </a:cubicBezTo>
                  <a:cubicBezTo>
                    <a:pt x="211" y="125"/>
                    <a:pt x="205" y="164"/>
                    <a:pt x="194" y="206"/>
                  </a:cubicBezTo>
                  <a:cubicBezTo>
                    <a:pt x="0" y="244"/>
                    <a:pt x="63" y="527"/>
                    <a:pt x="241" y="527"/>
                  </a:cubicBezTo>
                  <a:cubicBezTo>
                    <a:pt x="254" y="527"/>
                    <a:pt x="267" y="525"/>
                    <a:pt x="281" y="522"/>
                  </a:cubicBezTo>
                  <a:cubicBezTo>
                    <a:pt x="355" y="507"/>
                    <a:pt x="386" y="496"/>
                    <a:pt x="449" y="459"/>
                  </a:cubicBezTo>
                  <a:cubicBezTo>
                    <a:pt x="525" y="415"/>
                    <a:pt x="525" y="295"/>
                    <a:pt x="449" y="256"/>
                  </a:cubicBezTo>
                  <a:cubicBezTo>
                    <a:pt x="432" y="247"/>
                    <a:pt x="416" y="241"/>
                    <a:pt x="401" y="236"/>
                  </a:cubicBezTo>
                  <a:cubicBezTo>
                    <a:pt x="397" y="180"/>
                    <a:pt x="388" y="121"/>
                    <a:pt x="375" y="60"/>
                  </a:cubicBezTo>
                  <a:cubicBezTo>
                    <a:pt x="365" y="18"/>
                    <a:pt x="336" y="0"/>
                    <a:pt x="30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6" name="Google Shape;1386;p27"/>
            <p:cNvSpPr/>
            <p:nvPr/>
          </p:nvSpPr>
          <p:spPr>
            <a:xfrm flipH="1">
              <a:off x="1616962" y="2522952"/>
              <a:ext cx="19865" cy="36579"/>
            </a:xfrm>
            <a:custGeom>
              <a:avLst/>
              <a:gdLst/>
              <a:ahLst/>
              <a:cxnLst/>
              <a:rect l="l" t="t" r="r" b="b"/>
              <a:pathLst>
                <a:path w="725" h="1335" extrusionOk="0">
                  <a:moveTo>
                    <a:pt x="266" y="0"/>
                  </a:moveTo>
                  <a:cubicBezTo>
                    <a:pt x="189" y="0"/>
                    <a:pt x="119" y="70"/>
                    <a:pt x="99" y="136"/>
                  </a:cubicBezTo>
                  <a:cubicBezTo>
                    <a:pt x="0" y="470"/>
                    <a:pt x="44" y="1255"/>
                    <a:pt x="485" y="1332"/>
                  </a:cubicBezTo>
                  <a:cubicBezTo>
                    <a:pt x="496" y="1334"/>
                    <a:pt x="507" y="1335"/>
                    <a:pt x="518" y="1335"/>
                  </a:cubicBezTo>
                  <a:cubicBezTo>
                    <a:pt x="586" y="1335"/>
                    <a:pt x="655" y="1300"/>
                    <a:pt x="670" y="1225"/>
                  </a:cubicBezTo>
                  <a:cubicBezTo>
                    <a:pt x="696" y="1074"/>
                    <a:pt x="725" y="732"/>
                    <a:pt x="638" y="511"/>
                  </a:cubicBezTo>
                  <a:cubicBezTo>
                    <a:pt x="672" y="274"/>
                    <a:pt x="535" y="25"/>
                    <a:pt x="280" y="1"/>
                  </a:cubicBezTo>
                  <a:cubicBezTo>
                    <a:pt x="275" y="0"/>
                    <a:pt x="271" y="0"/>
                    <a:pt x="26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7" name="Google Shape;1387;p27"/>
            <p:cNvSpPr/>
            <p:nvPr/>
          </p:nvSpPr>
          <p:spPr>
            <a:xfrm flipH="1">
              <a:off x="2026674" y="2874713"/>
              <a:ext cx="74939" cy="69870"/>
            </a:xfrm>
            <a:custGeom>
              <a:avLst/>
              <a:gdLst/>
              <a:ahLst/>
              <a:cxnLst/>
              <a:rect l="l" t="t" r="r" b="b"/>
              <a:pathLst>
                <a:path w="2735" h="2550" extrusionOk="0">
                  <a:moveTo>
                    <a:pt x="2313" y="0"/>
                  </a:moveTo>
                  <a:cubicBezTo>
                    <a:pt x="1329" y="570"/>
                    <a:pt x="520" y="1037"/>
                    <a:pt x="0" y="1333"/>
                  </a:cubicBezTo>
                  <a:cubicBezTo>
                    <a:pt x="40" y="1477"/>
                    <a:pt x="120" y="1611"/>
                    <a:pt x="256" y="1731"/>
                  </a:cubicBezTo>
                  <a:cubicBezTo>
                    <a:pt x="290" y="1813"/>
                    <a:pt x="334" y="1888"/>
                    <a:pt x="402" y="1960"/>
                  </a:cubicBezTo>
                  <a:cubicBezTo>
                    <a:pt x="415" y="2012"/>
                    <a:pt x="434" y="2067"/>
                    <a:pt x="458" y="2119"/>
                  </a:cubicBezTo>
                  <a:cubicBezTo>
                    <a:pt x="588" y="2406"/>
                    <a:pt x="787" y="2550"/>
                    <a:pt x="1021" y="2550"/>
                  </a:cubicBezTo>
                  <a:cubicBezTo>
                    <a:pt x="1157" y="2550"/>
                    <a:pt x="1305" y="2501"/>
                    <a:pt x="1458" y="2403"/>
                  </a:cubicBezTo>
                  <a:cubicBezTo>
                    <a:pt x="1621" y="2298"/>
                    <a:pt x="1774" y="2154"/>
                    <a:pt x="1885" y="1990"/>
                  </a:cubicBezTo>
                  <a:cubicBezTo>
                    <a:pt x="2245" y="1794"/>
                    <a:pt x="2562" y="1467"/>
                    <a:pt x="2682" y="1074"/>
                  </a:cubicBezTo>
                  <a:cubicBezTo>
                    <a:pt x="2734" y="897"/>
                    <a:pt x="2717" y="727"/>
                    <a:pt x="2636" y="594"/>
                  </a:cubicBezTo>
                  <a:cubicBezTo>
                    <a:pt x="2605" y="317"/>
                    <a:pt x="2485" y="125"/>
                    <a:pt x="2313"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8" name="Google Shape;1388;p27"/>
            <p:cNvSpPr/>
            <p:nvPr/>
          </p:nvSpPr>
          <p:spPr>
            <a:xfrm flipH="1">
              <a:off x="2172140" y="2751057"/>
              <a:ext cx="32661" cy="56060"/>
            </a:xfrm>
            <a:custGeom>
              <a:avLst/>
              <a:gdLst/>
              <a:ahLst/>
              <a:cxnLst/>
              <a:rect l="l" t="t" r="r" b="b"/>
              <a:pathLst>
                <a:path w="1192" h="2046" extrusionOk="0">
                  <a:moveTo>
                    <a:pt x="801" y="1"/>
                  </a:moveTo>
                  <a:cubicBezTo>
                    <a:pt x="740" y="1"/>
                    <a:pt x="678" y="25"/>
                    <a:pt x="627" y="80"/>
                  </a:cubicBezTo>
                  <a:cubicBezTo>
                    <a:pt x="611" y="97"/>
                    <a:pt x="601" y="121"/>
                    <a:pt x="587" y="139"/>
                  </a:cubicBezTo>
                  <a:cubicBezTo>
                    <a:pt x="577" y="143"/>
                    <a:pt x="566" y="145"/>
                    <a:pt x="555" y="154"/>
                  </a:cubicBezTo>
                  <a:cubicBezTo>
                    <a:pt x="186" y="414"/>
                    <a:pt x="1" y="929"/>
                    <a:pt x="68" y="1365"/>
                  </a:cubicBezTo>
                  <a:cubicBezTo>
                    <a:pt x="115" y="1657"/>
                    <a:pt x="355" y="2022"/>
                    <a:pt x="664" y="2022"/>
                  </a:cubicBezTo>
                  <a:cubicBezTo>
                    <a:pt x="699" y="2022"/>
                    <a:pt x="736" y="2017"/>
                    <a:pt x="773" y="2007"/>
                  </a:cubicBezTo>
                  <a:cubicBezTo>
                    <a:pt x="805" y="2033"/>
                    <a:pt x="843" y="2046"/>
                    <a:pt x="880" y="2046"/>
                  </a:cubicBezTo>
                  <a:cubicBezTo>
                    <a:pt x="949" y="2046"/>
                    <a:pt x="1015" y="2003"/>
                    <a:pt x="1039" y="1928"/>
                  </a:cubicBezTo>
                  <a:cubicBezTo>
                    <a:pt x="1072" y="1830"/>
                    <a:pt x="1100" y="1712"/>
                    <a:pt x="1124" y="1590"/>
                  </a:cubicBezTo>
                  <a:cubicBezTo>
                    <a:pt x="1126" y="1583"/>
                    <a:pt x="1126" y="1575"/>
                    <a:pt x="1131" y="1570"/>
                  </a:cubicBezTo>
                  <a:cubicBezTo>
                    <a:pt x="1170" y="1374"/>
                    <a:pt x="1192" y="1158"/>
                    <a:pt x="1170" y="957"/>
                  </a:cubicBezTo>
                  <a:cubicBezTo>
                    <a:pt x="1168" y="702"/>
                    <a:pt x="1157" y="418"/>
                    <a:pt x="1072" y="198"/>
                  </a:cubicBezTo>
                  <a:cubicBezTo>
                    <a:pt x="1029" y="84"/>
                    <a:pt x="916" y="1"/>
                    <a:pt x="80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89" name="Google Shape;1389;p27"/>
            <p:cNvSpPr/>
            <p:nvPr/>
          </p:nvSpPr>
          <p:spPr>
            <a:xfrm flipH="1">
              <a:off x="2114491" y="2425490"/>
              <a:ext cx="54142" cy="149193"/>
            </a:xfrm>
            <a:custGeom>
              <a:avLst/>
              <a:gdLst/>
              <a:ahLst/>
              <a:cxnLst/>
              <a:rect l="l" t="t" r="r" b="b"/>
              <a:pathLst>
                <a:path w="1976" h="5445" extrusionOk="0">
                  <a:moveTo>
                    <a:pt x="1098" y="1200"/>
                  </a:moveTo>
                  <a:cubicBezTo>
                    <a:pt x="1083" y="1213"/>
                    <a:pt x="1125" y="1639"/>
                    <a:pt x="1166" y="1996"/>
                  </a:cubicBezTo>
                  <a:cubicBezTo>
                    <a:pt x="1113" y="1954"/>
                    <a:pt x="1046" y="1935"/>
                    <a:pt x="978" y="1930"/>
                  </a:cubicBezTo>
                  <a:cubicBezTo>
                    <a:pt x="982" y="1767"/>
                    <a:pt x="1002" y="1538"/>
                    <a:pt x="1028" y="1311"/>
                  </a:cubicBezTo>
                  <a:cubicBezTo>
                    <a:pt x="1048" y="1259"/>
                    <a:pt x="1072" y="1217"/>
                    <a:pt x="1098" y="1200"/>
                  </a:cubicBezTo>
                  <a:close/>
                  <a:moveTo>
                    <a:pt x="1375" y="1"/>
                  </a:moveTo>
                  <a:cubicBezTo>
                    <a:pt x="1288" y="1"/>
                    <a:pt x="1201" y="36"/>
                    <a:pt x="1115" y="98"/>
                  </a:cubicBezTo>
                  <a:cubicBezTo>
                    <a:pt x="509" y="170"/>
                    <a:pt x="171" y="898"/>
                    <a:pt x="68" y="1767"/>
                  </a:cubicBezTo>
                  <a:cubicBezTo>
                    <a:pt x="11" y="2098"/>
                    <a:pt x="1" y="2434"/>
                    <a:pt x="22" y="2727"/>
                  </a:cubicBezTo>
                  <a:cubicBezTo>
                    <a:pt x="42" y="2914"/>
                    <a:pt x="68" y="3143"/>
                    <a:pt x="129" y="3372"/>
                  </a:cubicBezTo>
                  <a:cubicBezTo>
                    <a:pt x="221" y="3857"/>
                    <a:pt x="382" y="4271"/>
                    <a:pt x="603" y="4540"/>
                  </a:cubicBezTo>
                  <a:cubicBezTo>
                    <a:pt x="765" y="5063"/>
                    <a:pt x="1022" y="5445"/>
                    <a:pt x="1436" y="5445"/>
                  </a:cubicBezTo>
                  <a:cubicBezTo>
                    <a:pt x="1517" y="5445"/>
                    <a:pt x="1604" y="5430"/>
                    <a:pt x="1698" y="5399"/>
                  </a:cubicBezTo>
                  <a:cubicBezTo>
                    <a:pt x="1798" y="5367"/>
                    <a:pt x="1886" y="5316"/>
                    <a:pt x="1962" y="5251"/>
                  </a:cubicBezTo>
                  <a:cubicBezTo>
                    <a:pt x="1962" y="4959"/>
                    <a:pt x="1966" y="4664"/>
                    <a:pt x="1966" y="4367"/>
                  </a:cubicBezTo>
                  <a:lnTo>
                    <a:pt x="1966" y="4367"/>
                  </a:lnTo>
                  <a:cubicBezTo>
                    <a:pt x="1960" y="4387"/>
                    <a:pt x="1949" y="4411"/>
                    <a:pt x="1934" y="4431"/>
                  </a:cubicBezTo>
                  <a:cubicBezTo>
                    <a:pt x="1800" y="4630"/>
                    <a:pt x="1684" y="4709"/>
                    <a:pt x="1581" y="4709"/>
                  </a:cubicBezTo>
                  <a:cubicBezTo>
                    <a:pt x="1558" y="4709"/>
                    <a:pt x="1535" y="4704"/>
                    <a:pt x="1513" y="4697"/>
                  </a:cubicBezTo>
                  <a:cubicBezTo>
                    <a:pt x="1709" y="4583"/>
                    <a:pt x="1855" y="4400"/>
                    <a:pt x="1966" y="4173"/>
                  </a:cubicBezTo>
                  <a:cubicBezTo>
                    <a:pt x="1973" y="2980"/>
                    <a:pt x="1975" y="1747"/>
                    <a:pt x="1975" y="490"/>
                  </a:cubicBezTo>
                  <a:cubicBezTo>
                    <a:pt x="1907" y="383"/>
                    <a:pt x="1822" y="294"/>
                    <a:pt x="1722" y="231"/>
                  </a:cubicBezTo>
                  <a:cubicBezTo>
                    <a:pt x="1613" y="69"/>
                    <a:pt x="1495" y="1"/>
                    <a:pt x="137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0" name="Google Shape;1390;p27"/>
            <p:cNvSpPr/>
            <p:nvPr/>
          </p:nvSpPr>
          <p:spPr>
            <a:xfrm flipH="1">
              <a:off x="2221926" y="2632415"/>
              <a:ext cx="29811" cy="57239"/>
            </a:xfrm>
            <a:custGeom>
              <a:avLst/>
              <a:gdLst/>
              <a:ahLst/>
              <a:cxnLst/>
              <a:rect l="l" t="t" r="r" b="b"/>
              <a:pathLst>
                <a:path w="1088" h="2089" extrusionOk="0">
                  <a:moveTo>
                    <a:pt x="679" y="1"/>
                  </a:moveTo>
                  <a:cubicBezTo>
                    <a:pt x="625" y="1"/>
                    <a:pt x="574" y="28"/>
                    <a:pt x="538" y="79"/>
                  </a:cubicBezTo>
                  <a:cubicBezTo>
                    <a:pt x="461" y="186"/>
                    <a:pt x="391" y="297"/>
                    <a:pt x="341" y="417"/>
                  </a:cubicBezTo>
                  <a:cubicBezTo>
                    <a:pt x="193" y="625"/>
                    <a:pt x="110" y="878"/>
                    <a:pt x="77" y="1140"/>
                  </a:cubicBezTo>
                  <a:cubicBezTo>
                    <a:pt x="40" y="1458"/>
                    <a:pt x="1" y="1846"/>
                    <a:pt x="304" y="2049"/>
                  </a:cubicBezTo>
                  <a:cubicBezTo>
                    <a:pt x="345" y="2076"/>
                    <a:pt x="391" y="2088"/>
                    <a:pt x="437" y="2088"/>
                  </a:cubicBezTo>
                  <a:cubicBezTo>
                    <a:pt x="536" y="2088"/>
                    <a:pt x="636" y="2032"/>
                    <a:pt x="688" y="1949"/>
                  </a:cubicBezTo>
                  <a:cubicBezTo>
                    <a:pt x="732" y="1888"/>
                    <a:pt x="760" y="1820"/>
                    <a:pt x="786" y="1753"/>
                  </a:cubicBezTo>
                  <a:cubicBezTo>
                    <a:pt x="1024" y="1574"/>
                    <a:pt x="1081" y="1222"/>
                    <a:pt x="1070" y="882"/>
                  </a:cubicBezTo>
                  <a:cubicBezTo>
                    <a:pt x="1077" y="825"/>
                    <a:pt x="1081" y="764"/>
                    <a:pt x="1079" y="705"/>
                  </a:cubicBezTo>
                  <a:cubicBezTo>
                    <a:pt x="1087" y="498"/>
                    <a:pt x="1057" y="302"/>
                    <a:pt x="913" y="123"/>
                  </a:cubicBezTo>
                  <a:cubicBezTo>
                    <a:pt x="891" y="97"/>
                    <a:pt x="854" y="79"/>
                    <a:pt x="817" y="68"/>
                  </a:cubicBezTo>
                  <a:cubicBezTo>
                    <a:pt x="808" y="64"/>
                    <a:pt x="804" y="53"/>
                    <a:pt x="795" y="47"/>
                  </a:cubicBezTo>
                  <a:cubicBezTo>
                    <a:pt x="759" y="16"/>
                    <a:pt x="718" y="1"/>
                    <a:pt x="67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1" name="Google Shape;1391;p27"/>
            <p:cNvSpPr/>
            <p:nvPr/>
          </p:nvSpPr>
          <p:spPr>
            <a:xfrm flipH="1">
              <a:off x="2205678" y="2922170"/>
              <a:ext cx="32003" cy="33784"/>
            </a:xfrm>
            <a:custGeom>
              <a:avLst/>
              <a:gdLst/>
              <a:ahLst/>
              <a:cxnLst/>
              <a:rect l="l" t="t" r="r" b="b"/>
              <a:pathLst>
                <a:path w="1168" h="1233" extrusionOk="0">
                  <a:moveTo>
                    <a:pt x="559" y="1"/>
                  </a:moveTo>
                  <a:cubicBezTo>
                    <a:pt x="508" y="1"/>
                    <a:pt x="450" y="13"/>
                    <a:pt x="385" y="42"/>
                  </a:cubicBezTo>
                  <a:cubicBezTo>
                    <a:pt x="1" y="212"/>
                    <a:pt x="184" y="836"/>
                    <a:pt x="402" y="1076"/>
                  </a:cubicBezTo>
                  <a:cubicBezTo>
                    <a:pt x="500" y="1185"/>
                    <a:pt x="616" y="1232"/>
                    <a:pt x="727" y="1232"/>
                  </a:cubicBezTo>
                  <a:cubicBezTo>
                    <a:pt x="951" y="1232"/>
                    <a:pt x="1157" y="1039"/>
                    <a:pt x="1166" y="760"/>
                  </a:cubicBezTo>
                  <a:cubicBezTo>
                    <a:pt x="1168" y="596"/>
                    <a:pt x="1116" y="417"/>
                    <a:pt x="978" y="319"/>
                  </a:cubicBezTo>
                  <a:cubicBezTo>
                    <a:pt x="939" y="291"/>
                    <a:pt x="895" y="273"/>
                    <a:pt x="852" y="265"/>
                  </a:cubicBezTo>
                  <a:cubicBezTo>
                    <a:pt x="807" y="117"/>
                    <a:pt x="714" y="1"/>
                    <a:pt x="55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2" name="Google Shape;1392;p27"/>
            <p:cNvSpPr/>
            <p:nvPr/>
          </p:nvSpPr>
          <p:spPr>
            <a:xfrm flipH="1">
              <a:off x="2115450" y="2672255"/>
              <a:ext cx="44744" cy="120067"/>
            </a:xfrm>
            <a:custGeom>
              <a:avLst/>
              <a:gdLst/>
              <a:ahLst/>
              <a:cxnLst/>
              <a:rect l="l" t="t" r="r" b="b"/>
              <a:pathLst>
                <a:path w="1633" h="4382" extrusionOk="0">
                  <a:moveTo>
                    <a:pt x="1101" y="985"/>
                  </a:moveTo>
                  <a:cubicBezTo>
                    <a:pt x="1130" y="985"/>
                    <a:pt x="1167" y="1014"/>
                    <a:pt x="1215" y="1084"/>
                  </a:cubicBezTo>
                  <a:cubicBezTo>
                    <a:pt x="1272" y="1176"/>
                    <a:pt x="1316" y="1309"/>
                    <a:pt x="1349" y="1457"/>
                  </a:cubicBezTo>
                  <a:cubicBezTo>
                    <a:pt x="1320" y="1346"/>
                    <a:pt x="1248" y="1280"/>
                    <a:pt x="1154" y="1250"/>
                  </a:cubicBezTo>
                  <a:cubicBezTo>
                    <a:pt x="1117" y="1215"/>
                    <a:pt x="1089" y="1176"/>
                    <a:pt x="1045" y="1143"/>
                  </a:cubicBezTo>
                  <a:cubicBezTo>
                    <a:pt x="1037" y="1139"/>
                    <a:pt x="1026" y="1139"/>
                    <a:pt x="1019" y="1134"/>
                  </a:cubicBezTo>
                  <a:cubicBezTo>
                    <a:pt x="1035" y="1048"/>
                    <a:pt x="1059" y="985"/>
                    <a:pt x="1101" y="985"/>
                  </a:cubicBezTo>
                  <a:close/>
                  <a:moveTo>
                    <a:pt x="1418" y="2365"/>
                  </a:moveTo>
                  <a:lnTo>
                    <a:pt x="1418" y="2365"/>
                  </a:lnTo>
                  <a:cubicBezTo>
                    <a:pt x="1414" y="2448"/>
                    <a:pt x="1403" y="2528"/>
                    <a:pt x="1394" y="2585"/>
                  </a:cubicBezTo>
                  <a:cubicBezTo>
                    <a:pt x="1348" y="2780"/>
                    <a:pt x="1315" y="2876"/>
                    <a:pt x="1285" y="2876"/>
                  </a:cubicBezTo>
                  <a:cubicBezTo>
                    <a:pt x="1256" y="2876"/>
                    <a:pt x="1230" y="2781"/>
                    <a:pt x="1198" y="2592"/>
                  </a:cubicBezTo>
                  <a:cubicBezTo>
                    <a:pt x="1189" y="2552"/>
                    <a:pt x="1185" y="2509"/>
                    <a:pt x="1178" y="2465"/>
                  </a:cubicBezTo>
                  <a:cubicBezTo>
                    <a:pt x="1274" y="2461"/>
                    <a:pt x="1362" y="2428"/>
                    <a:pt x="1418" y="2365"/>
                  </a:cubicBezTo>
                  <a:close/>
                  <a:moveTo>
                    <a:pt x="1244" y="0"/>
                  </a:moveTo>
                  <a:cubicBezTo>
                    <a:pt x="1082" y="0"/>
                    <a:pt x="924" y="79"/>
                    <a:pt x="794" y="211"/>
                  </a:cubicBezTo>
                  <a:cubicBezTo>
                    <a:pt x="511" y="382"/>
                    <a:pt x="338" y="759"/>
                    <a:pt x="255" y="1069"/>
                  </a:cubicBezTo>
                  <a:cubicBezTo>
                    <a:pt x="0" y="1970"/>
                    <a:pt x="197" y="3168"/>
                    <a:pt x="735" y="3949"/>
                  </a:cubicBezTo>
                  <a:cubicBezTo>
                    <a:pt x="923" y="4233"/>
                    <a:pt x="1198" y="4381"/>
                    <a:pt x="1456" y="4381"/>
                  </a:cubicBezTo>
                  <a:cubicBezTo>
                    <a:pt x="1501" y="4381"/>
                    <a:pt x="1545" y="4377"/>
                    <a:pt x="1589" y="4368"/>
                  </a:cubicBezTo>
                  <a:cubicBezTo>
                    <a:pt x="1602" y="3146"/>
                    <a:pt x="1615" y="1728"/>
                    <a:pt x="1632" y="170"/>
                  </a:cubicBezTo>
                  <a:cubicBezTo>
                    <a:pt x="1509" y="52"/>
                    <a:pt x="1375" y="0"/>
                    <a:pt x="124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3" name="Google Shape;1393;p27"/>
            <p:cNvSpPr/>
            <p:nvPr/>
          </p:nvSpPr>
          <p:spPr>
            <a:xfrm flipH="1">
              <a:off x="2114628" y="2063399"/>
              <a:ext cx="41812" cy="165606"/>
            </a:xfrm>
            <a:custGeom>
              <a:avLst/>
              <a:gdLst/>
              <a:ahLst/>
              <a:cxnLst/>
              <a:rect l="l" t="t" r="r" b="b"/>
              <a:pathLst>
                <a:path w="1526" h="6044" extrusionOk="0">
                  <a:moveTo>
                    <a:pt x="1216" y="0"/>
                  </a:moveTo>
                  <a:cubicBezTo>
                    <a:pt x="39" y="0"/>
                    <a:pt x="1" y="3137"/>
                    <a:pt x="36" y="3772"/>
                  </a:cubicBezTo>
                  <a:cubicBezTo>
                    <a:pt x="75" y="4411"/>
                    <a:pt x="9" y="5460"/>
                    <a:pt x="598" y="5895"/>
                  </a:cubicBezTo>
                  <a:cubicBezTo>
                    <a:pt x="741" y="5999"/>
                    <a:pt x="877" y="6044"/>
                    <a:pt x="1005" y="6044"/>
                  </a:cubicBezTo>
                  <a:cubicBezTo>
                    <a:pt x="1199" y="6044"/>
                    <a:pt x="1374" y="5940"/>
                    <a:pt x="1526" y="5788"/>
                  </a:cubicBezTo>
                  <a:cubicBezTo>
                    <a:pt x="1506" y="3842"/>
                    <a:pt x="1486" y="1913"/>
                    <a:pt x="1465" y="43"/>
                  </a:cubicBezTo>
                  <a:cubicBezTo>
                    <a:pt x="1376" y="14"/>
                    <a:pt x="1294" y="0"/>
                    <a:pt x="121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4" name="Google Shape;1394;p27"/>
            <p:cNvSpPr/>
            <p:nvPr/>
          </p:nvSpPr>
          <p:spPr>
            <a:xfrm flipH="1">
              <a:off x="2153015" y="2289422"/>
              <a:ext cx="35593" cy="66116"/>
            </a:xfrm>
            <a:custGeom>
              <a:avLst/>
              <a:gdLst/>
              <a:ahLst/>
              <a:cxnLst/>
              <a:rect l="l" t="t" r="r" b="b"/>
              <a:pathLst>
                <a:path w="1299" h="2413" extrusionOk="0">
                  <a:moveTo>
                    <a:pt x="697" y="0"/>
                  </a:moveTo>
                  <a:cubicBezTo>
                    <a:pt x="556" y="0"/>
                    <a:pt x="420" y="85"/>
                    <a:pt x="335" y="203"/>
                  </a:cubicBezTo>
                  <a:cubicBezTo>
                    <a:pt x="38" y="619"/>
                    <a:pt x="1" y="1187"/>
                    <a:pt x="51" y="1684"/>
                  </a:cubicBezTo>
                  <a:cubicBezTo>
                    <a:pt x="82" y="2020"/>
                    <a:pt x="325" y="2413"/>
                    <a:pt x="665" y="2413"/>
                  </a:cubicBezTo>
                  <a:cubicBezTo>
                    <a:pt x="726" y="2413"/>
                    <a:pt x="791" y="2400"/>
                    <a:pt x="858" y="2371"/>
                  </a:cubicBezTo>
                  <a:cubicBezTo>
                    <a:pt x="1004" y="2352"/>
                    <a:pt x="1142" y="2277"/>
                    <a:pt x="1212" y="2131"/>
                  </a:cubicBezTo>
                  <a:cubicBezTo>
                    <a:pt x="1240" y="2072"/>
                    <a:pt x="1288" y="1944"/>
                    <a:pt x="1288" y="1835"/>
                  </a:cubicBezTo>
                  <a:lnTo>
                    <a:pt x="1288" y="1795"/>
                  </a:lnTo>
                  <a:lnTo>
                    <a:pt x="1288" y="1787"/>
                  </a:lnTo>
                  <a:cubicBezTo>
                    <a:pt x="1295" y="1782"/>
                    <a:pt x="1295" y="1780"/>
                    <a:pt x="1295" y="1773"/>
                  </a:cubicBezTo>
                  <a:lnTo>
                    <a:pt x="1295" y="1673"/>
                  </a:lnTo>
                  <a:cubicBezTo>
                    <a:pt x="1299" y="1523"/>
                    <a:pt x="1295" y="1372"/>
                    <a:pt x="1286" y="1226"/>
                  </a:cubicBezTo>
                  <a:cubicBezTo>
                    <a:pt x="1292" y="938"/>
                    <a:pt x="1282" y="639"/>
                    <a:pt x="1218" y="366"/>
                  </a:cubicBezTo>
                  <a:cubicBezTo>
                    <a:pt x="1194" y="266"/>
                    <a:pt x="1103" y="190"/>
                    <a:pt x="1002" y="159"/>
                  </a:cubicBezTo>
                  <a:cubicBezTo>
                    <a:pt x="970" y="120"/>
                    <a:pt x="928" y="85"/>
                    <a:pt x="889" y="59"/>
                  </a:cubicBezTo>
                  <a:cubicBezTo>
                    <a:pt x="827" y="18"/>
                    <a:pt x="761" y="0"/>
                    <a:pt x="69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5" name="Google Shape;1395;p27"/>
            <p:cNvSpPr/>
            <p:nvPr/>
          </p:nvSpPr>
          <p:spPr>
            <a:xfrm flipH="1">
              <a:off x="2200719" y="2053618"/>
              <a:ext cx="29017" cy="40881"/>
            </a:xfrm>
            <a:custGeom>
              <a:avLst/>
              <a:gdLst/>
              <a:ahLst/>
              <a:cxnLst/>
              <a:rect l="l" t="t" r="r" b="b"/>
              <a:pathLst>
                <a:path w="1059" h="1492" extrusionOk="0">
                  <a:moveTo>
                    <a:pt x="453" y="486"/>
                  </a:moveTo>
                  <a:cubicBezTo>
                    <a:pt x="457" y="486"/>
                    <a:pt x="461" y="487"/>
                    <a:pt x="466" y="487"/>
                  </a:cubicBezTo>
                  <a:cubicBezTo>
                    <a:pt x="472" y="507"/>
                    <a:pt x="472" y="527"/>
                    <a:pt x="474" y="540"/>
                  </a:cubicBezTo>
                  <a:cubicBezTo>
                    <a:pt x="450" y="520"/>
                    <a:pt x="420" y="509"/>
                    <a:pt x="398" y="503"/>
                  </a:cubicBezTo>
                  <a:cubicBezTo>
                    <a:pt x="414" y="495"/>
                    <a:pt x="431" y="486"/>
                    <a:pt x="453" y="486"/>
                  </a:cubicBezTo>
                  <a:close/>
                  <a:moveTo>
                    <a:pt x="408" y="1"/>
                  </a:moveTo>
                  <a:cubicBezTo>
                    <a:pt x="369" y="1"/>
                    <a:pt x="331" y="32"/>
                    <a:pt x="346" y="82"/>
                  </a:cubicBezTo>
                  <a:cubicBezTo>
                    <a:pt x="361" y="119"/>
                    <a:pt x="374" y="162"/>
                    <a:pt x="385" y="202"/>
                  </a:cubicBezTo>
                  <a:cubicBezTo>
                    <a:pt x="158" y="258"/>
                    <a:pt x="1" y="551"/>
                    <a:pt x="18" y="802"/>
                  </a:cubicBezTo>
                  <a:cubicBezTo>
                    <a:pt x="18" y="865"/>
                    <a:pt x="38" y="922"/>
                    <a:pt x="58" y="985"/>
                  </a:cubicBezTo>
                  <a:cubicBezTo>
                    <a:pt x="77" y="1109"/>
                    <a:pt x="110" y="1231"/>
                    <a:pt x="169" y="1325"/>
                  </a:cubicBezTo>
                  <a:cubicBezTo>
                    <a:pt x="245" y="1439"/>
                    <a:pt x="356" y="1491"/>
                    <a:pt x="470" y="1491"/>
                  </a:cubicBezTo>
                  <a:cubicBezTo>
                    <a:pt x="565" y="1491"/>
                    <a:pt x="662" y="1455"/>
                    <a:pt x="745" y="1388"/>
                  </a:cubicBezTo>
                  <a:cubicBezTo>
                    <a:pt x="1059" y="1140"/>
                    <a:pt x="1018" y="503"/>
                    <a:pt x="684" y="269"/>
                  </a:cubicBezTo>
                  <a:cubicBezTo>
                    <a:pt x="634" y="236"/>
                    <a:pt x="579" y="212"/>
                    <a:pt x="527" y="202"/>
                  </a:cubicBezTo>
                  <a:cubicBezTo>
                    <a:pt x="514" y="149"/>
                    <a:pt x="494" y="95"/>
                    <a:pt x="474" y="44"/>
                  </a:cubicBezTo>
                  <a:cubicBezTo>
                    <a:pt x="461" y="14"/>
                    <a:pt x="434" y="1"/>
                    <a:pt x="408"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6" name="Google Shape;1396;p27"/>
            <p:cNvSpPr/>
            <p:nvPr/>
          </p:nvSpPr>
          <p:spPr>
            <a:xfrm flipH="1">
              <a:off x="2118436" y="1846200"/>
              <a:ext cx="41949" cy="119245"/>
            </a:xfrm>
            <a:custGeom>
              <a:avLst/>
              <a:gdLst/>
              <a:ahLst/>
              <a:cxnLst/>
              <a:rect l="l" t="t" r="r" b="b"/>
              <a:pathLst>
                <a:path w="1531" h="4352" extrusionOk="0">
                  <a:moveTo>
                    <a:pt x="1050" y="0"/>
                  </a:moveTo>
                  <a:cubicBezTo>
                    <a:pt x="502" y="0"/>
                    <a:pt x="264" y="1049"/>
                    <a:pt x="186" y="1750"/>
                  </a:cubicBezTo>
                  <a:cubicBezTo>
                    <a:pt x="94" y="2053"/>
                    <a:pt x="40" y="2330"/>
                    <a:pt x="33" y="2465"/>
                  </a:cubicBezTo>
                  <a:cubicBezTo>
                    <a:pt x="1" y="2952"/>
                    <a:pt x="90" y="3799"/>
                    <a:pt x="537" y="4115"/>
                  </a:cubicBezTo>
                  <a:cubicBezTo>
                    <a:pt x="553" y="4126"/>
                    <a:pt x="568" y="4130"/>
                    <a:pt x="581" y="4139"/>
                  </a:cubicBezTo>
                  <a:cubicBezTo>
                    <a:pt x="677" y="4271"/>
                    <a:pt x="802" y="4352"/>
                    <a:pt x="964" y="4352"/>
                  </a:cubicBezTo>
                  <a:cubicBezTo>
                    <a:pt x="1043" y="4352"/>
                    <a:pt x="1130" y="4333"/>
                    <a:pt x="1227" y="4292"/>
                  </a:cubicBezTo>
                  <a:cubicBezTo>
                    <a:pt x="1366" y="4235"/>
                    <a:pt x="1462" y="4115"/>
                    <a:pt x="1530" y="3969"/>
                  </a:cubicBezTo>
                  <a:lnTo>
                    <a:pt x="1530" y="3964"/>
                  </a:lnTo>
                  <a:cubicBezTo>
                    <a:pt x="1502" y="2625"/>
                    <a:pt x="1465" y="1342"/>
                    <a:pt x="1419" y="142"/>
                  </a:cubicBezTo>
                  <a:cubicBezTo>
                    <a:pt x="1401" y="127"/>
                    <a:pt x="1388" y="116"/>
                    <a:pt x="1375" y="109"/>
                  </a:cubicBezTo>
                  <a:cubicBezTo>
                    <a:pt x="1256" y="34"/>
                    <a:pt x="1148" y="0"/>
                    <a:pt x="105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7" name="Google Shape;1397;p27"/>
            <p:cNvSpPr/>
            <p:nvPr/>
          </p:nvSpPr>
          <p:spPr>
            <a:xfrm flipH="1">
              <a:off x="2175894" y="1664154"/>
              <a:ext cx="28058" cy="42443"/>
            </a:xfrm>
            <a:custGeom>
              <a:avLst/>
              <a:gdLst/>
              <a:ahLst/>
              <a:cxnLst/>
              <a:rect l="l" t="t" r="r" b="b"/>
              <a:pathLst>
                <a:path w="1024" h="1549" extrusionOk="0">
                  <a:moveTo>
                    <a:pt x="571" y="1"/>
                  </a:moveTo>
                  <a:cubicBezTo>
                    <a:pt x="510" y="1"/>
                    <a:pt x="476" y="100"/>
                    <a:pt x="539" y="134"/>
                  </a:cubicBezTo>
                  <a:cubicBezTo>
                    <a:pt x="744" y="236"/>
                    <a:pt x="746" y="419"/>
                    <a:pt x="744" y="614"/>
                  </a:cubicBezTo>
                  <a:cubicBezTo>
                    <a:pt x="700" y="481"/>
                    <a:pt x="615" y="367"/>
                    <a:pt x="452" y="317"/>
                  </a:cubicBezTo>
                  <a:cubicBezTo>
                    <a:pt x="437" y="312"/>
                    <a:pt x="421" y="309"/>
                    <a:pt x="405" y="309"/>
                  </a:cubicBezTo>
                  <a:cubicBezTo>
                    <a:pt x="329" y="309"/>
                    <a:pt x="252" y="365"/>
                    <a:pt x="234" y="439"/>
                  </a:cubicBezTo>
                  <a:cubicBezTo>
                    <a:pt x="227" y="470"/>
                    <a:pt x="223" y="507"/>
                    <a:pt x="221" y="548"/>
                  </a:cubicBezTo>
                  <a:cubicBezTo>
                    <a:pt x="168" y="563"/>
                    <a:pt x="122" y="605"/>
                    <a:pt x="96" y="692"/>
                  </a:cubicBezTo>
                  <a:cubicBezTo>
                    <a:pt x="0" y="995"/>
                    <a:pt x="42" y="1467"/>
                    <a:pt x="408" y="1543"/>
                  </a:cubicBezTo>
                  <a:cubicBezTo>
                    <a:pt x="423" y="1547"/>
                    <a:pt x="440" y="1548"/>
                    <a:pt x="456" y="1548"/>
                  </a:cubicBezTo>
                  <a:cubicBezTo>
                    <a:pt x="525" y="1548"/>
                    <a:pt x="599" y="1519"/>
                    <a:pt x="633" y="1454"/>
                  </a:cubicBezTo>
                  <a:cubicBezTo>
                    <a:pt x="646" y="1425"/>
                    <a:pt x="657" y="1395"/>
                    <a:pt x="668" y="1364"/>
                  </a:cubicBezTo>
                  <a:cubicBezTo>
                    <a:pt x="714" y="1355"/>
                    <a:pt x="764" y="1336"/>
                    <a:pt x="818" y="1301"/>
                  </a:cubicBezTo>
                  <a:cubicBezTo>
                    <a:pt x="1023" y="1163"/>
                    <a:pt x="986" y="847"/>
                    <a:pt x="964" y="638"/>
                  </a:cubicBezTo>
                  <a:cubicBezTo>
                    <a:pt x="938" y="354"/>
                    <a:pt x="886" y="110"/>
                    <a:pt x="594" y="5"/>
                  </a:cubicBezTo>
                  <a:cubicBezTo>
                    <a:pt x="586" y="2"/>
                    <a:pt x="578" y="1"/>
                    <a:pt x="57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8" name="Google Shape;1398;p27"/>
            <p:cNvSpPr/>
            <p:nvPr/>
          </p:nvSpPr>
          <p:spPr>
            <a:xfrm flipH="1">
              <a:off x="2135370" y="1493890"/>
              <a:ext cx="46169" cy="130725"/>
            </a:xfrm>
            <a:custGeom>
              <a:avLst/>
              <a:gdLst/>
              <a:ahLst/>
              <a:cxnLst/>
              <a:rect l="l" t="t" r="r" b="b"/>
              <a:pathLst>
                <a:path w="1685" h="4771" extrusionOk="0">
                  <a:moveTo>
                    <a:pt x="1183" y="1"/>
                  </a:moveTo>
                  <a:cubicBezTo>
                    <a:pt x="1069" y="47"/>
                    <a:pt x="962" y="130"/>
                    <a:pt x="875" y="237"/>
                  </a:cubicBezTo>
                  <a:cubicBezTo>
                    <a:pt x="845" y="269"/>
                    <a:pt x="827" y="304"/>
                    <a:pt x="801" y="337"/>
                  </a:cubicBezTo>
                  <a:cubicBezTo>
                    <a:pt x="328" y="642"/>
                    <a:pt x="68" y="1330"/>
                    <a:pt x="44" y="1842"/>
                  </a:cubicBezTo>
                  <a:cubicBezTo>
                    <a:pt x="0" y="2610"/>
                    <a:pt x="164" y="3618"/>
                    <a:pt x="644" y="4236"/>
                  </a:cubicBezTo>
                  <a:cubicBezTo>
                    <a:pt x="751" y="4375"/>
                    <a:pt x="884" y="4495"/>
                    <a:pt x="1028" y="4583"/>
                  </a:cubicBezTo>
                  <a:cubicBezTo>
                    <a:pt x="1115" y="4655"/>
                    <a:pt x="1200" y="4714"/>
                    <a:pt x="1312" y="4742"/>
                  </a:cubicBezTo>
                  <a:cubicBezTo>
                    <a:pt x="1384" y="4761"/>
                    <a:pt x="1451" y="4770"/>
                    <a:pt x="1515" y="4770"/>
                  </a:cubicBezTo>
                  <a:cubicBezTo>
                    <a:pt x="1574" y="4770"/>
                    <a:pt x="1631" y="4762"/>
                    <a:pt x="1685" y="4746"/>
                  </a:cubicBezTo>
                  <a:cubicBezTo>
                    <a:pt x="1528" y="2970"/>
                    <a:pt x="1357" y="1393"/>
                    <a:pt x="118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99" name="Google Shape;1399;p27"/>
            <p:cNvSpPr/>
            <p:nvPr/>
          </p:nvSpPr>
          <p:spPr>
            <a:xfrm flipH="1">
              <a:off x="2173510" y="1429089"/>
              <a:ext cx="18440" cy="22742"/>
            </a:xfrm>
            <a:custGeom>
              <a:avLst/>
              <a:gdLst/>
              <a:ahLst/>
              <a:cxnLst/>
              <a:rect l="l" t="t" r="r" b="b"/>
              <a:pathLst>
                <a:path w="673" h="830" extrusionOk="0">
                  <a:moveTo>
                    <a:pt x="324" y="0"/>
                  </a:moveTo>
                  <a:cubicBezTo>
                    <a:pt x="284" y="0"/>
                    <a:pt x="242" y="27"/>
                    <a:pt x="247" y="73"/>
                  </a:cubicBezTo>
                  <a:cubicBezTo>
                    <a:pt x="252" y="134"/>
                    <a:pt x="269" y="195"/>
                    <a:pt x="284" y="252"/>
                  </a:cubicBezTo>
                  <a:cubicBezTo>
                    <a:pt x="265" y="230"/>
                    <a:pt x="247" y="215"/>
                    <a:pt x="228" y="193"/>
                  </a:cubicBezTo>
                  <a:cubicBezTo>
                    <a:pt x="201" y="168"/>
                    <a:pt x="168" y="156"/>
                    <a:pt x="136" y="156"/>
                  </a:cubicBezTo>
                  <a:cubicBezTo>
                    <a:pt x="67" y="156"/>
                    <a:pt x="1" y="207"/>
                    <a:pt x="1" y="289"/>
                  </a:cubicBezTo>
                  <a:cubicBezTo>
                    <a:pt x="1" y="394"/>
                    <a:pt x="14" y="566"/>
                    <a:pt x="75" y="688"/>
                  </a:cubicBezTo>
                  <a:lnTo>
                    <a:pt x="75" y="690"/>
                  </a:lnTo>
                  <a:cubicBezTo>
                    <a:pt x="115" y="771"/>
                    <a:pt x="173" y="830"/>
                    <a:pt x="260" y="830"/>
                  </a:cubicBezTo>
                  <a:cubicBezTo>
                    <a:pt x="290" y="830"/>
                    <a:pt x="325" y="823"/>
                    <a:pt x="363" y="806"/>
                  </a:cubicBezTo>
                  <a:cubicBezTo>
                    <a:pt x="673" y="677"/>
                    <a:pt x="428" y="269"/>
                    <a:pt x="391" y="53"/>
                  </a:cubicBezTo>
                  <a:cubicBezTo>
                    <a:pt x="385" y="17"/>
                    <a:pt x="355" y="0"/>
                    <a:pt x="32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0" name="Google Shape;1400;p27"/>
            <p:cNvSpPr/>
            <p:nvPr/>
          </p:nvSpPr>
          <p:spPr>
            <a:xfrm flipH="1">
              <a:off x="2167099" y="1290117"/>
              <a:ext cx="45703" cy="98777"/>
            </a:xfrm>
            <a:custGeom>
              <a:avLst/>
              <a:gdLst/>
              <a:ahLst/>
              <a:cxnLst/>
              <a:rect l="l" t="t" r="r" b="b"/>
              <a:pathLst>
                <a:path w="1668" h="3605" extrusionOk="0">
                  <a:moveTo>
                    <a:pt x="897" y="1"/>
                  </a:moveTo>
                  <a:cubicBezTo>
                    <a:pt x="871" y="1"/>
                    <a:pt x="845" y="5"/>
                    <a:pt x="818" y="16"/>
                  </a:cubicBezTo>
                  <a:cubicBezTo>
                    <a:pt x="212" y="229"/>
                    <a:pt x="218" y="1135"/>
                    <a:pt x="354" y="1848"/>
                  </a:cubicBezTo>
                  <a:cubicBezTo>
                    <a:pt x="338" y="1855"/>
                    <a:pt x="328" y="1866"/>
                    <a:pt x="314" y="1881"/>
                  </a:cubicBezTo>
                  <a:cubicBezTo>
                    <a:pt x="1" y="2338"/>
                    <a:pt x="289" y="3605"/>
                    <a:pt x="895" y="3605"/>
                  </a:cubicBezTo>
                  <a:cubicBezTo>
                    <a:pt x="992" y="3605"/>
                    <a:pt x="1098" y="3572"/>
                    <a:pt x="1211" y="3498"/>
                  </a:cubicBezTo>
                  <a:cubicBezTo>
                    <a:pt x="1338" y="3415"/>
                    <a:pt x="1418" y="3310"/>
                    <a:pt x="1466" y="3183"/>
                  </a:cubicBezTo>
                  <a:cubicBezTo>
                    <a:pt x="1554" y="3140"/>
                    <a:pt x="1619" y="3072"/>
                    <a:pt x="1667" y="2987"/>
                  </a:cubicBezTo>
                  <a:cubicBezTo>
                    <a:pt x="1449" y="1717"/>
                    <a:pt x="1248" y="751"/>
                    <a:pt x="1085" y="72"/>
                  </a:cubicBezTo>
                  <a:cubicBezTo>
                    <a:pt x="1031" y="31"/>
                    <a:pt x="965" y="1"/>
                    <a:pt x="89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1" name="Google Shape;1401;p27"/>
            <p:cNvSpPr/>
            <p:nvPr/>
          </p:nvSpPr>
          <p:spPr>
            <a:xfrm flipH="1">
              <a:off x="2221022" y="1572063"/>
              <a:ext cx="17920" cy="23263"/>
            </a:xfrm>
            <a:custGeom>
              <a:avLst/>
              <a:gdLst/>
              <a:ahLst/>
              <a:cxnLst/>
              <a:rect l="l" t="t" r="r" b="b"/>
              <a:pathLst>
                <a:path w="654" h="849" extrusionOk="0">
                  <a:moveTo>
                    <a:pt x="473" y="1"/>
                  </a:moveTo>
                  <a:cubicBezTo>
                    <a:pt x="441" y="1"/>
                    <a:pt x="408" y="14"/>
                    <a:pt x="385" y="39"/>
                  </a:cubicBezTo>
                  <a:cubicBezTo>
                    <a:pt x="369" y="35"/>
                    <a:pt x="353" y="33"/>
                    <a:pt x="337" y="33"/>
                  </a:cubicBezTo>
                  <a:cubicBezTo>
                    <a:pt x="293" y="33"/>
                    <a:pt x="246" y="47"/>
                    <a:pt x="199" y="82"/>
                  </a:cubicBezTo>
                  <a:cubicBezTo>
                    <a:pt x="1" y="244"/>
                    <a:pt x="18" y="606"/>
                    <a:pt x="167" y="791"/>
                  </a:cubicBezTo>
                  <a:cubicBezTo>
                    <a:pt x="197" y="830"/>
                    <a:pt x="249" y="848"/>
                    <a:pt x="300" y="848"/>
                  </a:cubicBezTo>
                  <a:cubicBezTo>
                    <a:pt x="336" y="848"/>
                    <a:pt x="371" y="839"/>
                    <a:pt x="398" y="822"/>
                  </a:cubicBezTo>
                  <a:cubicBezTo>
                    <a:pt x="653" y="663"/>
                    <a:pt x="612" y="368"/>
                    <a:pt x="588" y="113"/>
                  </a:cubicBezTo>
                  <a:cubicBezTo>
                    <a:pt x="581" y="38"/>
                    <a:pt x="527" y="1"/>
                    <a:pt x="47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2" name="Google Shape;1402;p27"/>
            <p:cNvSpPr/>
            <p:nvPr/>
          </p:nvSpPr>
          <p:spPr>
            <a:xfrm flipH="1">
              <a:off x="1351757" y="1647056"/>
              <a:ext cx="1905122" cy="2080701"/>
            </a:xfrm>
            <a:custGeom>
              <a:avLst/>
              <a:gdLst/>
              <a:ahLst/>
              <a:cxnLst/>
              <a:rect l="l" t="t" r="r" b="b"/>
              <a:pathLst>
                <a:path w="69530" h="75938" extrusionOk="0">
                  <a:moveTo>
                    <a:pt x="18347" y="1"/>
                  </a:moveTo>
                  <a:cubicBezTo>
                    <a:pt x="18347" y="1"/>
                    <a:pt x="5638" y="27550"/>
                    <a:pt x="3260" y="37390"/>
                  </a:cubicBezTo>
                  <a:cubicBezTo>
                    <a:pt x="882" y="47229"/>
                    <a:pt x="1" y="56657"/>
                    <a:pt x="10484" y="67070"/>
                  </a:cubicBezTo>
                  <a:cubicBezTo>
                    <a:pt x="15601" y="72147"/>
                    <a:pt x="22729" y="75937"/>
                    <a:pt x="31572" y="75937"/>
                  </a:cubicBezTo>
                  <a:cubicBezTo>
                    <a:pt x="40856" y="75937"/>
                    <a:pt x="52031" y="71759"/>
                    <a:pt x="64755" y="60505"/>
                  </a:cubicBezTo>
                  <a:cubicBezTo>
                    <a:pt x="66806" y="45748"/>
                    <a:pt x="64018" y="17299"/>
                    <a:pt x="64018" y="17298"/>
                  </a:cubicBezTo>
                  <a:lnTo>
                    <a:pt x="64018" y="17298"/>
                  </a:lnTo>
                  <a:cubicBezTo>
                    <a:pt x="64018" y="17298"/>
                    <a:pt x="64749" y="18278"/>
                    <a:pt x="65201" y="18278"/>
                  </a:cubicBezTo>
                  <a:cubicBezTo>
                    <a:pt x="65464" y="18278"/>
                    <a:pt x="65633" y="17945"/>
                    <a:pt x="65506" y="16887"/>
                  </a:cubicBezTo>
                  <a:lnTo>
                    <a:pt x="65506" y="16887"/>
                  </a:lnTo>
                  <a:cubicBezTo>
                    <a:pt x="67088" y="17389"/>
                    <a:pt x="68493" y="17645"/>
                    <a:pt x="69529" y="17660"/>
                  </a:cubicBezTo>
                  <a:cubicBezTo>
                    <a:pt x="68462" y="16993"/>
                    <a:pt x="63995" y="14265"/>
                    <a:pt x="62268" y="14265"/>
                  </a:cubicBezTo>
                  <a:cubicBezTo>
                    <a:pt x="61795" y="14265"/>
                    <a:pt x="61528" y="14470"/>
                    <a:pt x="61592" y="14976"/>
                  </a:cubicBezTo>
                  <a:cubicBezTo>
                    <a:pt x="61919" y="17592"/>
                    <a:pt x="61592" y="56264"/>
                    <a:pt x="61592" y="56264"/>
                  </a:cubicBezTo>
                  <a:cubicBezTo>
                    <a:pt x="58691" y="59275"/>
                    <a:pt x="37459" y="69699"/>
                    <a:pt x="31075" y="69699"/>
                  </a:cubicBezTo>
                  <a:cubicBezTo>
                    <a:pt x="30987" y="69699"/>
                    <a:pt x="30901" y="69697"/>
                    <a:pt x="30818" y="69693"/>
                  </a:cubicBezTo>
                  <a:cubicBezTo>
                    <a:pt x="24775" y="69396"/>
                    <a:pt x="20197" y="64110"/>
                    <a:pt x="17859" y="51037"/>
                  </a:cubicBezTo>
                  <a:cubicBezTo>
                    <a:pt x="15524" y="37963"/>
                    <a:pt x="21936" y="10076"/>
                    <a:pt x="26127" y="476"/>
                  </a:cubicBezTo>
                  <a:cubicBezTo>
                    <a:pt x="22582" y="354"/>
                    <a:pt x="18347" y="1"/>
                    <a:pt x="183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3" name="Google Shape;1403;p27"/>
            <p:cNvSpPr/>
            <p:nvPr/>
          </p:nvSpPr>
          <p:spPr>
            <a:xfrm flipH="1">
              <a:off x="2578455" y="1739011"/>
              <a:ext cx="217556" cy="21016"/>
            </a:xfrm>
            <a:custGeom>
              <a:avLst/>
              <a:gdLst/>
              <a:ahLst/>
              <a:cxnLst/>
              <a:rect l="l" t="t" r="r" b="b"/>
              <a:pathLst>
                <a:path w="7940" h="767" extrusionOk="0">
                  <a:moveTo>
                    <a:pt x="0" y="0"/>
                  </a:moveTo>
                  <a:cubicBezTo>
                    <a:pt x="1279" y="417"/>
                    <a:pt x="2616" y="578"/>
                    <a:pt x="3940" y="687"/>
                  </a:cubicBezTo>
                  <a:cubicBezTo>
                    <a:pt x="4632" y="736"/>
                    <a:pt x="5324" y="767"/>
                    <a:pt x="6017" y="767"/>
                  </a:cubicBezTo>
                  <a:cubicBezTo>
                    <a:pt x="6658" y="767"/>
                    <a:pt x="7299" y="741"/>
                    <a:pt x="7939" y="679"/>
                  </a:cubicBezTo>
                  <a:cubicBezTo>
                    <a:pt x="6617" y="463"/>
                    <a:pt x="5293" y="358"/>
                    <a:pt x="3973" y="251"/>
                  </a:cubicBezTo>
                  <a:lnTo>
                    <a:pt x="1992" y="118"/>
                  </a:lnTo>
                  <a:lnTo>
                    <a:pt x="0" y="0"/>
                  </a:ln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4" name="Google Shape;1404;p27"/>
            <p:cNvSpPr/>
            <p:nvPr/>
          </p:nvSpPr>
          <p:spPr>
            <a:xfrm flipH="1">
              <a:off x="2610623" y="1836500"/>
              <a:ext cx="229037" cy="23400"/>
            </a:xfrm>
            <a:custGeom>
              <a:avLst/>
              <a:gdLst/>
              <a:ahLst/>
              <a:cxnLst/>
              <a:rect l="l" t="t" r="r" b="b"/>
              <a:pathLst>
                <a:path w="8359" h="854" extrusionOk="0">
                  <a:moveTo>
                    <a:pt x="0" y="1"/>
                  </a:moveTo>
                  <a:cubicBezTo>
                    <a:pt x="661" y="256"/>
                    <a:pt x="1353" y="411"/>
                    <a:pt x="2049" y="529"/>
                  </a:cubicBezTo>
                  <a:cubicBezTo>
                    <a:pt x="2747" y="649"/>
                    <a:pt x="3445" y="721"/>
                    <a:pt x="4146" y="775"/>
                  </a:cubicBezTo>
                  <a:cubicBezTo>
                    <a:pt x="4850" y="823"/>
                    <a:pt x="5556" y="853"/>
                    <a:pt x="6262" y="853"/>
                  </a:cubicBezTo>
                  <a:cubicBezTo>
                    <a:pt x="6961" y="853"/>
                    <a:pt x="7660" y="824"/>
                    <a:pt x="8359" y="753"/>
                  </a:cubicBezTo>
                  <a:cubicBezTo>
                    <a:pt x="6960" y="553"/>
                    <a:pt x="5570" y="450"/>
                    <a:pt x="4176" y="339"/>
                  </a:cubicBezTo>
                  <a:lnTo>
                    <a:pt x="2090" y="186"/>
                  </a:lnTo>
                  <a:cubicBezTo>
                    <a:pt x="1397" y="129"/>
                    <a:pt x="698" y="88"/>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5" name="Google Shape;1405;p27"/>
            <p:cNvSpPr/>
            <p:nvPr/>
          </p:nvSpPr>
          <p:spPr>
            <a:xfrm flipH="1">
              <a:off x="2637694" y="1932153"/>
              <a:ext cx="243504" cy="21975"/>
            </a:xfrm>
            <a:custGeom>
              <a:avLst/>
              <a:gdLst/>
              <a:ahLst/>
              <a:cxnLst/>
              <a:rect l="l" t="t" r="r" b="b"/>
              <a:pathLst>
                <a:path w="8887" h="802" extrusionOk="0">
                  <a:moveTo>
                    <a:pt x="0" y="0"/>
                  </a:moveTo>
                  <a:cubicBezTo>
                    <a:pt x="707" y="262"/>
                    <a:pt x="1451" y="402"/>
                    <a:pt x="2188" y="509"/>
                  </a:cubicBezTo>
                  <a:cubicBezTo>
                    <a:pt x="2930" y="614"/>
                    <a:pt x="3672" y="681"/>
                    <a:pt x="4416" y="731"/>
                  </a:cubicBezTo>
                  <a:cubicBezTo>
                    <a:pt x="5159" y="774"/>
                    <a:pt x="5903" y="801"/>
                    <a:pt x="6649" y="801"/>
                  </a:cubicBezTo>
                  <a:cubicBezTo>
                    <a:pt x="7394" y="801"/>
                    <a:pt x="8140" y="774"/>
                    <a:pt x="8886" y="707"/>
                  </a:cubicBezTo>
                  <a:cubicBezTo>
                    <a:pt x="7405" y="496"/>
                    <a:pt x="5923" y="393"/>
                    <a:pt x="4440" y="297"/>
                  </a:cubicBezTo>
                  <a:lnTo>
                    <a:pt x="2221" y="171"/>
                  </a:lnTo>
                  <a:cubicBezTo>
                    <a:pt x="1481" y="118"/>
                    <a:pt x="742" y="96"/>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6" name="Google Shape;1406;p27"/>
            <p:cNvSpPr/>
            <p:nvPr/>
          </p:nvSpPr>
          <p:spPr>
            <a:xfrm flipH="1">
              <a:off x="2664710" y="2038191"/>
              <a:ext cx="263122" cy="23482"/>
            </a:xfrm>
            <a:custGeom>
              <a:avLst/>
              <a:gdLst/>
              <a:ahLst/>
              <a:cxnLst/>
              <a:rect l="l" t="t" r="r" b="b"/>
              <a:pathLst>
                <a:path w="9603" h="857" extrusionOk="0">
                  <a:moveTo>
                    <a:pt x="0" y="1"/>
                  </a:moveTo>
                  <a:cubicBezTo>
                    <a:pt x="755" y="293"/>
                    <a:pt x="1556" y="468"/>
                    <a:pt x="2354" y="590"/>
                  </a:cubicBezTo>
                  <a:cubicBezTo>
                    <a:pt x="3153" y="721"/>
                    <a:pt x="3960" y="780"/>
                    <a:pt x="4767" y="826"/>
                  </a:cubicBezTo>
                  <a:cubicBezTo>
                    <a:pt x="5242" y="846"/>
                    <a:pt x="5717" y="857"/>
                    <a:pt x="6191" y="857"/>
                  </a:cubicBezTo>
                  <a:cubicBezTo>
                    <a:pt x="7331" y="857"/>
                    <a:pt x="8470" y="793"/>
                    <a:pt x="9602" y="636"/>
                  </a:cubicBezTo>
                  <a:cubicBezTo>
                    <a:pt x="7992" y="514"/>
                    <a:pt x="6388" y="472"/>
                    <a:pt x="4787" y="387"/>
                  </a:cubicBezTo>
                  <a:cubicBezTo>
                    <a:pt x="3991" y="352"/>
                    <a:pt x="3188" y="309"/>
                    <a:pt x="2391" y="252"/>
                  </a:cubicBezTo>
                  <a:cubicBezTo>
                    <a:pt x="1595" y="186"/>
                    <a:pt x="799" y="130"/>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7" name="Google Shape;1407;p27"/>
            <p:cNvSpPr/>
            <p:nvPr/>
          </p:nvSpPr>
          <p:spPr>
            <a:xfrm flipH="1">
              <a:off x="2692220" y="2156696"/>
              <a:ext cx="285892" cy="21591"/>
            </a:xfrm>
            <a:custGeom>
              <a:avLst/>
              <a:gdLst/>
              <a:ahLst/>
              <a:cxnLst/>
              <a:rect l="l" t="t" r="r" b="b"/>
              <a:pathLst>
                <a:path w="10434" h="788" extrusionOk="0">
                  <a:moveTo>
                    <a:pt x="0" y="0"/>
                  </a:moveTo>
                  <a:lnTo>
                    <a:pt x="0" y="0"/>
                  </a:lnTo>
                  <a:cubicBezTo>
                    <a:pt x="840" y="260"/>
                    <a:pt x="1711" y="410"/>
                    <a:pt x="2577" y="522"/>
                  </a:cubicBezTo>
                  <a:cubicBezTo>
                    <a:pt x="3445" y="637"/>
                    <a:pt x="4320" y="701"/>
                    <a:pt x="5193" y="744"/>
                  </a:cubicBezTo>
                  <a:cubicBezTo>
                    <a:pt x="5847" y="771"/>
                    <a:pt x="6502" y="787"/>
                    <a:pt x="7157" y="787"/>
                  </a:cubicBezTo>
                  <a:cubicBezTo>
                    <a:pt x="8251" y="787"/>
                    <a:pt x="9345" y="743"/>
                    <a:pt x="10434" y="631"/>
                  </a:cubicBezTo>
                  <a:cubicBezTo>
                    <a:pt x="8688" y="465"/>
                    <a:pt x="6949" y="395"/>
                    <a:pt x="5213" y="308"/>
                  </a:cubicBezTo>
                  <a:lnTo>
                    <a:pt x="2608" y="181"/>
                  </a:lnTo>
                  <a:cubicBezTo>
                    <a:pt x="1739" y="129"/>
                    <a:pt x="871" y="94"/>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8" name="Google Shape;1408;p27"/>
            <p:cNvSpPr/>
            <p:nvPr/>
          </p:nvSpPr>
          <p:spPr>
            <a:xfrm flipH="1">
              <a:off x="2714332" y="2253775"/>
              <a:ext cx="303893" cy="28112"/>
            </a:xfrm>
            <a:custGeom>
              <a:avLst/>
              <a:gdLst/>
              <a:ahLst/>
              <a:cxnLst/>
              <a:rect l="l" t="t" r="r" b="b"/>
              <a:pathLst>
                <a:path w="11091" h="1026" extrusionOk="0">
                  <a:moveTo>
                    <a:pt x="0" y="0"/>
                  </a:moveTo>
                  <a:cubicBezTo>
                    <a:pt x="891" y="280"/>
                    <a:pt x="1816" y="441"/>
                    <a:pt x="2739" y="568"/>
                  </a:cubicBezTo>
                  <a:cubicBezTo>
                    <a:pt x="3661" y="696"/>
                    <a:pt x="4586" y="786"/>
                    <a:pt x="5514" y="862"/>
                  </a:cubicBezTo>
                  <a:cubicBezTo>
                    <a:pt x="6838" y="959"/>
                    <a:pt x="8165" y="1025"/>
                    <a:pt x="9493" y="1025"/>
                  </a:cubicBezTo>
                  <a:cubicBezTo>
                    <a:pt x="10026" y="1025"/>
                    <a:pt x="10558" y="1015"/>
                    <a:pt x="11090" y="991"/>
                  </a:cubicBezTo>
                  <a:cubicBezTo>
                    <a:pt x="9245" y="729"/>
                    <a:pt x="7397" y="574"/>
                    <a:pt x="5546" y="426"/>
                  </a:cubicBezTo>
                  <a:lnTo>
                    <a:pt x="2773" y="227"/>
                  </a:lnTo>
                  <a:cubicBezTo>
                    <a:pt x="1848" y="157"/>
                    <a:pt x="923" y="109"/>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09" name="Google Shape;1409;p27"/>
            <p:cNvSpPr/>
            <p:nvPr/>
          </p:nvSpPr>
          <p:spPr>
            <a:xfrm flipH="1">
              <a:off x="2743403" y="2417380"/>
              <a:ext cx="343404" cy="28715"/>
            </a:xfrm>
            <a:custGeom>
              <a:avLst/>
              <a:gdLst/>
              <a:ahLst/>
              <a:cxnLst/>
              <a:rect l="l" t="t" r="r" b="b"/>
              <a:pathLst>
                <a:path w="12533" h="1048" extrusionOk="0">
                  <a:moveTo>
                    <a:pt x="1" y="1"/>
                  </a:moveTo>
                  <a:lnTo>
                    <a:pt x="1" y="1"/>
                  </a:lnTo>
                  <a:cubicBezTo>
                    <a:pt x="1022" y="265"/>
                    <a:pt x="2069" y="407"/>
                    <a:pt x="3108" y="542"/>
                  </a:cubicBezTo>
                  <a:cubicBezTo>
                    <a:pt x="4151" y="677"/>
                    <a:pt x="5194" y="767"/>
                    <a:pt x="6241" y="847"/>
                  </a:cubicBezTo>
                  <a:cubicBezTo>
                    <a:pt x="7286" y="919"/>
                    <a:pt x="8333" y="985"/>
                    <a:pt x="9382" y="1011"/>
                  </a:cubicBezTo>
                  <a:cubicBezTo>
                    <a:pt x="10054" y="1032"/>
                    <a:pt x="10724" y="1047"/>
                    <a:pt x="11395" y="1047"/>
                  </a:cubicBezTo>
                  <a:cubicBezTo>
                    <a:pt x="11774" y="1047"/>
                    <a:pt x="12154" y="1042"/>
                    <a:pt x="12533" y="1031"/>
                  </a:cubicBezTo>
                  <a:cubicBezTo>
                    <a:pt x="11492" y="884"/>
                    <a:pt x="10447" y="780"/>
                    <a:pt x="9402" y="677"/>
                  </a:cubicBezTo>
                  <a:cubicBezTo>
                    <a:pt x="8361" y="570"/>
                    <a:pt x="7316" y="494"/>
                    <a:pt x="6271" y="411"/>
                  </a:cubicBezTo>
                  <a:cubicBezTo>
                    <a:pt x="5226" y="341"/>
                    <a:pt x="4186" y="263"/>
                    <a:pt x="3138" y="208"/>
                  </a:cubicBezTo>
                  <a:lnTo>
                    <a:pt x="1570" y="110"/>
                  </a:lnTo>
                  <a:cubicBezTo>
                    <a:pt x="1046" y="88"/>
                    <a:pt x="529" y="38"/>
                    <a:pt x="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0" name="Google Shape;1410;p27"/>
            <p:cNvSpPr/>
            <p:nvPr/>
          </p:nvSpPr>
          <p:spPr>
            <a:xfrm flipH="1">
              <a:off x="2761021" y="2549996"/>
              <a:ext cx="378805" cy="27647"/>
            </a:xfrm>
            <a:custGeom>
              <a:avLst/>
              <a:gdLst/>
              <a:ahLst/>
              <a:cxnLst/>
              <a:rect l="l" t="t" r="r" b="b"/>
              <a:pathLst>
                <a:path w="13825" h="1009" extrusionOk="0">
                  <a:moveTo>
                    <a:pt x="1" y="0"/>
                  </a:moveTo>
                  <a:lnTo>
                    <a:pt x="1" y="0"/>
                  </a:lnTo>
                  <a:cubicBezTo>
                    <a:pt x="1118" y="305"/>
                    <a:pt x="2268" y="506"/>
                    <a:pt x="3415" y="661"/>
                  </a:cubicBezTo>
                  <a:cubicBezTo>
                    <a:pt x="4565" y="814"/>
                    <a:pt x="5721" y="895"/>
                    <a:pt x="6882" y="958"/>
                  </a:cubicBezTo>
                  <a:cubicBezTo>
                    <a:pt x="7656" y="988"/>
                    <a:pt x="8431" y="1008"/>
                    <a:pt x="9206" y="1008"/>
                  </a:cubicBezTo>
                  <a:cubicBezTo>
                    <a:pt x="9589" y="1008"/>
                    <a:pt x="9972" y="1004"/>
                    <a:pt x="10355" y="993"/>
                  </a:cubicBezTo>
                  <a:cubicBezTo>
                    <a:pt x="11514" y="967"/>
                    <a:pt x="12675" y="912"/>
                    <a:pt x="13824" y="781"/>
                  </a:cubicBezTo>
                  <a:lnTo>
                    <a:pt x="10358" y="661"/>
                  </a:lnTo>
                  <a:lnTo>
                    <a:pt x="6899" y="524"/>
                  </a:lnTo>
                  <a:cubicBezTo>
                    <a:pt x="5747" y="473"/>
                    <a:pt x="4598" y="401"/>
                    <a:pt x="3448" y="327"/>
                  </a:cubicBezTo>
                  <a:cubicBezTo>
                    <a:pt x="2300" y="244"/>
                    <a:pt x="1150" y="129"/>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1" name="Google Shape;1411;p27"/>
            <p:cNvSpPr/>
            <p:nvPr/>
          </p:nvSpPr>
          <p:spPr>
            <a:xfrm flipH="1">
              <a:off x="2777215" y="2724835"/>
              <a:ext cx="402588" cy="17289"/>
            </a:xfrm>
            <a:custGeom>
              <a:avLst/>
              <a:gdLst/>
              <a:ahLst/>
              <a:cxnLst/>
              <a:rect l="l" t="t" r="r" b="b"/>
              <a:pathLst>
                <a:path w="14693" h="631" extrusionOk="0">
                  <a:moveTo>
                    <a:pt x="14607" y="1"/>
                  </a:moveTo>
                  <a:cubicBezTo>
                    <a:pt x="13403" y="1"/>
                    <a:pt x="12207" y="45"/>
                    <a:pt x="11007" y="75"/>
                  </a:cubicBezTo>
                  <a:lnTo>
                    <a:pt x="7331" y="175"/>
                  </a:lnTo>
                  <a:cubicBezTo>
                    <a:pt x="6107" y="208"/>
                    <a:pt x="4883" y="221"/>
                    <a:pt x="3661" y="228"/>
                  </a:cubicBezTo>
                  <a:cubicBezTo>
                    <a:pt x="3050" y="228"/>
                    <a:pt x="2439" y="217"/>
                    <a:pt x="1828" y="182"/>
                  </a:cubicBezTo>
                  <a:cubicBezTo>
                    <a:pt x="1519" y="175"/>
                    <a:pt x="1218" y="140"/>
                    <a:pt x="912" y="121"/>
                  </a:cubicBezTo>
                  <a:cubicBezTo>
                    <a:pt x="607" y="97"/>
                    <a:pt x="308" y="38"/>
                    <a:pt x="0" y="1"/>
                  </a:cubicBezTo>
                  <a:lnTo>
                    <a:pt x="0" y="1"/>
                  </a:lnTo>
                  <a:cubicBezTo>
                    <a:pt x="1178" y="378"/>
                    <a:pt x="2422" y="485"/>
                    <a:pt x="3650" y="566"/>
                  </a:cubicBezTo>
                  <a:cubicBezTo>
                    <a:pt x="4433" y="613"/>
                    <a:pt x="5218" y="630"/>
                    <a:pt x="6003" y="630"/>
                  </a:cubicBezTo>
                  <a:cubicBezTo>
                    <a:pt x="6449" y="630"/>
                    <a:pt x="6896" y="625"/>
                    <a:pt x="7342" y="616"/>
                  </a:cubicBezTo>
                  <a:cubicBezTo>
                    <a:pt x="8572" y="575"/>
                    <a:pt x="9803" y="518"/>
                    <a:pt x="11027" y="411"/>
                  </a:cubicBezTo>
                  <a:cubicBezTo>
                    <a:pt x="12251" y="311"/>
                    <a:pt x="13475" y="180"/>
                    <a:pt x="14692" y="1"/>
                  </a:cubicBezTo>
                  <a:cubicBezTo>
                    <a:pt x="14664" y="1"/>
                    <a:pt x="14635" y="1"/>
                    <a:pt x="1460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2" name="Google Shape;1412;p27"/>
            <p:cNvSpPr/>
            <p:nvPr/>
          </p:nvSpPr>
          <p:spPr>
            <a:xfrm flipH="1">
              <a:off x="2780694" y="2898634"/>
              <a:ext cx="426673" cy="23427"/>
            </a:xfrm>
            <a:custGeom>
              <a:avLst/>
              <a:gdLst/>
              <a:ahLst/>
              <a:cxnLst/>
              <a:rect l="l" t="t" r="r" b="b"/>
              <a:pathLst>
                <a:path w="15572" h="855" extrusionOk="0">
                  <a:moveTo>
                    <a:pt x="15572" y="0"/>
                  </a:moveTo>
                  <a:lnTo>
                    <a:pt x="15572" y="0"/>
                  </a:lnTo>
                  <a:cubicBezTo>
                    <a:pt x="14269" y="39"/>
                    <a:pt x="12969" y="109"/>
                    <a:pt x="11673" y="168"/>
                  </a:cubicBezTo>
                  <a:lnTo>
                    <a:pt x="7778" y="356"/>
                  </a:lnTo>
                  <a:cubicBezTo>
                    <a:pt x="6480" y="419"/>
                    <a:pt x="5184" y="458"/>
                    <a:pt x="3886" y="493"/>
                  </a:cubicBezTo>
                  <a:cubicBezTo>
                    <a:pt x="3573" y="501"/>
                    <a:pt x="3260" y="504"/>
                    <a:pt x="2946" y="504"/>
                  </a:cubicBezTo>
                  <a:cubicBezTo>
                    <a:pt x="2612" y="504"/>
                    <a:pt x="2277" y="500"/>
                    <a:pt x="1942" y="491"/>
                  </a:cubicBezTo>
                  <a:cubicBezTo>
                    <a:pt x="1617" y="491"/>
                    <a:pt x="1296" y="465"/>
                    <a:pt x="971" y="452"/>
                  </a:cubicBezTo>
                  <a:cubicBezTo>
                    <a:pt x="646" y="436"/>
                    <a:pt x="328" y="384"/>
                    <a:pt x="0" y="356"/>
                  </a:cubicBezTo>
                  <a:lnTo>
                    <a:pt x="0" y="356"/>
                  </a:lnTo>
                  <a:cubicBezTo>
                    <a:pt x="1264" y="700"/>
                    <a:pt x="2584" y="781"/>
                    <a:pt x="3884" y="831"/>
                  </a:cubicBezTo>
                  <a:cubicBezTo>
                    <a:pt x="4349" y="848"/>
                    <a:pt x="4814" y="855"/>
                    <a:pt x="5280" y="855"/>
                  </a:cubicBezTo>
                  <a:cubicBezTo>
                    <a:pt x="6120" y="855"/>
                    <a:pt x="6960" y="832"/>
                    <a:pt x="7798" y="796"/>
                  </a:cubicBezTo>
                  <a:cubicBezTo>
                    <a:pt x="9098" y="731"/>
                    <a:pt x="10401" y="644"/>
                    <a:pt x="11697" y="506"/>
                  </a:cubicBezTo>
                  <a:cubicBezTo>
                    <a:pt x="12993" y="373"/>
                    <a:pt x="14284" y="220"/>
                    <a:pt x="15572"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3" name="Google Shape;1413;p27"/>
            <p:cNvSpPr/>
            <p:nvPr/>
          </p:nvSpPr>
          <p:spPr>
            <a:xfrm flipH="1">
              <a:off x="2764309" y="3062294"/>
              <a:ext cx="433742" cy="38935"/>
            </a:xfrm>
            <a:custGeom>
              <a:avLst/>
              <a:gdLst/>
              <a:ahLst/>
              <a:cxnLst/>
              <a:rect l="l" t="t" r="r" b="b"/>
              <a:pathLst>
                <a:path w="15830" h="1421" extrusionOk="0">
                  <a:moveTo>
                    <a:pt x="15829" y="1"/>
                  </a:moveTo>
                  <a:lnTo>
                    <a:pt x="13844" y="245"/>
                  </a:lnTo>
                  <a:cubicBezTo>
                    <a:pt x="13187" y="328"/>
                    <a:pt x="12531" y="409"/>
                    <a:pt x="11869" y="476"/>
                  </a:cubicBezTo>
                  <a:cubicBezTo>
                    <a:pt x="10552" y="612"/>
                    <a:pt x="9238" y="760"/>
                    <a:pt x="7918" y="856"/>
                  </a:cubicBezTo>
                  <a:cubicBezTo>
                    <a:pt x="6600" y="959"/>
                    <a:pt x="5281" y="1044"/>
                    <a:pt x="3961" y="1065"/>
                  </a:cubicBezTo>
                  <a:cubicBezTo>
                    <a:pt x="3796" y="1072"/>
                    <a:pt x="3631" y="1074"/>
                    <a:pt x="3466" y="1074"/>
                  </a:cubicBezTo>
                  <a:cubicBezTo>
                    <a:pt x="3301" y="1074"/>
                    <a:pt x="3136" y="1072"/>
                    <a:pt x="2970" y="1070"/>
                  </a:cubicBezTo>
                  <a:cubicBezTo>
                    <a:pt x="2641" y="1068"/>
                    <a:pt x="2309" y="1070"/>
                    <a:pt x="1982" y="1046"/>
                  </a:cubicBezTo>
                  <a:cubicBezTo>
                    <a:pt x="1650" y="1031"/>
                    <a:pt x="1321" y="1026"/>
                    <a:pt x="991" y="998"/>
                  </a:cubicBezTo>
                  <a:cubicBezTo>
                    <a:pt x="664" y="959"/>
                    <a:pt x="332" y="928"/>
                    <a:pt x="1" y="902"/>
                  </a:cubicBezTo>
                  <a:lnTo>
                    <a:pt x="1" y="902"/>
                  </a:lnTo>
                  <a:cubicBezTo>
                    <a:pt x="1294" y="1233"/>
                    <a:pt x="2632" y="1349"/>
                    <a:pt x="3963" y="1401"/>
                  </a:cubicBezTo>
                  <a:cubicBezTo>
                    <a:pt x="4281" y="1414"/>
                    <a:pt x="4599" y="1420"/>
                    <a:pt x="4917" y="1420"/>
                  </a:cubicBezTo>
                  <a:cubicBezTo>
                    <a:pt x="5933" y="1420"/>
                    <a:pt x="6948" y="1361"/>
                    <a:pt x="7960" y="1288"/>
                  </a:cubicBezTo>
                  <a:cubicBezTo>
                    <a:pt x="9286" y="1179"/>
                    <a:pt x="10611" y="1022"/>
                    <a:pt x="11922" y="804"/>
                  </a:cubicBezTo>
                  <a:cubicBezTo>
                    <a:pt x="13235" y="588"/>
                    <a:pt x="14542" y="339"/>
                    <a:pt x="1582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4" name="Google Shape;1414;p27"/>
            <p:cNvSpPr/>
            <p:nvPr/>
          </p:nvSpPr>
          <p:spPr>
            <a:xfrm flipH="1">
              <a:off x="2737704" y="3180799"/>
              <a:ext cx="381079" cy="117245"/>
            </a:xfrm>
            <a:custGeom>
              <a:avLst/>
              <a:gdLst/>
              <a:ahLst/>
              <a:cxnLst/>
              <a:rect l="l" t="t" r="r" b="b"/>
              <a:pathLst>
                <a:path w="13908" h="4279" extrusionOk="0">
                  <a:moveTo>
                    <a:pt x="13907" y="0"/>
                  </a:moveTo>
                  <a:lnTo>
                    <a:pt x="10462" y="1226"/>
                  </a:lnTo>
                  <a:cubicBezTo>
                    <a:pt x="9315" y="1628"/>
                    <a:pt x="8171" y="2036"/>
                    <a:pt x="7022" y="2415"/>
                  </a:cubicBezTo>
                  <a:cubicBezTo>
                    <a:pt x="5874" y="2808"/>
                    <a:pt x="4713" y="3166"/>
                    <a:pt x="3550" y="3497"/>
                  </a:cubicBezTo>
                  <a:cubicBezTo>
                    <a:pt x="2972" y="3672"/>
                    <a:pt x="2379" y="3812"/>
                    <a:pt x="1790" y="3949"/>
                  </a:cubicBezTo>
                  <a:lnTo>
                    <a:pt x="902" y="4137"/>
                  </a:lnTo>
                  <a:cubicBezTo>
                    <a:pt x="605" y="4178"/>
                    <a:pt x="304" y="4224"/>
                    <a:pt x="1" y="4276"/>
                  </a:cubicBezTo>
                  <a:cubicBezTo>
                    <a:pt x="62" y="4278"/>
                    <a:pt x="124" y="4278"/>
                    <a:pt x="185" y="4278"/>
                  </a:cubicBezTo>
                  <a:cubicBezTo>
                    <a:pt x="1349" y="4278"/>
                    <a:pt x="2502" y="4067"/>
                    <a:pt x="3638" y="3822"/>
                  </a:cubicBezTo>
                  <a:cubicBezTo>
                    <a:pt x="4831" y="3563"/>
                    <a:pt x="6005" y="3212"/>
                    <a:pt x="7163" y="2828"/>
                  </a:cubicBezTo>
                  <a:cubicBezTo>
                    <a:pt x="8320" y="2437"/>
                    <a:pt x="9467" y="2014"/>
                    <a:pt x="10589" y="1538"/>
                  </a:cubicBezTo>
                  <a:cubicBezTo>
                    <a:pt x="11715" y="1065"/>
                    <a:pt x="12827" y="569"/>
                    <a:pt x="1390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5" name="Google Shape;1415;p27"/>
            <p:cNvSpPr/>
            <p:nvPr/>
          </p:nvSpPr>
          <p:spPr>
            <a:xfrm flipH="1">
              <a:off x="2688165" y="3325334"/>
              <a:ext cx="305976" cy="134205"/>
            </a:xfrm>
            <a:custGeom>
              <a:avLst/>
              <a:gdLst/>
              <a:ahLst/>
              <a:cxnLst/>
              <a:rect l="l" t="t" r="r" b="b"/>
              <a:pathLst>
                <a:path w="11167" h="4898" extrusionOk="0">
                  <a:moveTo>
                    <a:pt x="11167" y="1"/>
                  </a:moveTo>
                  <a:lnTo>
                    <a:pt x="8433" y="1403"/>
                  </a:lnTo>
                  <a:cubicBezTo>
                    <a:pt x="7523" y="1864"/>
                    <a:pt x="6618" y="2333"/>
                    <a:pt x="5699" y="2771"/>
                  </a:cubicBezTo>
                  <a:cubicBezTo>
                    <a:pt x="4785" y="3225"/>
                    <a:pt x="3854" y="3631"/>
                    <a:pt x="2918" y="4024"/>
                  </a:cubicBezTo>
                  <a:cubicBezTo>
                    <a:pt x="2451" y="4227"/>
                    <a:pt x="1971" y="4390"/>
                    <a:pt x="1489" y="4547"/>
                  </a:cubicBezTo>
                  <a:lnTo>
                    <a:pt x="753" y="4755"/>
                  </a:lnTo>
                  <a:cubicBezTo>
                    <a:pt x="507" y="4805"/>
                    <a:pt x="256" y="4840"/>
                    <a:pt x="1" y="4892"/>
                  </a:cubicBezTo>
                  <a:cubicBezTo>
                    <a:pt x="77" y="4895"/>
                    <a:pt x="153" y="4897"/>
                    <a:pt x="229" y="4897"/>
                  </a:cubicBezTo>
                  <a:cubicBezTo>
                    <a:pt x="1186" y="4897"/>
                    <a:pt x="2130" y="4639"/>
                    <a:pt x="3033" y="4342"/>
                  </a:cubicBezTo>
                  <a:cubicBezTo>
                    <a:pt x="4013" y="4022"/>
                    <a:pt x="4964" y="3616"/>
                    <a:pt x="5889" y="3168"/>
                  </a:cubicBezTo>
                  <a:cubicBezTo>
                    <a:pt x="6812" y="2715"/>
                    <a:pt x="7720" y="2235"/>
                    <a:pt x="8597" y="1700"/>
                  </a:cubicBezTo>
                  <a:cubicBezTo>
                    <a:pt x="9478" y="1168"/>
                    <a:pt x="10342" y="618"/>
                    <a:pt x="1116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6" name="Google Shape;1416;p27"/>
            <p:cNvSpPr/>
            <p:nvPr/>
          </p:nvSpPr>
          <p:spPr>
            <a:xfrm flipH="1">
              <a:off x="2637694" y="3428276"/>
              <a:ext cx="203472" cy="161907"/>
            </a:xfrm>
            <a:custGeom>
              <a:avLst/>
              <a:gdLst/>
              <a:ahLst/>
              <a:cxnLst/>
              <a:rect l="l" t="t" r="r" b="b"/>
              <a:pathLst>
                <a:path w="7426" h="5909" extrusionOk="0">
                  <a:moveTo>
                    <a:pt x="7425" y="1"/>
                  </a:moveTo>
                  <a:cubicBezTo>
                    <a:pt x="6269" y="1126"/>
                    <a:pt x="5141" y="2261"/>
                    <a:pt x="3952" y="3321"/>
                  </a:cubicBezTo>
                  <a:cubicBezTo>
                    <a:pt x="3363" y="3858"/>
                    <a:pt x="2743" y="4358"/>
                    <a:pt x="2106" y="4824"/>
                  </a:cubicBezTo>
                  <a:cubicBezTo>
                    <a:pt x="1460" y="5276"/>
                    <a:pt x="788" y="5717"/>
                    <a:pt x="1" y="5909"/>
                  </a:cubicBezTo>
                  <a:cubicBezTo>
                    <a:pt x="821" y="5887"/>
                    <a:pt x="1602" y="5527"/>
                    <a:pt x="2292" y="5110"/>
                  </a:cubicBezTo>
                  <a:cubicBezTo>
                    <a:pt x="2990" y="4687"/>
                    <a:pt x="3640" y="4190"/>
                    <a:pt x="4242" y="3648"/>
                  </a:cubicBezTo>
                  <a:cubicBezTo>
                    <a:pt x="5444" y="2558"/>
                    <a:pt x="6531" y="1347"/>
                    <a:pt x="742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7" name="Google Shape;1417;p27"/>
            <p:cNvSpPr/>
            <p:nvPr/>
          </p:nvSpPr>
          <p:spPr>
            <a:xfrm flipH="1">
              <a:off x="2521655" y="3519572"/>
              <a:ext cx="139384" cy="162016"/>
            </a:xfrm>
            <a:custGeom>
              <a:avLst/>
              <a:gdLst/>
              <a:ahLst/>
              <a:cxnLst/>
              <a:rect l="l" t="t" r="r" b="b"/>
              <a:pathLst>
                <a:path w="5087" h="5913" extrusionOk="0">
                  <a:moveTo>
                    <a:pt x="5086" y="0"/>
                  </a:moveTo>
                  <a:lnTo>
                    <a:pt x="5086" y="0"/>
                  </a:lnTo>
                  <a:cubicBezTo>
                    <a:pt x="4248" y="1023"/>
                    <a:pt x="3485" y="2082"/>
                    <a:pt x="2673" y="3098"/>
                  </a:cubicBezTo>
                  <a:cubicBezTo>
                    <a:pt x="2274" y="3613"/>
                    <a:pt x="1857" y="4108"/>
                    <a:pt x="1429" y="4593"/>
                  </a:cubicBezTo>
                  <a:cubicBezTo>
                    <a:pt x="993" y="5071"/>
                    <a:pt x="550" y="5548"/>
                    <a:pt x="0" y="5913"/>
                  </a:cubicBezTo>
                  <a:cubicBezTo>
                    <a:pt x="633" y="5701"/>
                    <a:pt x="1185" y="5282"/>
                    <a:pt x="1672" y="4835"/>
                  </a:cubicBezTo>
                  <a:cubicBezTo>
                    <a:pt x="2165" y="4388"/>
                    <a:pt x="2610" y="3890"/>
                    <a:pt x="3018" y="3371"/>
                  </a:cubicBezTo>
                  <a:cubicBezTo>
                    <a:pt x="3829" y="2324"/>
                    <a:pt x="4541" y="1207"/>
                    <a:pt x="508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8" name="Google Shape;1418;p27"/>
            <p:cNvSpPr/>
            <p:nvPr/>
          </p:nvSpPr>
          <p:spPr>
            <a:xfrm flipH="1">
              <a:off x="2021906" y="3451703"/>
              <a:ext cx="38579" cy="202459"/>
            </a:xfrm>
            <a:custGeom>
              <a:avLst/>
              <a:gdLst/>
              <a:ahLst/>
              <a:cxnLst/>
              <a:rect l="l" t="t" r="r" b="b"/>
              <a:pathLst>
                <a:path w="1408" h="7389" extrusionOk="0">
                  <a:moveTo>
                    <a:pt x="0" y="1"/>
                  </a:moveTo>
                  <a:lnTo>
                    <a:pt x="0" y="1"/>
                  </a:lnTo>
                  <a:cubicBezTo>
                    <a:pt x="186" y="1253"/>
                    <a:pt x="450" y="2473"/>
                    <a:pt x="685" y="3699"/>
                  </a:cubicBezTo>
                  <a:cubicBezTo>
                    <a:pt x="810" y="4308"/>
                    <a:pt x="921" y="4919"/>
                    <a:pt x="1028" y="5532"/>
                  </a:cubicBezTo>
                  <a:cubicBezTo>
                    <a:pt x="1124" y="6145"/>
                    <a:pt x="1235" y="6758"/>
                    <a:pt x="1259" y="7388"/>
                  </a:cubicBezTo>
                  <a:cubicBezTo>
                    <a:pt x="1405" y="6766"/>
                    <a:pt x="1408" y="6121"/>
                    <a:pt x="1366" y="5490"/>
                  </a:cubicBezTo>
                  <a:cubicBezTo>
                    <a:pt x="1329" y="4857"/>
                    <a:pt x="1233" y="4231"/>
                    <a:pt x="1113" y="3612"/>
                  </a:cubicBezTo>
                  <a:cubicBezTo>
                    <a:pt x="860" y="2375"/>
                    <a:pt x="515" y="1157"/>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19" name="Google Shape;1419;p27"/>
            <p:cNvSpPr/>
            <p:nvPr/>
          </p:nvSpPr>
          <p:spPr>
            <a:xfrm flipH="1">
              <a:off x="1905812" y="3408602"/>
              <a:ext cx="56882" cy="191992"/>
            </a:xfrm>
            <a:custGeom>
              <a:avLst/>
              <a:gdLst/>
              <a:ahLst/>
              <a:cxnLst/>
              <a:rect l="l" t="t" r="r" b="b"/>
              <a:pathLst>
                <a:path w="2076" h="7007" extrusionOk="0">
                  <a:moveTo>
                    <a:pt x="1" y="1"/>
                  </a:moveTo>
                  <a:cubicBezTo>
                    <a:pt x="271" y="1203"/>
                    <a:pt x="636" y="2361"/>
                    <a:pt x="991" y="3522"/>
                  </a:cubicBezTo>
                  <a:lnTo>
                    <a:pt x="1539" y="5257"/>
                  </a:lnTo>
                  <a:cubicBezTo>
                    <a:pt x="1716" y="5837"/>
                    <a:pt x="1910" y="6409"/>
                    <a:pt x="2054" y="7006"/>
                  </a:cubicBezTo>
                  <a:cubicBezTo>
                    <a:pt x="2076" y="6391"/>
                    <a:pt x="1993" y="5772"/>
                    <a:pt x="1868" y="5172"/>
                  </a:cubicBezTo>
                  <a:cubicBezTo>
                    <a:pt x="1753" y="4569"/>
                    <a:pt x="1589" y="3976"/>
                    <a:pt x="1408" y="3391"/>
                  </a:cubicBezTo>
                  <a:cubicBezTo>
                    <a:pt x="1037" y="2224"/>
                    <a:pt x="592" y="1081"/>
                    <a:pt x="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0" name="Google Shape;1420;p27"/>
            <p:cNvSpPr/>
            <p:nvPr/>
          </p:nvSpPr>
          <p:spPr>
            <a:xfrm flipH="1">
              <a:off x="1774950" y="3357556"/>
              <a:ext cx="80364" cy="170044"/>
            </a:xfrm>
            <a:custGeom>
              <a:avLst/>
              <a:gdLst/>
              <a:ahLst/>
              <a:cxnLst/>
              <a:rect l="l" t="t" r="r" b="b"/>
              <a:pathLst>
                <a:path w="2933" h="6206" extrusionOk="0">
                  <a:moveTo>
                    <a:pt x="0" y="1"/>
                  </a:moveTo>
                  <a:lnTo>
                    <a:pt x="0" y="1"/>
                  </a:lnTo>
                  <a:cubicBezTo>
                    <a:pt x="380" y="1098"/>
                    <a:pt x="862" y="2130"/>
                    <a:pt x="1357" y="3160"/>
                  </a:cubicBezTo>
                  <a:cubicBezTo>
                    <a:pt x="1610" y="3672"/>
                    <a:pt x="1866" y="4181"/>
                    <a:pt x="2134" y="4687"/>
                  </a:cubicBezTo>
                  <a:cubicBezTo>
                    <a:pt x="2396" y="5193"/>
                    <a:pt x="2677" y="5686"/>
                    <a:pt x="2932" y="6205"/>
                  </a:cubicBezTo>
                  <a:cubicBezTo>
                    <a:pt x="2847" y="5629"/>
                    <a:pt x="2649" y="5082"/>
                    <a:pt x="2444" y="4545"/>
                  </a:cubicBezTo>
                  <a:cubicBezTo>
                    <a:pt x="2236" y="4006"/>
                    <a:pt x="1996" y="3487"/>
                    <a:pt x="1750" y="2968"/>
                  </a:cubicBezTo>
                  <a:cubicBezTo>
                    <a:pt x="1239" y="1942"/>
                    <a:pt x="685" y="936"/>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1" name="Google Shape;1421;p27"/>
            <p:cNvSpPr/>
            <p:nvPr/>
          </p:nvSpPr>
          <p:spPr>
            <a:xfrm flipH="1">
              <a:off x="1652335" y="3297961"/>
              <a:ext cx="87433" cy="144699"/>
            </a:xfrm>
            <a:custGeom>
              <a:avLst/>
              <a:gdLst/>
              <a:ahLst/>
              <a:cxnLst/>
              <a:rect l="l" t="t" r="r" b="b"/>
              <a:pathLst>
                <a:path w="3191" h="5281" extrusionOk="0">
                  <a:moveTo>
                    <a:pt x="1" y="0"/>
                  </a:moveTo>
                  <a:lnTo>
                    <a:pt x="1" y="0"/>
                  </a:lnTo>
                  <a:cubicBezTo>
                    <a:pt x="363" y="978"/>
                    <a:pt x="845" y="1888"/>
                    <a:pt x="1373" y="2776"/>
                  </a:cubicBezTo>
                  <a:cubicBezTo>
                    <a:pt x="1639" y="3214"/>
                    <a:pt x="1914" y="3650"/>
                    <a:pt x="2215" y="4071"/>
                  </a:cubicBezTo>
                  <a:cubicBezTo>
                    <a:pt x="2512" y="4490"/>
                    <a:pt x="2826" y="4903"/>
                    <a:pt x="3190" y="5280"/>
                  </a:cubicBezTo>
                  <a:cubicBezTo>
                    <a:pt x="2763" y="4331"/>
                    <a:pt x="2270" y="3432"/>
                    <a:pt x="1746" y="2549"/>
                  </a:cubicBezTo>
                  <a:cubicBezTo>
                    <a:pt x="1211" y="1672"/>
                    <a:pt x="659" y="803"/>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2" name="Google Shape;1422;p27"/>
            <p:cNvSpPr/>
            <p:nvPr/>
          </p:nvSpPr>
          <p:spPr>
            <a:xfrm flipH="1">
              <a:off x="1547256" y="3239380"/>
              <a:ext cx="81926" cy="130945"/>
            </a:xfrm>
            <a:custGeom>
              <a:avLst/>
              <a:gdLst/>
              <a:ahLst/>
              <a:cxnLst/>
              <a:rect l="l" t="t" r="r" b="b"/>
              <a:pathLst>
                <a:path w="2990" h="4779" extrusionOk="0">
                  <a:moveTo>
                    <a:pt x="1" y="0"/>
                  </a:moveTo>
                  <a:cubicBezTo>
                    <a:pt x="380" y="877"/>
                    <a:pt x="860" y="1682"/>
                    <a:pt x="1356" y="2479"/>
                  </a:cubicBezTo>
                  <a:cubicBezTo>
                    <a:pt x="1864" y="3268"/>
                    <a:pt x="2392" y="4036"/>
                    <a:pt x="2990" y="4778"/>
                  </a:cubicBezTo>
                  <a:cubicBezTo>
                    <a:pt x="2848" y="4320"/>
                    <a:pt x="2645" y="3888"/>
                    <a:pt x="2431" y="3469"/>
                  </a:cubicBezTo>
                  <a:cubicBezTo>
                    <a:pt x="2215" y="3048"/>
                    <a:pt x="1973" y="2642"/>
                    <a:pt x="1724" y="2243"/>
                  </a:cubicBezTo>
                  <a:cubicBezTo>
                    <a:pt x="1212" y="1453"/>
                    <a:pt x="666" y="687"/>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3" name="Google Shape;1423;p27"/>
            <p:cNvSpPr/>
            <p:nvPr/>
          </p:nvSpPr>
          <p:spPr>
            <a:xfrm flipH="1">
              <a:off x="1472235" y="3172168"/>
              <a:ext cx="96859" cy="37812"/>
            </a:xfrm>
            <a:custGeom>
              <a:avLst/>
              <a:gdLst/>
              <a:ahLst/>
              <a:cxnLst/>
              <a:rect l="l" t="t" r="r" b="b"/>
              <a:pathLst>
                <a:path w="3535" h="1380" extrusionOk="0">
                  <a:moveTo>
                    <a:pt x="0" y="1"/>
                  </a:moveTo>
                  <a:lnTo>
                    <a:pt x="0" y="1"/>
                  </a:lnTo>
                  <a:cubicBezTo>
                    <a:pt x="555" y="350"/>
                    <a:pt x="1135" y="590"/>
                    <a:pt x="1722" y="817"/>
                  </a:cubicBezTo>
                  <a:cubicBezTo>
                    <a:pt x="2313" y="1035"/>
                    <a:pt x="2896" y="1236"/>
                    <a:pt x="3535" y="1380"/>
                  </a:cubicBezTo>
                  <a:cubicBezTo>
                    <a:pt x="3055" y="928"/>
                    <a:pt x="2468" y="642"/>
                    <a:pt x="1877" y="409"/>
                  </a:cubicBezTo>
                  <a:cubicBezTo>
                    <a:pt x="1277" y="191"/>
                    <a:pt x="657" y="23"/>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4" name="Google Shape;1424;p27"/>
            <p:cNvSpPr/>
            <p:nvPr/>
          </p:nvSpPr>
          <p:spPr>
            <a:xfrm flipH="1">
              <a:off x="1464645" y="3057910"/>
              <a:ext cx="103627" cy="21345"/>
            </a:xfrm>
            <a:custGeom>
              <a:avLst/>
              <a:gdLst/>
              <a:ahLst/>
              <a:cxnLst/>
              <a:rect l="l" t="t" r="r" b="b"/>
              <a:pathLst>
                <a:path w="3782" h="779" extrusionOk="0">
                  <a:moveTo>
                    <a:pt x="1245" y="1"/>
                  </a:moveTo>
                  <a:cubicBezTo>
                    <a:pt x="1156" y="1"/>
                    <a:pt x="1066" y="3"/>
                    <a:pt x="976" y="8"/>
                  </a:cubicBezTo>
                  <a:cubicBezTo>
                    <a:pt x="649" y="26"/>
                    <a:pt x="320" y="63"/>
                    <a:pt x="1" y="161"/>
                  </a:cubicBezTo>
                  <a:cubicBezTo>
                    <a:pt x="647" y="324"/>
                    <a:pt x="1273" y="394"/>
                    <a:pt x="1903" y="477"/>
                  </a:cubicBezTo>
                  <a:cubicBezTo>
                    <a:pt x="2534" y="560"/>
                    <a:pt x="3138" y="630"/>
                    <a:pt x="3782" y="778"/>
                  </a:cubicBezTo>
                  <a:cubicBezTo>
                    <a:pt x="3542" y="540"/>
                    <a:pt x="3234" y="388"/>
                    <a:pt x="2925" y="274"/>
                  </a:cubicBezTo>
                  <a:cubicBezTo>
                    <a:pt x="2610" y="156"/>
                    <a:pt x="2283" y="93"/>
                    <a:pt x="1958" y="47"/>
                  </a:cubicBezTo>
                  <a:cubicBezTo>
                    <a:pt x="1720" y="17"/>
                    <a:pt x="1483" y="1"/>
                    <a:pt x="124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5" name="Google Shape;1425;p27"/>
            <p:cNvSpPr/>
            <p:nvPr/>
          </p:nvSpPr>
          <p:spPr>
            <a:xfrm flipH="1">
              <a:off x="1461932" y="2912854"/>
              <a:ext cx="105298" cy="23756"/>
            </a:xfrm>
            <a:custGeom>
              <a:avLst/>
              <a:gdLst/>
              <a:ahLst/>
              <a:cxnLst/>
              <a:rect l="l" t="t" r="r" b="b"/>
              <a:pathLst>
                <a:path w="3843" h="867" extrusionOk="0">
                  <a:moveTo>
                    <a:pt x="1048" y="0"/>
                  </a:moveTo>
                  <a:cubicBezTo>
                    <a:pt x="1032" y="0"/>
                    <a:pt x="1015" y="0"/>
                    <a:pt x="999" y="0"/>
                  </a:cubicBezTo>
                  <a:cubicBezTo>
                    <a:pt x="663" y="5"/>
                    <a:pt x="323" y="33"/>
                    <a:pt x="0" y="149"/>
                  </a:cubicBezTo>
                  <a:lnTo>
                    <a:pt x="1916" y="524"/>
                  </a:lnTo>
                  <a:lnTo>
                    <a:pt x="2865" y="709"/>
                  </a:lnTo>
                  <a:cubicBezTo>
                    <a:pt x="3183" y="768"/>
                    <a:pt x="3504" y="834"/>
                    <a:pt x="3842" y="867"/>
                  </a:cubicBezTo>
                  <a:cubicBezTo>
                    <a:pt x="3295" y="465"/>
                    <a:pt x="2653" y="234"/>
                    <a:pt x="1999" y="96"/>
                  </a:cubicBezTo>
                  <a:cubicBezTo>
                    <a:pt x="1685" y="40"/>
                    <a:pt x="1366" y="0"/>
                    <a:pt x="1048"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6" name="Google Shape;1426;p27"/>
            <p:cNvSpPr/>
            <p:nvPr/>
          </p:nvSpPr>
          <p:spPr>
            <a:xfrm flipH="1">
              <a:off x="1461932" y="2740892"/>
              <a:ext cx="104421" cy="17865"/>
            </a:xfrm>
            <a:custGeom>
              <a:avLst/>
              <a:gdLst/>
              <a:ahLst/>
              <a:cxnLst/>
              <a:rect l="l" t="t" r="r" b="b"/>
              <a:pathLst>
                <a:path w="3811" h="652" extrusionOk="0">
                  <a:moveTo>
                    <a:pt x="1494" y="0"/>
                  </a:moveTo>
                  <a:cubicBezTo>
                    <a:pt x="1312" y="0"/>
                    <a:pt x="1129" y="12"/>
                    <a:pt x="948" y="41"/>
                  </a:cubicBezTo>
                  <a:cubicBezTo>
                    <a:pt x="618" y="89"/>
                    <a:pt x="284" y="176"/>
                    <a:pt x="1" y="362"/>
                  </a:cubicBezTo>
                  <a:cubicBezTo>
                    <a:pt x="70" y="360"/>
                    <a:pt x="138" y="360"/>
                    <a:pt x="206" y="360"/>
                  </a:cubicBezTo>
                  <a:cubicBezTo>
                    <a:pt x="790" y="360"/>
                    <a:pt x="1340" y="400"/>
                    <a:pt x="1901" y="451"/>
                  </a:cubicBezTo>
                  <a:cubicBezTo>
                    <a:pt x="2213" y="479"/>
                    <a:pt x="2523" y="525"/>
                    <a:pt x="2839" y="558"/>
                  </a:cubicBezTo>
                  <a:cubicBezTo>
                    <a:pt x="3156" y="597"/>
                    <a:pt x="3476" y="641"/>
                    <a:pt x="3810" y="652"/>
                  </a:cubicBezTo>
                  <a:cubicBezTo>
                    <a:pt x="3252" y="285"/>
                    <a:pt x="2606" y="98"/>
                    <a:pt x="1945" y="21"/>
                  </a:cubicBezTo>
                  <a:cubicBezTo>
                    <a:pt x="1795" y="8"/>
                    <a:pt x="1645" y="0"/>
                    <a:pt x="149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7" name="Google Shape;1427;p27"/>
            <p:cNvSpPr/>
            <p:nvPr/>
          </p:nvSpPr>
          <p:spPr>
            <a:xfrm flipH="1">
              <a:off x="1472235" y="2584958"/>
              <a:ext cx="93461" cy="12631"/>
            </a:xfrm>
            <a:custGeom>
              <a:avLst/>
              <a:gdLst/>
              <a:ahLst/>
              <a:cxnLst/>
              <a:rect l="l" t="t" r="r" b="b"/>
              <a:pathLst>
                <a:path w="3411" h="461" extrusionOk="0">
                  <a:moveTo>
                    <a:pt x="1759" y="0"/>
                  </a:moveTo>
                  <a:cubicBezTo>
                    <a:pt x="1740" y="0"/>
                    <a:pt x="1721" y="0"/>
                    <a:pt x="1703" y="0"/>
                  </a:cubicBezTo>
                  <a:cubicBezTo>
                    <a:pt x="1111" y="29"/>
                    <a:pt x="524" y="142"/>
                    <a:pt x="1" y="443"/>
                  </a:cubicBezTo>
                  <a:cubicBezTo>
                    <a:pt x="204" y="456"/>
                    <a:pt x="402" y="460"/>
                    <a:pt x="597" y="460"/>
                  </a:cubicBezTo>
                  <a:cubicBezTo>
                    <a:pt x="977" y="460"/>
                    <a:pt x="1346" y="443"/>
                    <a:pt x="1718" y="435"/>
                  </a:cubicBezTo>
                  <a:lnTo>
                    <a:pt x="2551" y="421"/>
                  </a:lnTo>
                  <a:lnTo>
                    <a:pt x="3411" y="443"/>
                  </a:lnTo>
                  <a:cubicBezTo>
                    <a:pt x="2933" y="99"/>
                    <a:pt x="2329" y="0"/>
                    <a:pt x="1759"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8" name="Google Shape;1428;p27"/>
            <p:cNvSpPr/>
            <p:nvPr/>
          </p:nvSpPr>
          <p:spPr>
            <a:xfrm flipH="1">
              <a:off x="1476756" y="2450452"/>
              <a:ext cx="88502" cy="14248"/>
            </a:xfrm>
            <a:custGeom>
              <a:avLst/>
              <a:gdLst/>
              <a:ahLst/>
              <a:cxnLst/>
              <a:rect l="l" t="t" r="r" b="b"/>
              <a:pathLst>
                <a:path w="3230" h="520" extrusionOk="0">
                  <a:moveTo>
                    <a:pt x="1615" y="0"/>
                  </a:moveTo>
                  <a:cubicBezTo>
                    <a:pt x="1327" y="5"/>
                    <a:pt x="1039" y="42"/>
                    <a:pt x="764" y="127"/>
                  </a:cubicBezTo>
                  <a:cubicBezTo>
                    <a:pt x="487" y="212"/>
                    <a:pt x="220" y="332"/>
                    <a:pt x="0" y="520"/>
                  </a:cubicBezTo>
                  <a:cubicBezTo>
                    <a:pt x="556" y="479"/>
                    <a:pt x="1060" y="437"/>
                    <a:pt x="1578" y="437"/>
                  </a:cubicBezTo>
                  <a:cubicBezTo>
                    <a:pt x="1591" y="437"/>
                    <a:pt x="1604" y="437"/>
                    <a:pt x="1617" y="437"/>
                  </a:cubicBezTo>
                  <a:cubicBezTo>
                    <a:pt x="1639" y="437"/>
                    <a:pt x="1661" y="436"/>
                    <a:pt x="1684" y="436"/>
                  </a:cubicBezTo>
                  <a:cubicBezTo>
                    <a:pt x="1923" y="436"/>
                    <a:pt x="2163" y="447"/>
                    <a:pt x="2404" y="463"/>
                  </a:cubicBezTo>
                  <a:cubicBezTo>
                    <a:pt x="2673" y="476"/>
                    <a:pt x="2937" y="511"/>
                    <a:pt x="3229" y="520"/>
                  </a:cubicBezTo>
                  <a:cubicBezTo>
                    <a:pt x="2775" y="160"/>
                    <a:pt x="2188" y="0"/>
                    <a:pt x="1615"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29" name="Google Shape;1429;p27"/>
            <p:cNvSpPr/>
            <p:nvPr/>
          </p:nvSpPr>
          <p:spPr>
            <a:xfrm flipH="1">
              <a:off x="1489250" y="2299998"/>
              <a:ext cx="76008" cy="17454"/>
            </a:xfrm>
            <a:custGeom>
              <a:avLst/>
              <a:gdLst/>
              <a:ahLst/>
              <a:cxnLst/>
              <a:rect l="l" t="t" r="r" b="b"/>
              <a:pathLst>
                <a:path w="2774" h="637" extrusionOk="0">
                  <a:moveTo>
                    <a:pt x="1267" y="0"/>
                  </a:moveTo>
                  <a:cubicBezTo>
                    <a:pt x="1072" y="0"/>
                    <a:pt x="879" y="17"/>
                    <a:pt x="692" y="59"/>
                  </a:cubicBezTo>
                  <a:cubicBezTo>
                    <a:pt x="452" y="111"/>
                    <a:pt x="212" y="194"/>
                    <a:pt x="0" y="334"/>
                  </a:cubicBezTo>
                  <a:cubicBezTo>
                    <a:pt x="497" y="401"/>
                    <a:pt x="951" y="406"/>
                    <a:pt x="1407" y="438"/>
                  </a:cubicBezTo>
                  <a:cubicBezTo>
                    <a:pt x="1630" y="452"/>
                    <a:pt x="1850" y="482"/>
                    <a:pt x="2077" y="506"/>
                  </a:cubicBezTo>
                  <a:cubicBezTo>
                    <a:pt x="2302" y="541"/>
                    <a:pt x="2520" y="585"/>
                    <a:pt x="2773" y="637"/>
                  </a:cubicBezTo>
                  <a:cubicBezTo>
                    <a:pt x="2623" y="432"/>
                    <a:pt x="2407" y="284"/>
                    <a:pt x="2173" y="179"/>
                  </a:cubicBezTo>
                  <a:cubicBezTo>
                    <a:pt x="1935" y="81"/>
                    <a:pt x="1684" y="28"/>
                    <a:pt x="1436" y="4"/>
                  </a:cubicBezTo>
                  <a:cubicBezTo>
                    <a:pt x="1379" y="2"/>
                    <a:pt x="1323" y="0"/>
                    <a:pt x="126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0" name="Google Shape;1430;p27"/>
            <p:cNvSpPr/>
            <p:nvPr/>
          </p:nvSpPr>
          <p:spPr>
            <a:xfrm flipH="1">
              <a:off x="1499306" y="2167273"/>
              <a:ext cx="65952" cy="32359"/>
            </a:xfrm>
            <a:custGeom>
              <a:avLst/>
              <a:gdLst/>
              <a:ahLst/>
              <a:cxnLst/>
              <a:rect l="l" t="t" r="r" b="b"/>
              <a:pathLst>
                <a:path w="2407" h="1181" extrusionOk="0">
                  <a:moveTo>
                    <a:pt x="864" y="0"/>
                  </a:moveTo>
                  <a:cubicBezTo>
                    <a:pt x="807" y="0"/>
                    <a:pt x="750" y="3"/>
                    <a:pt x="694" y="9"/>
                  </a:cubicBezTo>
                  <a:cubicBezTo>
                    <a:pt x="447" y="33"/>
                    <a:pt x="203" y="101"/>
                    <a:pt x="0" y="245"/>
                  </a:cubicBezTo>
                  <a:cubicBezTo>
                    <a:pt x="482" y="315"/>
                    <a:pt x="905" y="371"/>
                    <a:pt x="1294" y="511"/>
                  </a:cubicBezTo>
                  <a:cubicBezTo>
                    <a:pt x="1490" y="570"/>
                    <a:pt x="1673" y="666"/>
                    <a:pt x="1855" y="777"/>
                  </a:cubicBezTo>
                  <a:cubicBezTo>
                    <a:pt x="2042" y="886"/>
                    <a:pt x="2204" y="1035"/>
                    <a:pt x="2407" y="1181"/>
                  </a:cubicBezTo>
                  <a:cubicBezTo>
                    <a:pt x="2361" y="943"/>
                    <a:pt x="2254" y="703"/>
                    <a:pt x="2077" y="522"/>
                  </a:cubicBezTo>
                  <a:cubicBezTo>
                    <a:pt x="1909" y="328"/>
                    <a:pt x="1684" y="184"/>
                    <a:pt x="1442" y="99"/>
                  </a:cubicBezTo>
                  <a:cubicBezTo>
                    <a:pt x="1255" y="34"/>
                    <a:pt x="1058" y="0"/>
                    <a:pt x="86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1" name="Google Shape;1431;p27"/>
            <p:cNvSpPr/>
            <p:nvPr/>
          </p:nvSpPr>
          <p:spPr>
            <a:xfrm flipH="1">
              <a:off x="2820863" y="1542854"/>
              <a:ext cx="37565" cy="47868"/>
            </a:xfrm>
            <a:custGeom>
              <a:avLst/>
              <a:gdLst/>
              <a:ahLst/>
              <a:cxnLst/>
              <a:rect l="l" t="t" r="r" b="b"/>
              <a:pathLst>
                <a:path w="1371" h="1747" extrusionOk="0">
                  <a:moveTo>
                    <a:pt x="0" y="1"/>
                  </a:moveTo>
                  <a:lnTo>
                    <a:pt x="452" y="1746"/>
                  </a:lnTo>
                  <a:lnTo>
                    <a:pt x="1370" y="167"/>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2" name="Google Shape;1432;p27"/>
            <p:cNvSpPr/>
            <p:nvPr/>
          </p:nvSpPr>
          <p:spPr>
            <a:xfrm flipH="1">
              <a:off x="2746609" y="1552115"/>
              <a:ext cx="40223" cy="46607"/>
            </a:xfrm>
            <a:custGeom>
              <a:avLst/>
              <a:gdLst/>
              <a:ahLst/>
              <a:cxnLst/>
              <a:rect l="l" t="t" r="r" b="b"/>
              <a:pathLst>
                <a:path w="1468" h="1701" extrusionOk="0">
                  <a:moveTo>
                    <a:pt x="1" y="1"/>
                  </a:moveTo>
                  <a:lnTo>
                    <a:pt x="296" y="1701"/>
                  </a:lnTo>
                  <a:lnTo>
                    <a:pt x="1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3" name="Google Shape;1433;p27"/>
            <p:cNvSpPr/>
            <p:nvPr/>
          </p:nvSpPr>
          <p:spPr>
            <a:xfrm flipH="1">
              <a:off x="2660710" y="1548663"/>
              <a:ext cx="47676" cy="50060"/>
            </a:xfrm>
            <a:custGeom>
              <a:avLst/>
              <a:gdLst/>
              <a:ahLst/>
              <a:cxnLst/>
              <a:rect l="l" t="t" r="r" b="b"/>
              <a:pathLst>
                <a:path w="1740" h="1827" extrusionOk="0">
                  <a:moveTo>
                    <a:pt x="1739" y="0"/>
                  </a:moveTo>
                  <a:lnTo>
                    <a:pt x="0" y="127"/>
                  </a:lnTo>
                  <a:lnTo>
                    <a:pt x="587" y="1827"/>
                  </a:lnTo>
                  <a:lnTo>
                    <a:pt x="17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4" name="Google Shape;1434;p27"/>
            <p:cNvSpPr/>
            <p:nvPr/>
          </p:nvSpPr>
          <p:spPr>
            <a:xfrm flipH="1">
              <a:off x="2578455" y="1534141"/>
              <a:ext cx="39730" cy="45511"/>
            </a:xfrm>
            <a:custGeom>
              <a:avLst/>
              <a:gdLst/>
              <a:ahLst/>
              <a:cxnLst/>
              <a:rect l="l" t="t" r="r" b="b"/>
              <a:pathLst>
                <a:path w="1450" h="1661" extrusionOk="0">
                  <a:moveTo>
                    <a:pt x="1449" y="0"/>
                  </a:moveTo>
                  <a:lnTo>
                    <a:pt x="1" y="319"/>
                  </a:lnTo>
                  <a:lnTo>
                    <a:pt x="1037" y="1661"/>
                  </a:lnTo>
                  <a:lnTo>
                    <a:pt x="144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5" name="Google Shape;1435;p27"/>
            <p:cNvSpPr/>
            <p:nvPr/>
          </p:nvSpPr>
          <p:spPr>
            <a:xfrm flipH="1">
              <a:off x="2501269" y="1504412"/>
              <a:ext cx="39730" cy="44278"/>
            </a:xfrm>
            <a:custGeom>
              <a:avLst/>
              <a:gdLst/>
              <a:ahLst/>
              <a:cxnLst/>
              <a:rect l="l" t="t" r="r" b="b"/>
              <a:pathLst>
                <a:path w="1450" h="1616" extrusionOk="0">
                  <a:moveTo>
                    <a:pt x="1449" y="1"/>
                  </a:moveTo>
                  <a:lnTo>
                    <a:pt x="0" y="651"/>
                  </a:lnTo>
                  <a:lnTo>
                    <a:pt x="1449" y="1615"/>
                  </a:lnTo>
                  <a:lnTo>
                    <a:pt x="144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6" name="Google Shape;1436;p27"/>
            <p:cNvSpPr/>
            <p:nvPr/>
          </p:nvSpPr>
          <p:spPr>
            <a:xfrm flipH="1">
              <a:off x="2426851" y="1463778"/>
              <a:ext cx="45292" cy="47703"/>
            </a:xfrm>
            <a:custGeom>
              <a:avLst/>
              <a:gdLst/>
              <a:ahLst/>
              <a:cxnLst/>
              <a:rect l="l" t="t" r="r" b="b"/>
              <a:pathLst>
                <a:path w="1653" h="1741" extrusionOk="0">
                  <a:moveTo>
                    <a:pt x="1022" y="0"/>
                  </a:moveTo>
                  <a:lnTo>
                    <a:pt x="1" y="947"/>
                  </a:lnTo>
                  <a:cubicBezTo>
                    <a:pt x="1" y="947"/>
                    <a:pt x="1496" y="1740"/>
                    <a:pt x="1640" y="1740"/>
                  </a:cubicBezTo>
                  <a:cubicBezTo>
                    <a:pt x="1649" y="1740"/>
                    <a:pt x="1652" y="1737"/>
                    <a:pt x="1650" y="1730"/>
                  </a:cubicBezTo>
                  <a:cubicBezTo>
                    <a:pt x="1611" y="1617"/>
                    <a:pt x="1022" y="0"/>
                    <a:pt x="10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7" name="Google Shape;1437;p27"/>
            <p:cNvSpPr/>
            <p:nvPr/>
          </p:nvSpPr>
          <p:spPr>
            <a:xfrm flipH="1">
              <a:off x="1902031" y="3385285"/>
              <a:ext cx="722949" cy="669820"/>
            </a:xfrm>
            <a:custGeom>
              <a:avLst/>
              <a:gdLst/>
              <a:ahLst/>
              <a:cxnLst/>
              <a:rect l="l" t="t" r="r" b="b"/>
              <a:pathLst>
                <a:path w="26385" h="24446" extrusionOk="0">
                  <a:moveTo>
                    <a:pt x="16699" y="1"/>
                  </a:moveTo>
                  <a:lnTo>
                    <a:pt x="1477" y="1570"/>
                  </a:lnTo>
                  <a:cubicBezTo>
                    <a:pt x="1477" y="1570"/>
                    <a:pt x="0" y="15245"/>
                    <a:pt x="5441" y="17171"/>
                  </a:cubicBezTo>
                  <a:cubicBezTo>
                    <a:pt x="7325" y="17837"/>
                    <a:pt x="9275" y="18055"/>
                    <a:pt x="11020" y="18055"/>
                  </a:cubicBezTo>
                  <a:cubicBezTo>
                    <a:pt x="14316" y="18055"/>
                    <a:pt x="16880" y="17278"/>
                    <a:pt x="16880" y="17278"/>
                  </a:cubicBezTo>
                  <a:lnTo>
                    <a:pt x="16880" y="17278"/>
                  </a:lnTo>
                  <a:lnTo>
                    <a:pt x="14943" y="21131"/>
                  </a:lnTo>
                  <a:cubicBezTo>
                    <a:pt x="14943" y="21131"/>
                    <a:pt x="11869" y="20690"/>
                    <a:pt x="9886" y="20690"/>
                  </a:cubicBezTo>
                  <a:cubicBezTo>
                    <a:pt x="9276" y="20690"/>
                    <a:pt x="8769" y="20732"/>
                    <a:pt x="8487" y="20841"/>
                  </a:cubicBezTo>
                  <a:cubicBezTo>
                    <a:pt x="7287" y="21308"/>
                    <a:pt x="5906" y="24445"/>
                    <a:pt x="5906" y="24445"/>
                  </a:cubicBezTo>
                  <a:lnTo>
                    <a:pt x="22232" y="24445"/>
                  </a:lnTo>
                  <a:cubicBezTo>
                    <a:pt x="21680" y="24445"/>
                    <a:pt x="26384" y="14390"/>
                    <a:pt x="25830" y="10977"/>
                  </a:cubicBezTo>
                  <a:lnTo>
                    <a:pt x="25830" y="10977"/>
                  </a:lnTo>
                  <a:cubicBezTo>
                    <a:pt x="23615" y="11717"/>
                    <a:pt x="20389" y="12496"/>
                    <a:pt x="20389" y="12496"/>
                  </a:cubicBezTo>
                  <a:cubicBezTo>
                    <a:pt x="20389" y="12496"/>
                    <a:pt x="22173" y="10439"/>
                    <a:pt x="20660" y="10439"/>
                  </a:cubicBezTo>
                  <a:cubicBezTo>
                    <a:pt x="20358" y="10439"/>
                    <a:pt x="19925" y="10521"/>
                    <a:pt x="19319" y="10718"/>
                  </a:cubicBezTo>
                  <a:cubicBezTo>
                    <a:pt x="18453" y="6734"/>
                    <a:pt x="16699" y="1"/>
                    <a:pt x="166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8" name="Google Shape;1438;p27"/>
            <p:cNvSpPr/>
            <p:nvPr/>
          </p:nvSpPr>
          <p:spPr>
            <a:xfrm flipH="1">
              <a:off x="2038346" y="3385230"/>
              <a:ext cx="129328" cy="342445"/>
            </a:xfrm>
            <a:custGeom>
              <a:avLst/>
              <a:gdLst/>
              <a:ahLst/>
              <a:cxnLst/>
              <a:rect l="l" t="t" r="r" b="b"/>
              <a:pathLst>
                <a:path w="4720" h="12498" extrusionOk="0">
                  <a:moveTo>
                    <a:pt x="0" y="1"/>
                  </a:moveTo>
                  <a:cubicBezTo>
                    <a:pt x="160" y="910"/>
                    <a:pt x="330" y="1816"/>
                    <a:pt x="524" y="2713"/>
                  </a:cubicBezTo>
                  <a:cubicBezTo>
                    <a:pt x="714" y="3614"/>
                    <a:pt x="906" y="4513"/>
                    <a:pt x="1113" y="5407"/>
                  </a:cubicBezTo>
                  <a:cubicBezTo>
                    <a:pt x="1532" y="7196"/>
                    <a:pt x="1971" y="8981"/>
                    <a:pt x="2451" y="10757"/>
                  </a:cubicBezTo>
                  <a:lnTo>
                    <a:pt x="2501" y="10949"/>
                  </a:lnTo>
                  <a:lnTo>
                    <a:pt x="2680" y="10888"/>
                  </a:lnTo>
                  <a:cubicBezTo>
                    <a:pt x="2992" y="10779"/>
                    <a:pt x="3315" y="10674"/>
                    <a:pt x="3635" y="10615"/>
                  </a:cubicBezTo>
                  <a:cubicBezTo>
                    <a:pt x="3754" y="10592"/>
                    <a:pt x="3887" y="10574"/>
                    <a:pt x="4011" y="10574"/>
                  </a:cubicBezTo>
                  <a:cubicBezTo>
                    <a:pt x="4202" y="10574"/>
                    <a:pt x="4372" y="10617"/>
                    <a:pt x="4436" y="10748"/>
                  </a:cubicBezTo>
                  <a:cubicBezTo>
                    <a:pt x="4488" y="10857"/>
                    <a:pt x="4471" y="11023"/>
                    <a:pt x="4425" y="11176"/>
                  </a:cubicBezTo>
                  <a:cubicBezTo>
                    <a:pt x="4381" y="11331"/>
                    <a:pt x="4314" y="11483"/>
                    <a:pt x="4237" y="11634"/>
                  </a:cubicBezTo>
                  <a:cubicBezTo>
                    <a:pt x="4080" y="11935"/>
                    <a:pt x="3895" y="12221"/>
                    <a:pt x="3696" y="12498"/>
                  </a:cubicBezTo>
                  <a:cubicBezTo>
                    <a:pt x="3936" y="12253"/>
                    <a:pt x="4155" y="11989"/>
                    <a:pt x="4342" y="11693"/>
                  </a:cubicBezTo>
                  <a:cubicBezTo>
                    <a:pt x="4436" y="11549"/>
                    <a:pt x="4523" y="11396"/>
                    <a:pt x="4591" y="11230"/>
                  </a:cubicBezTo>
                  <a:cubicBezTo>
                    <a:pt x="4652" y="11067"/>
                    <a:pt x="4720" y="10875"/>
                    <a:pt x="4643" y="10661"/>
                  </a:cubicBezTo>
                  <a:cubicBezTo>
                    <a:pt x="4560" y="10434"/>
                    <a:pt x="4318" y="10347"/>
                    <a:pt x="4141" y="10323"/>
                  </a:cubicBezTo>
                  <a:cubicBezTo>
                    <a:pt x="4056" y="10310"/>
                    <a:pt x="3972" y="10305"/>
                    <a:pt x="3890" y="10305"/>
                  </a:cubicBezTo>
                  <a:cubicBezTo>
                    <a:pt x="3789" y="10305"/>
                    <a:pt x="3690" y="10313"/>
                    <a:pt x="3594" y="10325"/>
                  </a:cubicBezTo>
                  <a:cubicBezTo>
                    <a:pt x="3305" y="10360"/>
                    <a:pt x="3027" y="10424"/>
                    <a:pt x="2753" y="10497"/>
                  </a:cubicBezTo>
                  <a:lnTo>
                    <a:pt x="2753" y="10497"/>
                  </a:lnTo>
                  <a:cubicBezTo>
                    <a:pt x="2369" y="8762"/>
                    <a:pt x="1949" y="7033"/>
                    <a:pt x="1508" y="5309"/>
                  </a:cubicBezTo>
                  <a:cubicBezTo>
                    <a:pt x="1281" y="4419"/>
                    <a:pt x="1035" y="3531"/>
                    <a:pt x="786" y="2645"/>
                  </a:cubicBezTo>
                  <a:cubicBezTo>
                    <a:pt x="546" y="1759"/>
                    <a:pt x="280" y="878"/>
                    <a:pt x="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39" name="Google Shape;1439;p27"/>
            <p:cNvSpPr/>
            <p:nvPr/>
          </p:nvSpPr>
          <p:spPr>
            <a:xfrm flipH="1">
              <a:off x="2162441" y="3428276"/>
              <a:ext cx="432536" cy="455799"/>
            </a:xfrm>
            <a:custGeom>
              <a:avLst/>
              <a:gdLst/>
              <a:ahLst/>
              <a:cxnLst/>
              <a:rect l="l" t="t" r="r" b="b"/>
              <a:pathLst>
                <a:path w="15786" h="16635" extrusionOk="0">
                  <a:moveTo>
                    <a:pt x="382" y="1"/>
                  </a:moveTo>
                  <a:lnTo>
                    <a:pt x="382" y="1"/>
                  </a:lnTo>
                  <a:cubicBezTo>
                    <a:pt x="72" y="2368"/>
                    <a:pt x="0" y="4763"/>
                    <a:pt x="157" y="7155"/>
                  </a:cubicBezTo>
                  <a:cubicBezTo>
                    <a:pt x="242" y="8352"/>
                    <a:pt x="408" y="9548"/>
                    <a:pt x="698" y="10717"/>
                  </a:cubicBezTo>
                  <a:cubicBezTo>
                    <a:pt x="986" y="11885"/>
                    <a:pt x="1401" y="13043"/>
                    <a:pt x="2095" y="14069"/>
                  </a:cubicBezTo>
                  <a:cubicBezTo>
                    <a:pt x="2457" y="14570"/>
                    <a:pt x="2895" y="15024"/>
                    <a:pt x="3421" y="15367"/>
                  </a:cubicBezTo>
                  <a:cubicBezTo>
                    <a:pt x="3557" y="15443"/>
                    <a:pt x="3683" y="15539"/>
                    <a:pt x="3829" y="15602"/>
                  </a:cubicBezTo>
                  <a:lnTo>
                    <a:pt x="4261" y="15788"/>
                  </a:lnTo>
                  <a:lnTo>
                    <a:pt x="5130" y="16054"/>
                  </a:lnTo>
                  <a:cubicBezTo>
                    <a:pt x="6297" y="16370"/>
                    <a:pt x="7495" y="16565"/>
                    <a:pt x="8695" y="16615"/>
                  </a:cubicBezTo>
                  <a:cubicBezTo>
                    <a:pt x="8997" y="16628"/>
                    <a:pt x="9299" y="16634"/>
                    <a:pt x="9602" y="16634"/>
                  </a:cubicBezTo>
                  <a:cubicBezTo>
                    <a:pt x="11701" y="16634"/>
                    <a:pt x="13790" y="16323"/>
                    <a:pt x="15785" y="15709"/>
                  </a:cubicBezTo>
                  <a:lnTo>
                    <a:pt x="15785" y="15709"/>
                  </a:lnTo>
                  <a:cubicBezTo>
                    <a:pt x="14622" y="15978"/>
                    <a:pt x="13444" y="16159"/>
                    <a:pt x="12262" y="16250"/>
                  </a:cubicBezTo>
                  <a:cubicBezTo>
                    <a:pt x="11608" y="16307"/>
                    <a:pt x="10954" y="16338"/>
                    <a:pt x="10300" y="16338"/>
                  </a:cubicBezTo>
                  <a:cubicBezTo>
                    <a:pt x="9770" y="16338"/>
                    <a:pt x="9240" y="16317"/>
                    <a:pt x="8712" y="16274"/>
                  </a:cubicBezTo>
                  <a:cubicBezTo>
                    <a:pt x="7538" y="16174"/>
                    <a:pt x="6367" y="15997"/>
                    <a:pt x="5239" y="15670"/>
                  </a:cubicBezTo>
                  <a:lnTo>
                    <a:pt x="4401" y="15402"/>
                  </a:lnTo>
                  <a:lnTo>
                    <a:pt x="4015" y="15231"/>
                  </a:lnTo>
                  <a:cubicBezTo>
                    <a:pt x="3886" y="15175"/>
                    <a:pt x="3775" y="15087"/>
                    <a:pt x="3650" y="15015"/>
                  </a:cubicBezTo>
                  <a:cubicBezTo>
                    <a:pt x="3186" y="14701"/>
                    <a:pt x="2786" y="14282"/>
                    <a:pt x="2455" y="13815"/>
                  </a:cubicBezTo>
                  <a:cubicBezTo>
                    <a:pt x="1794" y="12866"/>
                    <a:pt x="1377" y="11754"/>
                    <a:pt x="1085" y="10617"/>
                  </a:cubicBezTo>
                  <a:cubicBezTo>
                    <a:pt x="786" y="9480"/>
                    <a:pt x="633" y="8302"/>
                    <a:pt x="496" y="7126"/>
                  </a:cubicBezTo>
                  <a:cubicBezTo>
                    <a:pt x="376" y="5948"/>
                    <a:pt x="317" y="4759"/>
                    <a:pt x="308" y="3570"/>
                  </a:cubicBezTo>
                  <a:cubicBezTo>
                    <a:pt x="284" y="2381"/>
                    <a:pt x="317" y="1190"/>
                    <a:pt x="3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0" name="Google Shape;1440;p27"/>
            <p:cNvSpPr/>
            <p:nvPr/>
          </p:nvSpPr>
          <p:spPr>
            <a:xfrm flipH="1">
              <a:off x="2858401" y="1888998"/>
              <a:ext cx="389491" cy="783859"/>
            </a:xfrm>
            <a:custGeom>
              <a:avLst/>
              <a:gdLst/>
              <a:ahLst/>
              <a:cxnLst/>
              <a:rect l="l" t="t" r="r" b="b"/>
              <a:pathLst>
                <a:path w="14215" h="28608" extrusionOk="0">
                  <a:moveTo>
                    <a:pt x="4471" y="0"/>
                  </a:moveTo>
                  <a:lnTo>
                    <a:pt x="2756" y="8976"/>
                  </a:lnTo>
                  <a:lnTo>
                    <a:pt x="0" y="25660"/>
                  </a:lnTo>
                  <a:lnTo>
                    <a:pt x="4200" y="28608"/>
                  </a:lnTo>
                  <a:lnTo>
                    <a:pt x="8485" y="28165"/>
                  </a:lnTo>
                  <a:lnTo>
                    <a:pt x="14214" y="2501"/>
                  </a:lnTo>
                  <a:lnTo>
                    <a:pt x="938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1" name="Google Shape;1441;p27"/>
            <p:cNvSpPr/>
            <p:nvPr/>
          </p:nvSpPr>
          <p:spPr>
            <a:xfrm flipH="1">
              <a:off x="2897555" y="2134941"/>
              <a:ext cx="463800" cy="400835"/>
            </a:xfrm>
            <a:custGeom>
              <a:avLst/>
              <a:gdLst/>
              <a:ahLst/>
              <a:cxnLst/>
              <a:rect l="l" t="t" r="r" b="b"/>
              <a:pathLst>
                <a:path w="16927" h="14629" extrusionOk="0">
                  <a:moveTo>
                    <a:pt x="6897" y="0"/>
                  </a:moveTo>
                  <a:cubicBezTo>
                    <a:pt x="6896" y="0"/>
                    <a:pt x="0" y="941"/>
                    <a:pt x="0" y="7627"/>
                  </a:cubicBezTo>
                  <a:cubicBezTo>
                    <a:pt x="0" y="14317"/>
                    <a:pt x="7313" y="14524"/>
                    <a:pt x="10763" y="14629"/>
                  </a:cubicBezTo>
                  <a:cubicBezTo>
                    <a:pt x="12017" y="14524"/>
                    <a:pt x="14210" y="14000"/>
                    <a:pt x="14838" y="13479"/>
                  </a:cubicBezTo>
                  <a:lnTo>
                    <a:pt x="14000" y="12955"/>
                  </a:lnTo>
                  <a:cubicBezTo>
                    <a:pt x="14000" y="12955"/>
                    <a:pt x="16926" y="12748"/>
                    <a:pt x="15360" y="11177"/>
                  </a:cubicBezTo>
                  <a:cubicBezTo>
                    <a:pt x="16507" y="9715"/>
                    <a:pt x="15046" y="8044"/>
                    <a:pt x="15046" y="8044"/>
                  </a:cubicBezTo>
                  <a:lnTo>
                    <a:pt x="14629" y="9966"/>
                  </a:lnTo>
                  <a:lnTo>
                    <a:pt x="11505" y="9521"/>
                  </a:lnTo>
                  <a:lnTo>
                    <a:pt x="13272" y="5952"/>
                  </a:lnTo>
                  <a:lnTo>
                    <a:pt x="13272" y="5952"/>
                  </a:lnTo>
                  <a:cubicBezTo>
                    <a:pt x="13272" y="5952"/>
                    <a:pt x="12083" y="6146"/>
                    <a:pt x="10139" y="8673"/>
                  </a:cubicBezTo>
                  <a:cubicBezTo>
                    <a:pt x="7737" y="6894"/>
                    <a:pt x="6168" y="4176"/>
                    <a:pt x="6168" y="4176"/>
                  </a:cubicBezTo>
                  <a:lnTo>
                    <a:pt x="689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2" name="Google Shape;1442;p27"/>
            <p:cNvSpPr/>
            <p:nvPr/>
          </p:nvSpPr>
          <p:spPr>
            <a:xfrm flipH="1">
              <a:off x="2922078" y="2343975"/>
              <a:ext cx="144453" cy="191855"/>
            </a:xfrm>
            <a:custGeom>
              <a:avLst/>
              <a:gdLst/>
              <a:ahLst/>
              <a:cxnLst/>
              <a:rect l="l" t="t" r="r" b="b"/>
              <a:pathLst>
                <a:path w="5272" h="7002" extrusionOk="0">
                  <a:moveTo>
                    <a:pt x="4181" y="1"/>
                  </a:moveTo>
                  <a:lnTo>
                    <a:pt x="4104" y="378"/>
                  </a:lnTo>
                  <a:cubicBezTo>
                    <a:pt x="3982" y="979"/>
                    <a:pt x="3874" y="1586"/>
                    <a:pt x="3761" y="2189"/>
                  </a:cubicBezTo>
                  <a:lnTo>
                    <a:pt x="3761" y="2189"/>
                  </a:lnTo>
                  <a:cubicBezTo>
                    <a:pt x="2759" y="2074"/>
                    <a:pt x="1753" y="1978"/>
                    <a:pt x="745" y="1897"/>
                  </a:cubicBezTo>
                  <a:lnTo>
                    <a:pt x="745" y="1897"/>
                  </a:lnTo>
                  <a:cubicBezTo>
                    <a:pt x="1777" y="2108"/>
                    <a:pt x="2811" y="2302"/>
                    <a:pt x="3849" y="2477"/>
                  </a:cubicBezTo>
                  <a:lnTo>
                    <a:pt x="3971" y="2499"/>
                  </a:lnTo>
                  <a:lnTo>
                    <a:pt x="4004" y="2370"/>
                  </a:lnTo>
                  <a:cubicBezTo>
                    <a:pt x="4124" y="1870"/>
                    <a:pt x="4253" y="1369"/>
                    <a:pt x="4374" y="866"/>
                  </a:cubicBezTo>
                  <a:lnTo>
                    <a:pt x="4374" y="866"/>
                  </a:lnTo>
                  <a:cubicBezTo>
                    <a:pt x="4446" y="981"/>
                    <a:pt x="4511" y="1102"/>
                    <a:pt x="4569" y="1222"/>
                  </a:cubicBezTo>
                  <a:cubicBezTo>
                    <a:pt x="4683" y="1465"/>
                    <a:pt x="4768" y="1722"/>
                    <a:pt x="4809" y="1977"/>
                  </a:cubicBezTo>
                  <a:cubicBezTo>
                    <a:pt x="4853" y="2237"/>
                    <a:pt x="4835" y="2497"/>
                    <a:pt x="4774" y="2741"/>
                  </a:cubicBezTo>
                  <a:cubicBezTo>
                    <a:pt x="4720" y="2990"/>
                    <a:pt x="4574" y="3206"/>
                    <a:pt x="4430" y="3417"/>
                  </a:cubicBezTo>
                  <a:lnTo>
                    <a:pt x="4323" y="3574"/>
                  </a:lnTo>
                  <a:lnTo>
                    <a:pt x="4447" y="3707"/>
                  </a:lnTo>
                  <a:cubicBezTo>
                    <a:pt x="4606" y="3882"/>
                    <a:pt x="4781" y="4072"/>
                    <a:pt x="4824" y="4262"/>
                  </a:cubicBezTo>
                  <a:cubicBezTo>
                    <a:pt x="4879" y="4443"/>
                    <a:pt x="4811" y="4591"/>
                    <a:pt x="4628" y="4724"/>
                  </a:cubicBezTo>
                  <a:cubicBezTo>
                    <a:pt x="4449" y="4853"/>
                    <a:pt x="4211" y="4942"/>
                    <a:pt x="3971" y="5008"/>
                  </a:cubicBezTo>
                  <a:cubicBezTo>
                    <a:pt x="3729" y="5075"/>
                    <a:pt x="3470" y="5119"/>
                    <a:pt x="3225" y="5145"/>
                  </a:cubicBezTo>
                  <a:lnTo>
                    <a:pt x="2671" y="5202"/>
                  </a:lnTo>
                  <a:lnTo>
                    <a:pt x="3140" y="5490"/>
                  </a:lnTo>
                  <a:cubicBezTo>
                    <a:pt x="3345" y="5617"/>
                    <a:pt x="3553" y="5741"/>
                    <a:pt x="3763" y="5865"/>
                  </a:cubicBezTo>
                  <a:lnTo>
                    <a:pt x="3763" y="5865"/>
                  </a:lnTo>
                  <a:cubicBezTo>
                    <a:pt x="3555" y="5992"/>
                    <a:pt x="3312" y="6099"/>
                    <a:pt x="3075" y="6193"/>
                  </a:cubicBezTo>
                  <a:cubicBezTo>
                    <a:pt x="2750" y="6319"/>
                    <a:pt x="2411" y="6426"/>
                    <a:pt x="2073" y="6524"/>
                  </a:cubicBezTo>
                  <a:cubicBezTo>
                    <a:pt x="1397" y="6729"/>
                    <a:pt x="705" y="6886"/>
                    <a:pt x="1" y="7002"/>
                  </a:cubicBezTo>
                  <a:cubicBezTo>
                    <a:pt x="716" y="6984"/>
                    <a:pt x="1425" y="6869"/>
                    <a:pt x="2130" y="6729"/>
                  </a:cubicBezTo>
                  <a:cubicBezTo>
                    <a:pt x="2483" y="6653"/>
                    <a:pt x="2832" y="6563"/>
                    <a:pt x="3175" y="6450"/>
                  </a:cubicBezTo>
                  <a:cubicBezTo>
                    <a:pt x="3520" y="6334"/>
                    <a:pt x="3862" y="6217"/>
                    <a:pt x="4190" y="5979"/>
                  </a:cubicBezTo>
                  <a:lnTo>
                    <a:pt x="4375" y="5846"/>
                  </a:lnTo>
                  <a:lnTo>
                    <a:pt x="4170" y="5708"/>
                  </a:lnTo>
                  <a:cubicBezTo>
                    <a:pt x="4039" y="5621"/>
                    <a:pt x="3907" y="5534"/>
                    <a:pt x="3775" y="5447"/>
                  </a:cubicBezTo>
                  <a:lnTo>
                    <a:pt x="3775" y="5447"/>
                  </a:lnTo>
                  <a:cubicBezTo>
                    <a:pt x="3875" y="5428"/>
                    <a:pt x="3975" y="5407"/>
                    <a:pt x="4076" y="5381"/>
                  </a:cubicBezTo>
                  <a:cubicBezTo>
                    <a:pt x="4344" y="5311"/>
                    <a:pt x="4615" y="5224"/>
                    <a:pt x="4872" y="5049"/>
                  </a:cubicBezTo>
                  <a:cubicBezTo>
                    <a:pt x="4995" y="4962"/>
                    <a:pt x="5125" y="4842"/>
                    <a:pt x="5200" y="4676"/>
                  </a:cubicBezTo>
                  <a:cubicBezTo>
                    <a:pt x="5239" y="4591"/>
                    <a:pt x="5267" y="4506"/>
                    <a:pt x="5265" y="4414"/>
                  </a:cubicBezTo>
                  <a:cubicBezTo>
                    <a:pt x="5272" y="4318"/>
                    <a:pt x="5267" y="4231"/>
                    <a:pt x="5237" y="4155"/>
                  </a:cubicBezTo>
                  <a:cubicBezTo>
                    <a:pt x="5170" y="3890"/>
                    <a:pt x="5026" y="3705"/>
                    <a:pt x="4877" y="3533"/>
                  </a:cubicBezTo>
                  <a:lnTo>
                    <a:pt x="4877" y="3533"/>
                  </a:lnTo>
                  <a:cubicBezTo>
                    <a:pt x="5012" y="3322"/>
                    <a:pt x="5130" y="3094"/>
                    <a:pt x="5182" y="2844"/>
                  </a:cubicBezTo>
                  <a:cubicBezTo>
                    <a:pt x="5254" y="2538"/>
                    <a:pt x="5265" y="2215"/>
                    <a:pt x="5211" y="1912"/>
                  </a:cubicBezTo>
                  <a:cubicBezTo>
                    <a:pt x="5156" y="1606"/>
                    <a:pt x="5054" y="1321"/>
                    <a:pt x="4920" y="1050"/>
                  </a:cubicBezTo>
                  <a:cubicBezTo>
                    <a:pt x="4785" y="777"/>
                    <a:pt x="4628" y="533"/>
                    <a:pt x="4427" y="293"/>
                  </a:cubicBezTo>
                  <a:lnTo>
                    <a:pt x="4181" y="1"/>
                  </a:ln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3" name="Google Shape;1443;p27"/>
            <p:cNvSpPr/>
            <p:nvPr/>
          </p:nvSpPr>
          <p:spPr>
            <a:xfrm flipH="1">
              <a:off x="1962667" y="1702487"/>
              <a:ext cx="688041" cy="908502"/>
            </a:xfrm>
            <a:custGeom>
              <a:avLst/>
              <a:gdLst/>
              <a:ahLst/>
              <a:cxnLst/>
              <a:rect l="l" t="t" r="r" b="b"/>
              <a:pathLst>
                <a:path w="25111" h="33157" extrusionOk="0">
                  <a:moveTo>
                    <a:pt x="21096" y="0"/>
                  </a:moveTo>
                  <a:cubicBezTo>
                    <a:pt x="21096" y="0"/>
                    <a:pt x="9716" y="4438"/>
                    <a:pt x="4860" y="13411"/>
                  </a:cubicBezTo>
                  <a:cubicBezTo>
                    <a:pt x="1" y="22387"/>
                    <a:pt x="6769" y="29070"/>
                    <a:pt x="8427" y="30414"/>
                  </a:cubicBezTo>
                  <a:cubicBezTo>
                    <a:pt x="10085" y="31760"/>
                    <a:pt x="20673" y="33156"/>
                    <a:pt x="22364" y="33156"/>
                  </a:cubicBezTo>
                  <a:lnTo>
                    <a:pt x="22364" y="31256"/>
                  </a:lnTo>
                  <a:cubicBezTo>
                    <a:pt x="22364" y="31256"/>
                    <a:pt x="21321" y="31363"/>
                    <a:pt x="19806" y="31363"/>
                  </a:cubicBezTo>
                  <a:cubicBezTo>
                    <a:pt x="16549" y="31363"/>
                    <a:pt x="11110" y="30871"/>
                    <a:pt x="9164" y="27772"/>
                  </a:cubicBezTo>
                  <a:cubicBezTo>
                    <a:pt x="6315" y="23229"/>
                    <a:pt x="3935" y="19998"/>
                    <a:pt x="6891" y="14193"/>
                  </a:cubicBezTo>
                  <a:cubicBezTo>
                    <a:pt x="9847" y="8382"/>
                    <a:pt x="25111" y="740"/>
                    <a:pt x="25111" y="740"/>
                  </a:cubicBezTo>
                  <a:lnTo>
                    <a:pt x="210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4" name="Google Shape;1444;p27"/>
            <p:cNvSpPr/>
            <p:nvPr/>
          </p:nvSpPr>
          <p:spPr>
            <a:xfrm flipH="1">
              <a:off x="2210281" y="2171821"/>
              <a:ext cx="717551" cy="714455"/>
            </a:xfrm>
            <a:custGeom>
              <a:avLst/>
              <a:gdLst/>
              <a:ahLst/>
              <a:cxnLst/>
              <a:rect l="l" t="t" r="r" b="b"/>
              <a:pathLst>
                <a:path w="26188" h="26075" extrusionOk="0">
                  <a:moveTo>
                    <a:pt x="15879" y="0"/>
                  </a:moveTo>
                  <a:cubicBezTo>
                    <a:pt x="15879" y="0"/>
                    <a:pt x="11998" y="13409"/>
                    <a:pt x="5204" y="18286"/>
                  </a:cubicBezTo>
                  <a:cubicBezTo>
                    <a:pt x="1567" y="18556"/>
                    <a:pt x="1322" y="19527"/>
                    <a:pt x="1322" y="19527"/>
                  </a:cubicBezTo>
                  <a:lnTo>
                    <a:pt x="5204" y="20618"/>
                  </a:lnTo>
                  <a:lnTo>
                    <a:pt x="0" y="23651"/>
                  </a:lnTo>
                  <a:cubicBezTo>
                    <a:pt x="0" y="23651"/>
                    <a:pt x="1232" y="24271"/>
                    <a:pt x="2279" y="24271"/>
                  </a:cubicBezTo>
                  <a:cubicBezTo>
                    <a:pt x="2367" y="24271"/>
                    <a:pt x="2453" y="24267"/>
                    <a:pt x="2538" y="24257"/>
                  </a:cubicBezTo>
                  <a:lnTo>
                    <a:pt x="2538" y="24257"/>
                  </a:lnTo>
                  <a:cubicBezTo>
                    <a:pt x="476" y="25104"/>
                    <a:pt x="0" y="25348"/>
                    <a:pt x="0" y="25348"/>
                  </a:cubicBezTo>
                  <a:cubicBezTo>
                    <a:pt x="0" y="25348"/>
                    <a:pt x="1048" y="25657"/>
                    <a:pt x="2177" y="25657"/>
                  </a:cubicBezTo>
                  <a:cubicBezTo>
                    <a:pt x="2627" y="25657"/>
                    <a:pt x="3090" y="25608"/>
                    <a:pt x="3504" y="25470"/>
                  </a:cubicBezTo>
                  <a:lnTo>
                    <a:pt x="3504" y="25470"/>
                  </a:lnTo>
                  <a:lnTo>
                    <a:pt x="2533" y="26074"/>
                  </a:lnTo>
                  <a:cubicBezTo>
                    <a:pt x="2533" y="26074"/>
                    <a:pt x="6052" y="25228"/>
                    <a:pt x="8719" y="23286"/>
                  </a:cubicBezTo>
                  <a:cubicBezTo>
                    <a:pt x="13449" y="22071"/>
                    <a:pt x="23395" y="12249"/>
                    <a:pt x="26188" y="6912"/>
                  </a:cubicBezTo>
                  <a:lnTo>
                    <a:pt x="1587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5" name="Google Shape;1445;p27"/>
            <p:cNvSpPr/>
            <p:nvPr/>
          </p:nvSpPr>
          <p:spPr>
            <a:xfrm flipH="1">
              <a:off x="2210391" y="2171821"/>
              <a:ext cx="735032" cy="729087"/>
            </a:xfrm>
            <a:custGeom>
              <a:avLst/>
              <a:gdLst/>
              <a:ahLst/>
              <a:cxnLst/>
              <a:rect l="l" t="t" r="r" b="b"/>
              <a:pathLst>
                <a:path w="26826" h="26609" extrusionOk="0">
                  <a:moveTo>
                    <a:pt x="16521" y="0"/>
                  </a:moveTo>
                  <a:cubicBezTo>
                    <a:pt x="15982" y="1708"/>
                    <a:pt x="15343" y="3382"/>
                    <a:pt x="14653" y="5020"/>
                  </a:cubicBezTo>
                  <a:cubicBezTo>
                    <a:pt x="13955" y="6668"/>
                    <a:pt x="13198" y="8291"/>
                    <a:pt x="12339" y="9855"/>
                  </a:cubicBezTo>
                  <a:cubicBezTo>
                    <a:pt x="12138" y="10254"/>
                    <a:pt x="11904" y="10638"/>
                    <a:pt x="11682" y="11022"/>
                  </a:cubicBezTo>
                  <a:cubicBezTo>
                    <a:pt x="11455" y="11404"/>
                    <a:pt x="11243" y="11801"/>
                    <a:pt x="10992" y="12168"/>
                  </a:cubicBezTo>
                  <a:lnTo>
                    <a:pt x="10264" y="13289"/>
                  </a:lnTo>
                  <a:lnTo>
                    <a:pt x="9472" y="14367"/>
                  </a:lnTo>
                  <a:cubicBezTo>
                    <a:pt x="8397" y="15759"/>
                    <a:pt x="7197" y="17064"/>
                    <a:pt x="5785" y="18104"/>
                  </a:cubicBezTo>
                  <a:lnTo>
                    <a:pt x="5785" y="18104"/>
                  </a:lnTo>
                  <a:cubicBezTo>
                    <a:pt x="5099" y="18157"/>
                    <a:pt x="4412" y="18241"/>
                    <a:pt x="3734" y="18392"/>
                  </a:cubicBezTo>
                  <a:cubicBezTo>
                    <a:pt x="3389" y="18478"/>
                    <a:pt x="3040" y="18569"/>
                    <a:pt x="2704" y="18718"/>
                  </a:cubicBezTo>
                  <a:cubicBezTo>
                    <a:pt x="2534" y="18790"/>
                    <a:pt x="2368" y="18872"/>
                    <a:pt x="2211" y="18984"/>
                  </a:cubicBezTo>
                  <a:cubicBezTo>
                    <a:pt x="2130" y="19038"/>
                    <a:pt x="2054" y="19099"/>
                    <a:pt x="1982" y="19171"/>
                  </a:cubicBezTo>
                  <a:cubicBezTo>
                    <a:pt x="1908" y="19256"/>
                    <a:pt x="1842" y="19311"/>
                    <a:pt x="1781" y="19475"/>
                  </a:cubicBezTo>
                  <a:lnTo>
                    <a:pt x="1716" y="19649"/>
                  </a:lnTo>
                  <a:lnTo>
                    <a:pt x="1916" y="19706"/>
                  </a:lnTo>
                  <a:lnTo>
                    <a:pt x="5341" y="20677"/>
                  </a:lnTo>
                  <a:lnTo>
                    <a:pt x="5341" y="20677"/>
                  </a:lnTo>
                  <a:lnTo>
                    <a:pt x="538" y="23463"/>
                  </a:lnTo>
                  <a:lnTo>
                    <a:pt x="193" y="23661"/>
                  </a:lnTo>
                  <a:lnTo>
                    <a:pt x="548" y="23834"/>
                  </a:lnTo>
                  <a:cubicBezTo>
                    <a:pt x="963" y="24035"/>
                    <a:pt x="1382" y="24189"/>
                    <a:pt x="1820" y="24314"/>
                  </a:cubicBezTo>
                  <a:cubicBezTo>
                    <a:pt x="1963" y="24351"/>
                    <a:pt x="2108" y="24385"/>
                    <a:pt x="2255" y="24413"/>
                  </a:cubicBezTo>
                  <a:lnTo>
                    <a:pt x="2255" y="24413"/>
                  </a:lnTo>
                  <a:lnTo>
                    <a:pt x="546" y="25154"/>
                  </a:lnTo>
                  <a:lnTo>
                    <a:pt x="1" y="25389"/>
                  </a:lnTo>
                  <a:lnTo>
                    <a:pt x="586" y="25549"/>
                  </a:lnTo>
                  <a:cubicBezTo>
                    <a:pt x="1181" y="25710"/>
                    <a:pt x="1775" y="25808"/>
                    <a:pt x="2381" y="25848"/>
                  </a:cubicBezTo>
                  <a:cubicBezTo>
                    <a:pt x="2524" y="25856"/>
                    <a:pt x="2667" y="25861"/>
                    <a:pt x="2811" y="25861"/>
                  </a:cubicBezTo>
                  <a:cubicBezTo>
                    <a:pt x="2925" y="25861"/>
                    <a:pt x="3038" y="25858"/>
                    <a:pt x="3152" y="25851"/>
                  </a:cubicBezTo>
                  <a:lnTo>
                    <a:pt x="3152" y="25851"/>
                  </a:lnTo>
                  <a:lnTo>
                    <a:pt x="3075" y="25900"/>
                  </a:lnTo>
                  <a:lnTo>
                    <a:pt x="1945" y="26609"/>
                  </a:lnTo>
                  <a:lnTo>
                    <a:pt x="3228" y="26271"/>
                  </a:lnTo>
                  <a:cubicBezTo>
                    <a:pt x="4345" y="25974"/>
                    <a:pt x="5420" y="25590"/>
                    <a:pt x="6472" y="25125"/>
                  </a:cubicBezTo>
                  <a:cubicBezTo>
                    <a:pt x="7516" y="24666"/>
                    <a:pt x="8523" y="24117"/>
                    <a:pt x="9456" y="23449"/>
                  </a:cubicBezTo>
                  <a:lnTo>
                    <a:pt x="9456" y="23449"/>
                  </a:lnTo>
                  <a:cubicBezTo>
                    <a:pt x="9932" y="23282"/>
                    <a:pt x="10419" y="23139"/>
                    <a:pt x="10855" y="22898"/>
                  </a:cubicBezTo>
                  <a:cubicBezTo>
                    <a:pt x="11084" y="22780"/>
                    <a:pt x="11322" y="22680"/>
                    <a:pt x="11542" y="22551"/>
                  </a:cubicBezTo>
                  <a:lnTo>
                    <a:pt x="12201" y="22158"/>
                  </a:lnTo>
                  <a:cubicBezTo>
                    <a:pt x="13074" y="21626"/>
                    <a:pt x="13896" y="21030"/>
                    <a:pt x="14701" y="20408"/>
                  </a:cubicBezTo>
                  <a:cubicBezTo>
                    <a:pt x="16305" y="19158"/>
                    <a:pt x="17815" y="17797"/>
                    <a:pt x="19264" y="16379"/>
                  </a:cubicBezTo>
                  <a:cubicBezTo>
                    <a:pt x="20714" y="14965"/>
                    <a:pt x="22089" y="13466"/>
                    <a:pt x="23374" y="11900"/>
                  </a:cubicBezTo>
                  <a:cubicBezTo>
                    <a:pt x="24652" y="10331"/>
                    <a:pt x="25876" y="8699"/>
                    <a:pt x="26826" y="6908"/>
                  </a:cubicBezTo>
                  <a:lnTo>
                    <a:pt x="26826" y="6908"/>
                  </a:lnTo>
                  <a:cubicBezTo>
                    <a:pt x="25839" y="8677"/>
                    <a:pt x="24578" y="10274"/>
                    <a:pt x="23269" y="11812"/>
                  </a:cubicBezTo>
                  <a:cubicBezTo>
                    <a:pt x="21956" y="13346"/>
                    <a:pt x="20551" y="14803"/>
                    <a:pt x="19091" y="16202"/>
                  </a:cubicBezTo>
                  <a:cubicBezTo>
                    <a:pt x="17629" y="17598"/>
                    <a:pt x="16111" y="18931"/>
                    <a:pt x="14505" y="20151"/>
                  </a:cubicBezTo>
                  <a:cubicBezTo>
                    <a:pt x="13700" y="20760"/>
                    <a:pt x="12878" y="21338"/>
                    <a:pt x="12011" y="21851"/>
                  </a:cubicBezTo>
                  <a:lnTo>
                    <a:pt x="11363" y="22230"/>
                  </a:lnTo>
                  <a:cubicBezTo>
                    <a:pt x="11147" y="22355"/>
                    <a:pt x="10918" y="22451"/>
                    <a:pt x="10696" y="22562"/>
                  </a:cubicBezTo>
                  <a:cubicBezTo>
                    <a:pt x="10253" y="22804"/>
                    <a:pt x="9779" y="22933"/>
                    <a:pt x="9315" y="23099"/>
                  </a:cubicBezTo>
                  <a:lnTo>
                    <a:pt x="9271" y="23116"/>
                  </a:lnTo>
                  <a:lnTo>
                    <a:pt x="9249" y="23129"/>
                  </a:lnTo>
                  <a:cubicBezTo>
                    <a:pt x="8339" y="23781"/>
                    <a:pt x="7342" y="24318"/>
                    <a:pt x="6313" y="24768"/>
                  </a:cubicBezTo>
                  <a:cubicBezTo>
                    <a:pt x="5748" y="25015"/>
                    <a:pt x="5170" y="25241"/>
                    <a:pt x="4586" y="25440"/>
                  </a:cubicBezTo>
                  <a:lnTo>
                    <a:pt x="4586" y="25440"/>
                  </a:lnTo>
                  <a:lnTo>
                    <a:pt x="5652" y="24776"/>
                  </a:lnTo>
                  <a:lnTo>
                    <a:pt x="4081" y="25276"/>
                  </a:lnTo>
                  <a:cubicBezTo>
                    <a:pt x="3682" y="25404"/>
                    <a:pt x="3255" y="25451"/>
                    <a:pt x="2822" y="25451"/>
                  </a:cubicBezTo>
                  <a:cubicBezTo>
                    <a:pt x="2682" y="25451"/>
                    <a:pt x="2541" y="25446"/>
                    <a:pt x="2401" y="25437"/>
                  </a:cubicBezTo>
                  <a:cubicBezTo>
                    <a:pt x="2041" y="25411"/>
                    <a:pt x="1678" y="25364"/>
                    <a:pt x="1321" y="25294"/>
                  </a:cubicBezTo>
                  <a:lnTo>
                    <a:pt x="1321" y="25294"/>
                  </a:lnTo>
                  <a:lnTo>
                    <a:pt x="3258" y="24464"/>
                  </a:lnTo>
                  <a:lnTo>
                    <a:pt x="4565" y="23904"/>
                  </a:lnTo>
                  <a:lnTo>
                    <a:pt x="3151" y="24045"/>
                  </a:lnTo>
                  <a:cubicBezTo>
                    <a:pt x="3133" y="24047"/>
                    <a:pt x="3115" y="24049"/>
                    <a:pt x="3097" y="24050"/>
                  </a:cubicBezTo>
                  <a:lnTo>
                    <a:pt x="3097" y="24050"/>
                  </a:lnTo>
                  <a:lnTo>
                    <a:pt x="3097" y="24048"/>
                  </a:lnTo>
                  <a:lnTo>
                    <a:pt x="3090" y="24051"/>
                  </a:lnTo>
                  <a:lnTo>
                    <a:pt x="3090" y="24051"/>
                  </a:lnTo>
                  <a:cubicBezTo>
                    <a:pt x="3031" y="24055"/>
                    <a:pt x="2973" y="24057"/>
                    <a:pt x="2914" y="24057"/>
                  </a:cubicBezTo>
                  <a:cubicBezTo>
                    <a:pt x="2592" y="24057"/>
                    <a:pt x="2258" y="23998"/>
                    <a:pt x="1929" y="23910"/>
                  </a:cubicBezTo>
                  <a:cubicBezTo>
                    <a:pt x="1651" y="23834"/>
                    <a:pt x="1372" y="23739"/>
                    <a:pt x="1104" y="23629"/>
                  </a:cubicBezTo>
                  <a:lnTo>
                    <a:pt x="1104" y="23629"/>
                  </a:lnTo>
                  <a:lnTo>
                    <a:pt x="5944" y="20795"/>
                  </a:lnTo>
                  <a:lnTo>
                    <a:pt x="6354" y="20559"/>
                  </a:lnTo>
                  <a:lnTo>
                    <a:pt x="5898" y="20432"/>
                  </a:lnTo>
                  <a:lnTo>
                    <a:pt x="2279" y="19422"/>
                  </a:lnTo>
                  <a:lnTo>
                    <a:pt x="2279" y="19422"/>
                  </a:lnTo>
                  <a:cubicBezTo>
                    <a:pt x="2322" y="19382"/>
                    <a:pt x="2368" y="19343"/>
                    <a:pt x="2420" y="19309"/>
                  </a:cubicBezTo>
                  <a:cubicBezTo>
                    <a:pt x="2549" y="19217"/>
                    <a:pt x="2695" y="19143"/>
                    <a:pt x="2846" y="19075"/>
                  </a:cubicBezTo>
                  <a:cubicBezTo>
                    <a:pt x="3151" y="18938"/>
                    <a:pt x="3481" y="18848"/>
                    <a:pt x="3812" y="18766"/>
                  </a:cubicBezTo>
                  <a:cubicBezTo>
                    <a:pt x="4480" y="18613"/>
                    <a:pt x="5167" y="18532"/>
                    <a:pt x="5857" y="18471"/>
                  </a:cubicBezTo>
                  <a:lnTo>
                    <a:pt x="5911" y="18467"/>
                  </a:lnTo>
                  <a:lnTo>
                    <a:pt x="5950" y="18438"/>
                  </a:lnTo>
                  <a:cubicBezTo>
                    <a:pt x="7406" y="17345"/>
                    <a:pt x="8623" y="15990"/>
                    <a:pt x="9705" y="14555"/>
                  </a:cubicBezTo>
                  <a:lnTo>
                    <a:pt x="10491" y="13457"/>
                  </a:lnTo>
                  <a:lnTo>
                    <a:pt x="11211" y="12316"/>
                  </a:lnTo>
                  <a:cubicBezTo>
                    <a:pt x="11459" y="11943"/>
                    <a:pt x="11669" y="11544"/>
                    <a:pt x="11891" y="11156"/>
                  </a:cubicBezTo>
                  <a:cubicBezTo>
                    <a:pt x="12112" y="10765"/>
                    <a:pt x="12339" y="10377"/>
                    <a:pt x="12539" y="9973"/>
                  </a:cubicBezTo>
                  <a:cubicBezTo>
                    <a:pt x="13382" y="8387"/>
                    <a:pt x="14095" y="6740"/>
                    <a:pt x="14760" y="5075"/>
                  </a:cubicBezTo>
                  <a:cubicBezTo>
                    <a:pt x="15419" y="3410"/>
                    <a:pt x="16021" y="1722"/>
                    <a:pt x="165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6" name="Google Shape;1446;p27"/>
            <p:cNvSpPr/>
            <p:nvPr/>
          </p:nvSpPr>
          <p:spPr>
            <a:xfrm flipH="1">
              <a:off x="2360187" y="1236385"/>
              <a:ext cx="50197" cy="78830"/>
            </a:xfrm>
            <a:custGeom>
              <a:avLst/>
              <a:gdLst/>
              <a:ahLst/>
              <a:cxnLst/>
              <a:rect l="l" t="t" r="r" b="b"/>
              <a:pathLst>
                <a:path w="1832" h="2877" extrusionOk="0">
                  <a:moveTo>
                    <a:pt x="1070" y="1"/>
                  </a:moveTo>
                  <a:cubicBezTo>
                    <a:pt x="657" y="1"/>
                    <a:pt x="242" y="564"/>
                    <a:pt x="125" y="1313"/>
                  </a:cubicBezTo>
                  <a:cubicBezTo>
                    <a:pt x="1" y="2103"/>
                    <a:pt x="256" y="2799"/>
                    <a:pt x="692" y="2871"/>
                  </a:cubicBezTo>
                  <a:cubicBezTo>
                    <a:pt x="716" y="2875"/>
                    <a:pt x="739" y="2877"/>
                    <a:pt x="763" y="2877"/>
                  </a:cubicBezTo>
                  <a:cubicBezTo>
                    <a:pt x="1177" y="2877"/>
                    <a:pt x="1589" y="2311"/>
                    <a:pt x="1709" y="1564"/>
                  </a:cubicBezTo>
                  <a:cubicBezTo>
                    <a:pt x="1831" y="772"/>
                    <a:pt x="1578" y="74"/>
                    <a:pt x="1142" y="6"/>
                  </a:cubicBezTo>
                  <a:cubicBezTo>
                    <a:pt x="1118" y="3"/>
                    <a:pt x="1094" y="1"/>
                    <a:pt x="10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7" name="Google Shape;1447;p27"/>
            <p:cNvSpPr/>
            <p:nvPr/>
          </p:nvSpPr>
          <p:spPr>
            <a:xfrm flipH="1">
              <a:off x="2465046" y="1235371"/>
              <a:ext cx="50252" cy="78775"/>
            </a:xfrm>
            <a:custGeom>
              <a:avLst/>
              <a:gdLst/>
              <a:ahLst/>
              <a:cxnLst/>
              <a:rect l="l" t="t" r="r" b="b"/>
              <a:pathLst>
                <a:path w="1834" h="2875" extrusionOk="0">
                  <a:moveTo>
                    <a:pt x="1069" y="0"/>
                  </a:moveTo>
                  <a:cubicBezTo>
                    <a:pt x="655" y="0"/>
                    <a:pt x="242" y="565"/>
                    <a:pt x="123" y="1311"/>
                  </a:cubicBezTo>
                  <a:cubicBezTo>
                    <a:pt x="1" y="2103"/>
                    <a:pt x="256" y="2801"/>
                    <a:pt x="692" y="2869"/>
                  </a:cubicBezTo>
                  <a:cubicBezTo>
                    <a:pt x="716" y="2873"/>
                    <a:pt x="741" y="2875"/>
                    <a:pt x="765" y="2875"/>
                  </a:cubicBezTo>
                  <a:cubicBezTo>
                    <a:pt x="1178" y="2875"/>
                    <a:pt x="1589" y="2310"/>
                    <a:pt x="1709" y="1562"/>
                  </a:cubicBezTo>
                  <a:cubicBezTo>
                    <a:pt x="1833" y="772"/>
                    <a:pt x="1580" y="76"/>
                    <a:pt x="1142" y="6"/>
                  </a:cubicBezTo>
                  <a:cubicBezTo>
                    <a:pt x="1117" y="2"/>
                    <a:pt x="1093" y="0"/>
                    <a:pt x="10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8" name="Google Shape;1448;p27"/>
            <p:cNvSpPr/>
            <p:nvPr/>
          </p:nvSpPr>
          <p:spPr>
            <a:xfrm flipH="1">
              <a:off x="2412438" y="1427363"/>
              <a:ext cx="496680" cy="130095"/>
            </a:xfrm>
            <a:custGeom>
              <a:avLst/>
              <a:gdLst/>
              <a:ahLst/>
              <a:cxnLst/>
              <a:rect l="l" t="t" r="r" b="b"/>
              <a:pathLst>
                <a:path w="18127" h="4748" extrusionOk="0">
                  <a:moveTo>
                    <a:pt x="18126" y="1"/>
                  </a:moveTo>
                  <a:cubicBezTo>
                    <a:pt x="17107" y="1275"/>
                    <a:pt x="15787" y="2261"/>
                    <a:pt x="14317" y="2900"/>
                  </a:cubicBezTo>
                  <a:cubicBezTo>
                    <a:pt x="12855" y="3561"/>
                    <a:pt x="11273" y="3941"/>
                    <a:pt x="9678" y="4137"/>
                  </a:cubicBezTo>
                  <a:cubicBezTo>
                    <a:pt x="8510" y="4302"/>
                    <a:pt x="7327" y="4362"/>
                    <a:pt x="6142" y="4362"/>
                  </a:cubicBezTo>
                  <a:cubicBezTo>
                    <a:pt x="5708" y="4362"/>
                    <a:pt x="5275" y="4354"/>
                    <a:pt x="4841" y="4340"/>
                  </a:cubicBezTo>
                  <a:cubicBezTo>
                    <a:pt x="4036" y="4318"/>
                    <a:pt x="3225" y="4264"/>
                    <a:pt x="2418" y="4185"/>
                  </a:cubicBezTo>
                  <a:cubicBezTo>
                    <a:pt x="1610" y="4118"/>
                    <a:pt x="803" y="4013"/>
                    <a:pt x="0" y="3891"/>
                  </a:cubicBezTo>
                  <a:lnTo>
                    <a:pt x="0" y="3891"/>
                  </a:lnTo>
                  <a:cubicBezTo>
                    <a:pt x="1575" y="4312"/>
                    <a:pt x="3199" y="4547"/>
                    <a:pt x="4826" y="4676"/>
                  </a:cubicBezTo>
                  <a:cubicBezTo>
                    <a:pt x="5460" y="4724"/>
                    <a:pt x="6095" y="4747"/>
                    <a:pt x="6731" y="4747"/>
                  </a:cubicBezTo>
                  <a:cubicBezTo>
                    <a:pt x="7734" y="4747"/>
                    <a:pt x="8737" y="4688"/>
                    <a:pt x="9735" y="4569"/>
                  </a:cubicBezTo>
                  <a:cubicBezTo>
                    <a:pt x="10551" y="4462"/>
                    <a:pt x="11358" y="4294"/>
                    <a:pt x="12153" y="4076"/>
                  </a:cubicBezTo>
                  <a:cubicBezTo>
                    <a:pt x="12942" y="3856"/>
                    <a:pt x="13728" y="3587"/>
                    <a:pt x="14461" y="3206"/>
                  </a:cubicBezTo>
                  <a:cubicBezTo>
                    <a:pt x="15196" y="2830"/>
                    <a:pt x="15905" y="2396"/>
                    <a:pt x="16527" y="1855"/>
                  </a:cubicBezTo>
                  <a:cubicBezTo>
                    <a:pt x="17140" y="1307"/>
                    <a:pt x="17690" y="692"/>
                    <a:pt x="1812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49" name="Google Shape;1449;p27"/>
            <p:cNvSpPr/>
            <p:nvPr/>
          </p:nvSpPr>
          <p:spPr>
            <a:xfrm flipH="1">
              <a:off x="2387998" y="1418184"/>
              <a:ext cx="77076" cy="39757"/>
            </a:xfrm>
            <a:custGeom>
              <a:avLst/>
              <a:gdLst/>
              <a:ahLst/>
              <a:cxnLst/>
              <a:rect l="l" t="t" r="r" b="b"/>
              <a:pathLst>
                <a:path w="2813" h="1451" extrusionOk="0">
                  <a:moveTo>
                    <a:pt x="927" y="1"/>
                  </a:moveTo>
                  <a:cubicBezTo>
                    <a:pt x="902" y="1"/>
                    <a:pt x="876" y="1"/>
                    <a:pt x="851" y="2"/>
                  </a:cubicBezTo>
                  <a:cubicBezTo>
                    <a:pt x="561" y="8"/>
                    <a:pt x="273" y="54"/>
                    <a:pt x="0" y="168"/>
                  </a:cubicBezTo>
                  <a:cubicBezTo>
                    <a:pt x="563" y="301"/>
                    <a:pt x="1098" y="375"/>
                    <a:pt x="1586" y="539"/>
                  </a:cubicBezTo>
                  <a:cubicBezTo>
                    <a:pt x="1829" y="617"/>
                    <a:pt x="2066" y="715"/>
                    <a:pt x="2265" y="861"/>
                  </a:cubicBezTo>
                  <a:cubicBezTo>
                    <a:pt x="2466" y="1005"/>
                    <a:pt x="2634" y="1195"/>
                    <a:pt x="2791" y="1451"/>
                  </a:cubicBezTo>
                  <a:cubicBezTo>
                    <a:pt x="2813" y="1158"/>
                    <a:pt x="2703" y="846"/>
                    <a:pt x="2496" y="611"/>
                  </a:cubicBezTo>
                  <a:cubicBezTo>
                    <a:pt x="2291" y="366"/>
                    <a:pt x="2005" y="224"/>
                    <a:pt x="1724" y="124"/>
                  </a:cubicBezTo>
                  <a:cubicBezTo>
                    <a:pt x="1463" y="42"/>
                    <a:pt x="1193" y="1"/>
                    <a:pt x="9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0" name="Google Shape;1450;p27"/>
            <p:cNvSpPr/>
            <p:nvPr/>
          </p:nvSpPr>
          <p:spPr>
            <a:xfrm flipH="1">
              <a:off x="3124784" y="1258853"/>
              <a:ext cx="35291" cy="49347"/>
            </a:xfrm>
            <a:custGeom>
              <a:avLst/>
              <a:gdLst/>
              <a:ahLst/>
              <a:cxnLst/>
              <a:rect l="l" t="t" r="r" b="b"/>
              <a:pathLst>
                <a:path w="1288" h="1801" extrusionOk="0">
                  <a:moveTo>
                    <a:pt x="644" y="0"/>
                  </a:moveTo>
                  <a:cubicBezTo>
                    <a:pt x="290" y="0"/>
                    <a:pt x="0" y="404"/>
                    <a:pt x="0" y="899"/>
                  </a:cubicBezTo>
                  <a:cubicBezTo>
                    <a:pt x="0" y="1397"/>
                    <a:pt x="290" y="1800"/>
                    <a:pt x="644" y="1800"/>
                  </a:cubicBezTo>
                  <a:cubicBezTo>
                    <a:pt x="999" y="1800"/>
                    <a:pt x="1287" y="1397"/>
                    <a:pt x="1287" y="899"/>
                  </a:cubicBezTo>
                  <a:cubicBezTo>
                    <a:pt x="1287" y="404"/>
                    <a:pt x="999" y="0"/>
                    <a:pt x="6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1" name="Google Shape;1451;p27"/>
            <p:cNvSpPr/>
            <p:nvPr/>
          </p:nvSpPr>
          <p:spPr>
            <a:xfrm flipH="1">
              <a:off x="3238603" y="1269484"/>
              <a:ext cx="35291" cy="49347"/>
            </a:xfrm>
            <a:custGeom>
              <a:avLst/>
              <a:gdLst/>
              <a:ahLst/>
              <a:cxnLst/>
              <a:rect l="l" t="t" r="r" b="b"/>
              <a:pathLst>
                <a:path w="1288" h="1801" extrusionOk="0">
                  <a:moveTo>
                    <a:pt x="644" y="1"/>
                  </a:moveTo>
                  <a:cubicBezTo>
                    <a:pt x="288" y="1"/>
                    <a:pt x="0" y="404"/>
                    <a:pt x="0" y="902"/>
                  </a:cubicBezTo>
                  <a:cubicBezTo>
                    <a:pt x="0" y="1399"/>
                    <a:pt x="288" y="1801"/>
                    <a:pt x="644" y="1801"/>
                  </a:cubicBezTo>
                  <a:cubicBezTo>
                    <a:pt x="999" y="1801"/>
                    <a:pt x="1287" y="1399"/>
                    <a:pt x="1287" y="902"/>
                  </a:cubicBezTo>
                  <a:cubicBezTo>
                    <a:pt x="1287" y="404"/>
                    <a:pt x="999" y="1"/>
                    <a:pt x="64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2" name="Google Shape;1452;p27"/>
            <p:cNvSpPr/>
            <p:nvPr/>
          </p:nvSpPr>
          <p:spPr>
            <a:xfrm flipH="1">
              <a:off x="2114929" y="2920745"/>
              <a:ext cx="14796" cy="141576"/>
            </a:xfrm>
            <a:custGeom>
              <a:avLst/>
              <a:gdLst/>
              <a:ahLst/>
              <a:cxnLst/>
              <a:rect l="l" t="t" r="r" b="b"/>
              <a:pathLst>
                <a:path w="540" h="5167" extrusionOk="0">
                  <a:moveTo>
                    <a:pt x="415" y="0"/>
                  </a:moveTo>
                  <a:cubicBezTo>
                    <a:pt x="195" y="851"/>
                    <a:pt x="108" y="1709"/>
                    <a:pt x="53" y="2570"/>
                  </a:cubicBezTo>
                  <a:cubicBezTo>
                    <a:pt x="12" y="3432"/>
                    <a:pt x="1" y="4298"/>
                    <a:pt x="127" y="5167"/>
                  </a:cubicBezTo>
                  <a:cubicBezTo>
                    <a:pt x="348" y="4316"/>
                    <a:pt x="435" y="3458"/>
                    <a:pt x="490" y="2597"/>
                  </a:cubicBezTo>
                  <a:cubicBezTo>
                    <a:pt x="531" y="1735"/>
                    <a:pt x="540" y="869"/>
                    <a:pt x="415"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3" name="Google Shape;1453;p27"/>
            <p:cNvSpPr/>
            <p:nvPr/>
          </p:nvSpPr>
          <p:spPr>
            <a:xfrm flipH="1">
              <a:off x="1845560" y="1542306"/>
              <a:ext cx="296441" cy="147275"/>
            </a:xfrm>
            <a:custGeom>
              <a:avLst/>
              <a:gdLst/>
              <a:ahLst/>
              <a:cxnLst/>
              <a:rect l="l" t="t" r="r" b="b"/>
              <a:pathLst>
                <a:path w="10819" h="5375" extrusionOk="0">
                  <a:moveTo>
                    <a:pt x="4447" y="1"/>
                  </a:moveTo>
                  <a:cubicBezTo>
                    <a:pt x="0" y="1"/>
                    <a:pt x="3414" y="5030"/>
                    <a:pt x="3414" y="5030"/>
                  </a:cubicBezTo>
                  <a:lnTo>
                    <a:pt x="4271" y="5375"/>
                  </a:lnTo>
                  <a:cubicBezTo>
                    <a:pt x="4271" y="5375"/>
                    <a:pt x="3927" y="3911"/>
                    <a:pt x="3754" y="3075"/>
                  </a:cubicBezTo>
                  <a:cubicBezTo>
                    <a:pt x="3625" y="2439"/>
                    <a:pt x="3692" y="1466"/>
                    <a:pt x="4703" y="1466"/>
                  </a:cubicBezTo>
                  <a:cubicBezTo>
                    <a:pt x="5024" y="1466"/>
                    <a:pt x="5439" y="1564"/>
                    <a:pt x="5973" y="1801"/>
                  </a:cubicBezTo>
                  <a:cubicBezTo>
                    <a:pt x="8190" y="2787"/>
                    <a:pt x="5133" y="5375"/>
                    <a:pt x="5133" y="5375"/>
                  </a:cubicBezTo>
                  <a:lnTo>
                    <a:pt x="6543" y="5375"/>
                  </a:lnTo>
                  <a:cubicBezTo>
                    <a:pt x="6543" y="5375"/>
                    <a:pt x="10819" y="640"/>
                    <a:pt x="5223" y="45"/>
                  </a:cubicBezTo>
                  <a:cubicBezTo>
                    <a:pt x="4941" y="15"/>
                    <a:pt x="4683" y="1"/>
                    <a:pt x="44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4" name="Google Shape;1454;p27"/>
            <p:cNvSpPr/>
            <p:nvPr/>
          </p:nvSpPr>
          <p:spPr>
            <a:xfrm flipH="1">
              <a:off x="1853972" y="1661167"/>
              <a:ext cx="77926" cy="592224"/>
            </a:xfrm>
            <a:custGeom>
              <a:avLst/>
              <a:gdLst/>
              <a:ahLst/>
              <a:cxnLst/>
              <a:rect l="l" t="t" r="r" b="b"/>
              <a:pathLst>
                <a:path w="2844" h="21614" extrusionOk="0">
                  <a:moveTo>
                    <a:pt x="220" y="0"/>
                  </a:moveTo>
                  <a:cubicBezTo>
                    <a:pt x="103" y="0"/>
                    <a:pt x="11" y="94"/>
                    <a:pt x="7" y="210"/>
                  </a:cubicBezTo>
                  <a:cubicBezTo>
                    <a:pt x="0" y="330"/>
                    <a:pt x="94" y="430"/>
                    <a:pt x="214" y="437"/>
                  </a:cubicBezTo>
                  <a:cubicBezTo>
                    <a:pt x="221" y="437"/>
                    <a:pt x="258" y="439"/>
                    <a:pt x="317" y="450"/>
                  </a:cubicBezTo>
                  <a:cubicBezTo>
                    <a:pt x="330" y="450"/>
                    <a:pt x="341" y="452"/>
                    <a:pt x="356" y="452"/>
                  </a:cubicBezTo>
                  <a:cubicBezTo>
                    <a:pt x="458" y="452"/>
                    <a:pt x="552" y="376"/>
                    <a:pt x="570" y="273"/>
                  </a:cubicBezTo>
                  <a:cubicBezTo>
                    <a:pt x="592" y="151"/>
                    <a:pt x="511" y="40"/>
                    <a:pt x="393" y="18"/>
                  </a:cubicBezTo>
                  <a:cubicBezTo>
                    <a:pt x="291" y="3"/>
                    <a:pt x="232" y="1"/>
                    <a:pt x="232" y="1"/>
                  </a:cubicBezTo>
                  <a:cubicBezTo>
                    <a:pt x="228" y="0"/>
                    <a:pt x="224" y="0"/>
                    <a:pt x="220" y="0"/>
                  </a:cubicBezTo>
                  <a:close/>
                  <a:moveTo>
                    <a:pt x="1158" y="348"/>
                  </a:moveTo>
                  <a:cubicBezTo>
                    <a:pt x="1090" y="348"/>
                    <a:pt x="1022" y="381"/>
                    <a:pt x="980" y="443"/>
                  </a:cubicBezTo>
                  <a:cubicBezTo>
                    <a:pt x="910" y="542"/>
                    <a:pt x="938" y="679"/>
                    <a:pt x="1037" y="747"/>
                  </a:cubicBezTo>
                  <a:cubicBezTo>
                    <a:pt x="1069" y="768"/>
                    <a:pt x="1102" y="792"/>
                    <a:pt x="1135" y="819"/>
                  </a:cubicBezTo>
                  <a:cubicBezTo>
                    <a:pt x="1174" y="847"/>
                    <a:pt x="1220" y="862"/>
                    <a:pt x="1266" y="862"/>
                  </a:cubicBezTo>
                  <a:cubicBezTo>
                    <a:pt x="1331" y="862"/>
                    <a:pt x="1397" y="830"/>
                    <a:pt x="1442" y="773"/>
                  </a:cubicBezTo>
                  <a:cubicBezTo>
                    <a:pt x="1514" y="675"/>
                    <a:pt x="1493" y="539"/>
                    <a:pt x="1397" y="467"/>
                  </a:cubicBezTo>
                  <a:cubicBezTo>
                    <a:pt x="1357" y="439"/>
                    <a:pt x="1320" y="411"/>
                    <a:pt x="1281" y="387"/>
                  </a:cubicBezTo>
                  <a:cubicBezTo>
                    <a:pt x="1244" y="361"/>
                    <a:pt x="1201" y="348"/>
                    <a:pt x="1158" y="348"/>
                  </a:cubicBezTo>
                  <a:close/>
                  <a:moveTo>
                    <a:pt x="1862" y="1058"/>
                  </a:moveTo>
                  <a:cubicBezTo>
                    <a:pt x="1820" y="1058"/>
                    <a:pt x="1778" y="1070"/>
                    <a:pt x="1741" y="1096"/>
                  </a:cubicBezTo>
                  <a:cubicBezTo>
                    <a:pt x="1639" y="1161"/>
                    <a:pt x="1613" y="1299"/>
                    <a:pt x="1680" y="1399"/>
                  </a:cubicBezTo>
                  <a:lnTo>
                    <a:pt x="1746" y="1502"/>
                  </a:lnTo>
                  <a:cubicBezTo>
                    <a:pt x="1787" y="1571"/>
                    <a:pt x="1857" y="1606"/>
                    <a:pt x="1931" y="1606"/>
                  </a:cubicBezTo>
                  <a:cubicBezTo>
                    <a:pt x="1970" y="1606"/>
                    <a:pt x="2010" y="1595"/>
                    <a:pt x="2049" y="1576"/>
                  </a:cubicBezTo>
                  <a:cubicBezTo>
                    <a:pt x="2152" y="1510"/>
                    <a:pt x="2182" y="1377"/>
                    <a:pt x="2119" y="1272"/>
                  </a:cubicBezTo>
                  <a:cubicBezTo>
                    <a:pt x="2095" y="1231"/>
                    <a:pt x="2069" y="1194"/>
                    <a:pt x="2042" y="1155"/>
                  </a:cubicBezTo>
                  <a:cubicBezTo>
                    <a:pt x="2000" y="1092"/>
                    <a:pt x="1932" y="1058"/>
                    <a:pt x="1862" y="1058"/>
                  </a:cubicBezTo>
                  <a:close/>
                  <a:moveTo>
                    <a:pt x="2295" y="1961"/>
                  </a:moveTo>
                  <a:cubicBezTo>
                    <a:pt x="2273" y="1961"/>
                    <a:pt x="2250" y="1964"/>
                    <a:pt x="2228" y="1971"/>
                  </a:cubicBezTo>
                  <a:cubicBezTo>
                    <a:pt x="2114" y="2010"/>
                    <a:pt x="2051" y="2132"/>
                    <a:pt x="2090" y="2248"/>
                  </a:cubicBezTo>
                  <a:lnTo>
                    <a:pt x="2128" y="2370"/>
                  </a:lnTo>
                  <a:cubicBezTo>
                    <a:pt x="2158" y="2459"/>
                    <a:pt x="2234" y="2505"/>
                    <a:pt x="2320" y="2505"/>
                  </a:cubicBezTo>
                  <a:cubicBezTo>
                    <a:pt x="2344" y="2505"/>
                    <a:pt x="2370" y="2501"/>
                    <a:pt x="2396" y="2494"/>
                  </a:cubicBezTo>
                  <a:cubicBezTo>
                    <a:pt x="2509" y="2457"/>
                    <a:pt x="2566" y="2315"/>
                    <a:pt x="2531" y="2200"/>
                  </a:cubicBezTo>
                  <a:lnTo>
                    <a:pt x="2505" y="2110"/>
                  </a:lnTo>
                  <a:cubicBezTo>
                    <a:pt x="2473" y="2017"/>
                    <a:pt x="2388" y="1961"/>
                    <a:pt x="2295" y="1961"/>
                  </a:cubicBezTo>
                  <a:close/>
                  <a:moveTo>
                    <a:pt x="2525" y="2937"/>
                  </a:moveTo>
                  <a:cubicBezTo>
                    <a:pt x="2515" y="2937"/>
                    <a:pt x="2504" y="2938"/>
                    <a:pt x="2494" y="2939"/>
                  </a:cubicBezTo>
                  <a:cubicBezTo>
                    <a:pt x="2374" y="2959"/>
                    <a:pt x="2291" y="3068"/>
                    <a:pt x="2309" y="3188"/>
                  </a:cubicBezTo>
                  <a:lnTo>
                    <a:pt x="2324" y="3312"/>
                  </a:lnTo>
                  <a:cubicBezTo>
                    <a:pt x="2337" y="3422"/>
                    <a:pt x="2431" y="3504"/>
                    <a:pt x="2540" y="3504"/>
                  </a:cubicBezTo>
                  <a:lnTo>
                    <a:pt x="2570" y="3504"/>
                  </a:lnTo>
                  <a:cubicBezTo>
                    <a:pt x="2690" y="3487"/>
                    <a:pt x="2773" y="3378"/>
                    <a:pt x="2758" y="3258"/>
                  </a:cubicBezTo>
                  <a:lnTo>
                    <a:pt x="2741" y="3125"/>
                  </a:lnTo>
                  <a:cubicBezTo>
                    <a:pt x="2725" y="3016"/>
                    <a:pt x="2629" y="2937"/>
                    <a:pt x="2525" y="2937"/>
                  </a:cubicBezTo>
                  <a:close/>
                  <a:moveTo>
                    <a:pt x="2597" y="3934"/>
                  </a:moveTo>
                  <a:cubicBezTo>
                    <a:pt x="2474" y="3941"/>
                    <a:pt x="2378" y="4041"/>
                    <a:pt x="2385" y="4161"/>
                  </a:cubicBezTo>
                  <a:lnTo>
                    <a:pt x="2389" y="4292"/>
                  </a:lnTo>
                  <a:cubicBezTo>
                    <a:pt x="2392" y="4412"/>
                    <a:pt x="2490" y="4504"/>
                    <a:pt x="2608" y="4504"/>
                  </a:cubicBezTo>
                  <a:lnTo>
                    <a:pt x="2616" y="4504"/>
                  </a:lnTo>
                  <a:cubicBezTo>
                    <a:pt x="2736" y="4499"/>
                    <a:pt x="2832" y="4401"/>
                    <a:pt x="2828" y="4279"/>
                  </a:cubicBezTo>
                  <a:lnTo>
                    <a:pt x="2824" y="4148"/>
                  </a:lnTo>
                  <a:cubicBezTo>
                    <a:pt x="2817" y="4024"/>
                    <a:pt x="2714" y="3941"/>
                    <a:pt x="2597" y="3934"/>
                  </a:cubicBezTo>
                  <a:close/>
                  <a:moveTo>
                    <a:pt x="2621" y="4944"/>
                  </a:moveTo>
                  <a:cubicBezTo>
                    <a:pt x="2501" y="4944"/>
                    <a:pt x="2402" y="5040"/>
                    <a:pt x="2402" y="5163"/>
                  </a:cubicBezTo>
                  <a:lnTo>
                    <a:pt x="2402" y="5296"/>
                  </a:lnTo>
                  <a:cubicBezTo>
                    <a:pt x="2402" y="5416"/>
                    <a:pt x="2501" y="5512"/>
                    <a:pt x="2621" y="5512"/>
                  </a:cubicBezTo>
                  <a:lnTo>
                    <a:pt x="2625" y="5512"/>
                  </a:lnTo>
                  <a:cubicBezTo>
                    <a:pt x="2745" y="5509"/>
                    <a:pt x="2843" y="5413"/>
                    <a:pt x="2839" y="5291"/>
                  </a:cubicBezTo>
                  <a:lnTo>
                    <a:pt x="2839" y="5163"/>
                  </a:lnTo>
                  <a:cubicBezTo>
                    <a:pt x="2839" y="5043"/>
                    <a:pt x="2741" y="4944"/>
                    <a:pt x="2621" y="4944"/>
                  </a:cubicBezTo>
                  <a:close/>
                  <a:moveTo>
                    <a:pt x="2616" y="5952"/>
                  </a:moveTo>
                  <a:cubicBezTo>
                    <a:pt x="2496" y="5952"/>
                    <a:pt x="2400" y="6048"/>
                    <a:pt x="2398" y="6168"/>
                  </a:cubicBezTo>
                  <a:lnTo>
                    <a:pt x="2396" y="6299"/>
                  </a:lnTo>
                  <a:cubicBezTo>
                    <a:pt x="2396" y="6419"/>
                    <a:pt x="2490" y="6517"/>
                    <a:pt x="2614" y="6520"/>
                  </a:cubicBezTo>
                  <a:cubicBezTo>
                    <a:pt x="2734" y="6520"/>
                    <a:pt x="2832" y="6421"/>
                    <a:pt x="2832" y="6306"/>
                  </a:cubicBezTo>
                  <a:lnTo>
                    <a:pt x="2834" y="6175"/>
                  </a:lnTo>
                  <a:cubicBezTo>
                    <a:pt x="2837" y="6055"/>
                    <a:pt x="2741" y="5957"/>
                    <a:pt x="2618" y="5952"/>
                  </a:cubicBezTo>
                  <a:close/>
                  <a:moveTo>
                    <a:pt x="2599" y="6956"/>
                  </a:moveTo>
                  <a:cubicBezTo>
                    <a:pt x="2479" y="6956"/>
                    <a:pt x="2385" y="7054"/>
                    <a:pt x="2381" y="7172"/>
                  </a:cubicBezTo>
                  <a:lnTo>
                    <a:pt x="2378" y="7303"/>
                  </a:lnTo>
                  <a:cubicBezTo>
                    <a:pt x="2376" y="7423"/>
                    <a:pt x="2468" y="7523"/>
                    <a:pt x="2592" y="7528"/>
                  </a:cubicBezTo>
                  <a:lnTo>
                    <a:pt x="2597" y="7528"/>
                  </a:lnTo>
                  <a:cubicBezTo>
                    <a:pt x="2714" y="7528"/>
                    <a:pt x="2813" y="7432"/>
                    <a:pt x="2815" y="7312"/>
                  </a:cubicBezTo>
                  <a:lnTo>
                    <a:pt x="2817" y="7181"/>
                  </a:lnTo>
                  <a:cubicBezTo>
                    <a:pt x="2821" y="7061"/>
                    <a:pt x="2728" y="6960"/>
                    <a:pt x="2605" y="6956"/>
                  </a:cubicBezTo>
                  <a:close/>
                  <a:moveTo>
                    <a:pt x="2573" y="7964"/>
                  </a:moveTo>
                  <a:cubicBezTo>
                    <a:pt x="2446" y="7964"/>
                    <a:pt x="2357" y="8058"/>
                    <a:pt x="2354" y="8176"/>
                  </a:cubicBezTo>
                  <a:lnTo>
                    <a:pt x="2352" y="8309"/>
                  </a:lnTo>
                  <a:cubicBezTo>
                    <a:pt x="2348" y="8429"/>
                    <a:pt x="2442" y="8531"/>
                    <a:pt x="2564" y="8533"/>
                  </a:cubicBezTo>
                  <a:lnTo>
                    <a:pt x="2570" y="8533"/>
                  </a:lnTo>
                  <a:cubicBezTo>
                    <a:pt x="2690" y="8533"/>
                    <a:pt x="2784" y="8437"/>
                    <a:pt x="2791" y="8317"/>
                  </a:cubicBezTo>
                  <a:lnTo>
                    <a:pt x="2793" y="8189"/>
                  </a:lnTo>
                  <a:cubicBezTo>
                    <a:pt x="2795" y="8067"/>
                    <a:pt x="2704" y="7966"/>
                    <a:pt x="2581" y="7964"/>
                  </a:cubicBezTo>
                  <a:cubicBezTo>
                    <a:pt x="2578" y="7964"/>
                    <a:pt x="2576" y="7964"/>
                    <a:pt x="2573" y="7964"/>
                  </a:cubicBezTo>
                  <a:close/>
                  <a:moveTo>
                    <a:pt x="2549" y="8970"/>
                  </a:moveTo>
                  <a:cubicBezTo>
                    <a:pt x="2426" y="8970"/>
                    <a:pt x="2330" y="9063"/>
                    <a:pt x="2326" y="9181"/>
                  </a:cubicBezTo>
                  <a:lnTo>
                    <a:pt x="2322" y="9312"/>
                  </a:lnTo>
                  <a:cubicBezTo>
                    <a:pt x="2320" y="9437"/>
                    <a:pt x="2413" y="9537"/>
                    <a:pt x="2533" y="9539"/>
                  </a:cubicBezTo>
                  <a:lnTo>
                    <a:pt x="2540" y="9539"/>
                  </a:lnTo>
                  <a:cubicBezTo>
                    <a:pt x="2660" y="9539"/>
                    <a:pt x="2756" y="9443"/>
                    <a:pt x="2760" y="9328"/>
                  </a:cubicBezTo>
                  <a:lnTo>
                    <a:pt x="2767" y="9194"/>
                  </a:lnTo>
                  <a:cubicBezTo>
                    <a:pt x="2769" y="9072"/>
                    <a:pt x="2675" y="8972"/>
                    <a:pt x="2553" y="8970"/>
                  </a:cubicBezTo>
                  <a:cubicBezTo>
                    <a:pt x="2552" y="8970"/>
                    <a:pt x="2550" y="8970"/>
                    <a:pt x="2549" y="8970"/>
                  </a:cubicBezTo>
                  <a:close/>
                  <a:moveTo>
                    <a:pt x="2520" y="9978"/>
                  </a:moveTo>
                  <a:cubicBezTo>
                    <a:pt x="2407" y="9978"/>
                    <a:pt x="2300" y="10072"/>
                    <a:pt x="2293" y="10192"/>
                  </a:cubicBezTo>
                  <a:lnTo>
                    <a:pt x="2289" y="10318"/>
                  </a:lnTo>
                  <a:cubicBezTo>
                    <a:pt x="2280" y="10440"/>
                    <a:pt x="2376" y="10541"/>
                    <a:pt x="2496" y="10545"/>
                  </a:cubicBezTo>
                  <a:lnTo>
                    <a:pt x="2505" y="10545"/>
                  </a:lnTo>
                  <a:cubicBezTo>
                    <a:pt x="2621" y="10545"/>
                    <a:pt x="2719" y="10453"/>
                    <a:pt x="2728" y="10338"/>
                  </a:cubicBezTo>
                  <a:lnTo>
                    <a:pt x="2734" y="10205"/>
                  </a:lnTo>
                  <a:cubicBezTo>
                    <a:pt x="2736" y="10082"/>
                    <a:pt x="2642" y="9982"/>
                    <a:pt x="2520" y="9978"/>
                  </a:cubicBezTo>
                  <a:close/>
                  <a:moveTo>
                    <a:pt x="2479" y="10986"/>
                  </a:moveTo>
                  <a:cubicBezTo>
                    <a:pt x="2337" y="10986"/>
                    <a:pt x="2258" y="11073"/>
                    <a:pt x="2254" y="11193"/>
                  </a:cubicBezTo>
                  <a:lnTo>
                    <a:pt x="2248" y="11326"/>
                  </a:lnTo>
                  <a:cubicBezTo>
                    <a:pt x="2245" y="11448"/>
                    <a:pt x="2337" y="11549"/>
                    <a:pt x="2461" y="11553"/>
                  </a:cubicBezTo>
                  <a:lnTo>
                    <a:pt x="2466" y="11553"/>
                  </a:lnTo>
                  <a:cubicBezTo>
                    <a:pt x="2584" y="11553"/>
                    <a:pt x="2682" y="11459"/>
                    <a:pt x="2682" y="11339"/>
                  </a:cubicBezTo>
                  <a:lnTo>
                    <a:pt x="2686" y="11210"/>
                  </a:lnTo>
                  <a:cubicBezTo>
                    <a:pt x="2695" y="11090"/>
                    <a:pt x="2599" y="10990"/>
                    <a:pt x="2479" y="10986"/>
                  </a:cubicBezTo>
                  <a:close/>
                  <a:moveTo>
                    <a:pt x="2442" y="11994"/>
                  </a:moveTo>
                  <a:cubicBezTo>
                    <a:pt x="2300" y="11994"/>
                    <a:pt x="2219" y="12081"/>
                    <a:pt x="2215" y="12201"/>
                  </a:cubicBezTo>
                  <a:lnTo>
                    <a:pt x="2208" y="12332"/>
                  </a:lnTo>
                  <a:cubicBezTo>
                    <a:pt x="2202" y="12452"/>
                    <a:pt x="2298" y="12552"/>
                    <a:pt x="2418" y="12559"/>
                  </a:cubicBezTo>
                  <a:lnTo>
                    <a:pt x="2424" y="12559"/>
                  </a:lnTo>
                  <a:cubicBezTo>
                    <a:pt x="2542" y="12559"/>
                    <a:pt x="2640" y="12465"/>
                    <a:pt x="2642" y="12351"/>
                  </a:cubicBezTo>
                  <a:lnTo>
                    <a:pt x="2649" y="12221"/>
                  </a:lnTo>
                  <a:cubicBezTo>
                    <a:pt x="2656" y="12101"/>
                    <a:pt x="2562" y="11998"/>
                    <a:pt x="2442" y="11994"/>
                  </a:cubicBezTo>
                  <a:close/>
                  <a:moveTo>
                    <a:pt x="2398" y="12999"/>
                  </a:moveTo>
                  <a:cubicBezTo>
                    <a:pt x="2258" y="12999"/>
                    <a:pt x="2176" y="13087"/>
                    <a:pt x="2171" y="13207"/>
                  </a:cubicBezTo>
                  <a:lnTo>
                    <a:pt x="2167" y="13338"/>
                  </a:lnTo>
                  <a:cubicBezTo>
                    <a:pt x="2158" y="13458"/>
                    <a:pt x="2254" y="13560"/>
                    <a:pt x="2374" y="13565"/>
                  </a:cubicBezTo>
                  <a:lnTo>
                    <a:pt x="2381" y="13565"/>
                  </a:lnTo>
                  <a:cubicBezTo>
                    <a:pt x="2498" y="13565"/>
                    <a:pt x="2597" y="13473"/>
                    <a:pt x="2599" y="13357"/>
                  </a:cubicBezTo>
                  <a:lnTo>
                    <a:pt x="2605" y="13226"/>
                  </a:lnTo>
                  <a:cubicBezTo>
                    <a:pt x="2612" y="13106"/>
                    <a:pt x="2518" y="13006"/>
                    <a:pt x="2398" y="12999"/>
                  </a:cubicBezTo>
                  <a:close/>
                  <a:moveTo>
                    <a:pt x="2338" y="14007"/>
                  </a:moveTo>
                  <a:cubicBezTo>
                    <a:pt x="2203" y="14007"/>
                    <a:pt x="2127" y="14097"/>
                    <a:pt x="2123" y="14215"/>
                  </a:cubicBezTo>
                  <a:lnTo>
                    <a:pt x="2117" y="14341"/>
                  </a:lnTo>
                  <a:cubicBezTo>
                    <a:pt x="2112" y="14461"/>
                    <a:pt x="2204" y="14566"/>
                    <a:pt x="2324" y="14570"/>
                  </a:cubicBezTo>
                  <a:lnTo>
                    <a:pt x="2335" y="14570"/>
                  </a:lnTo>
                  <a:cubicBezTo>
                    <a:pt x="2453" y="14570"/>
                    <a:pt x="2551" y="14481"/>
                    <a:pt x="2551" y="14367"/>
                  </a:cubicBezTo>
                  <a:lnTo>
                    <a:pt x="2555" y="14232"/>
                  </a:lnTo>
                  <a:cubicBezTo>
                    <a:pt x="2564" y="14112"/>
                    <a:pt x="2468" y="14012"/>
                    <a:pt x="2348" y="14007"/>
                  </a:cubicBezTo>
                  <a:cubicBezTo>
                    <a:pt x="2345" y="14007"/>
                    <a:pt x="2341" y="14007"/>
                    <a:pt x="2338" y="14007"/>
                  </a:cubicBezTo>
                  <a:close/>
                  <a:moveTo>
                    <a:pt x="2292" y="15011"/>
                  </a:moveTo>
                  <a:cubicBezTo>
                    <a:pt x="2155" y="15011"/>
                    <a:pt x="2082" y="15101"/>
                    <a:pt x="2075" y="15218"/>
                  </a:cubicBezTo>
                  <a:lnTo>
                    <a:pt x="2071" y="15345"/>
                  </a:lnTo>
                  <a:cubicBezTo>
                    <a:pt x="2064" y="15465"/>
                    <a:pt x="2158" y="15570"/>
                    <a:pt x="2278" y="15574"/>
                  </a:cubicBezTo>
                  <a:lnTo>
                    <a:pt x="2289" y="15574"/>
                  </a:lnTo>
                  <a:cubicBezTo>
                    <a:pt x="2407" y="15574"/>
                    <a:pt x="2501" y="15485"/>
                    <a:pt x="2505" y="15371"/>
                  </a:cubicBezTo>
                  <a:lnTo>
                    <a:pt x="2509" y="15236"/>
                  </a:lnTo>
                  <a:cubicBezTo>
                    <a:pt x="2518" y="15116"/>
                    <a:pt x="2422" y="15015"/>
                    <a:pt x="2302" y="15011"/>
                  </a:cubicBezTo>
                  <a:cubicBezTo>
                    <a:pt x="2299" y="15011"/>
                    <a:pt x="2296" y="15011"/>
                    <a:pt x="2292" y="15011"/>
                  </a:cubicBezTo>
                  <a:close/>
                  <a:moveTo>
                    <a:pt x="2257" y="16019"/>
                  </a:moveTo>
                  <a:cubicBezTo>
                    <a:pt x="2143" y="16019"/>
                    <a:pt x="2038" y="16110"/>
                    <a:pt x="2032" y="16228"/>
                  </a:cubicBezTo>
                  <a:lnTo>
                    <a:pt x="2027" y="16355"/>
                  </a:lnTo>
                  <a:cubicBezTo>
                    <a:pt x="2018" y="16475"/>
                    <a:pt x="2114" y="16575"/>
                    <a:pt x="2234" y="16582"/>
                  </a:cubicBezTo>
                  <a:lnTo>
                    <a:pt x="2243" y="16582"/>
                  </a:lnTo>
                  <a:cubicBezTo>
                    <a:pt x="2357" y="16582"/>
                    <a:pt x="2455" y="16490"/>
                    <a:pt x="2464" y="16372"/>
                  </a:cubicBezTo>
                  <a:lnTo>
                    <a:pt x="2468" y="16250"/>
                  </a:lnTo>
                  <a:lnTo>
                    <a:pt x="2468" y="16246"/>
                  </a:lnTo>
                  <a:cubicBezTo>
                    <a:pt x="2474" y="16126"/>
                    <a:pt x="2383" y="16023"/>
                    <a:pt x="2261" y="16019"/>
                  </a:cubicBezTo>
                  <a:cubicBezTo>
                    <a:pt x="2259" y="16019"/>
                    <a:pt x="2258" y="16019"/>
                    <a:pt x="2257" y="16019"/>
                  </a:cubicBezTo>
                  <a:close/>
                  <a:moveTo>
                    <a:pt x="2208" y="17025"/>
                  </a:moveTo>
                  <a:cubicBezTo>
                    <a:pt x="2090" y="17025"/>
                    <a:pt x="1986" y="17116"/>
                    <a:pt x="1981" y="17236"/>
                  </a:cubicBezTo>
                  <a:lnTo>
                    <a:pt x="1975" y="17361"/>
                  </a:lnTo>
                  <a:cubicBezTo>
                    <a:pt x="1966" y="17481"/>
                    <a:pt x="2062" y="17581"/>
                    <a:pt x="2182" y="17588"/>
                  </a:cubicBezTo>
                  <a:lnTo>
                    <a:pt x="2191" y="17588"/>
                  </a:lnTo>
                  <a:cubicBezTo>
                    <a:pt x="2304" y="17588"/>
                    <a:pt x="2402" y="17494"/>
                    <a:pt x="2411" y="17380"/>
                  </a:cubicBezTo>
                  <a:lnTo>
                    <a:pt x="2418" y="17258"/>
                  </a:lnTo>
                  <a:lnTo>
                    <a:pt x="2418" y="17252"/>
                  </a:lnTo>
                  <a:cubicBezTo>
                    <a:pt x="2422" y="17132"/>
                    <a:pt x="2333" y="17031"/>
                    <a:pt x="2208" y="17025"/>
                  </a:cubicBezTo>
                  <a:close/>
                  <a:moveTo>
                    <a:pt x="2154" y="18026"/>
                  </a:moveTo>
                  <a:cubicBezTo>
                    <a:pt x="2021" y="18026"/>
                    <a:pt x="1931" y="18114"/>
                    <a:pt x="1927" y="18234"/>
                  </a:cubicBezTo>
                  <a:lnTo>
                    <a:pt x="1920" y="18364"/>
                  </a:lnTo>
                  <a:cubicBezTo>
                    <a:pt x="1916" y="18484"/>
                    <a:pt x="2005" y="18589"/>
                    <a:pt x="2128" y="18594"/>
                  </a:cubicBezTo>
                  <a:lnTo>
                    <a:pt x="2138" y="18594"/>
                  </a:lnTo>
                  <a:cubicBezTo>
                    <a:pt x="2254" y="18594"/>
                    <a:pt x="2348" y="18504"/>
                    <a:pt x="2357" y="18386"/>
                  </a:cubicBezTo>
                  <a:lnTo>
                    <a:pt x="2363" y="18255"/>
                  </a:lnTo>
                  <a:cubicBezTo>
                    <a:pt x="2368" y="18135"/>
                    <a:pt x="2274" y="18031"/>
                    <a:pt x="2154" y="18026"/>
                  </a:cubicBezTo>
                  <a:close/>
                  <a:moveTo>
                    <a:pt x="2099" y="19032"/>
                  </a:moveTo>
                  <a:cubicBezTo>
                    <a:pt x="1966" y="19032"/>
                    <a:pt x="1877" y="19119"/>
                    <a:pt x="1872" y="19239"/>
                  </a:cubicBezTo>
                  <a:lnTo>
                    <a:pt x="1866" y="19370"/>
                  </a:lnTo>
                  <a:cubicBezTo>
                    <a:pt x="1861" y="19490"/>
                    <a:pt x="1953" y="19595"/>
                    <a:pt x="2073" y="19599"/>
                  </a:cubicBezTo>
                  <a:lnTo>
                    <a:pt x="2084" y="19599"/>
                  </a:lnTo>
                  <a:cubicBezTo>
                    <a:pt x="2202" y="19599"/>
                    <a:pt x="2298" y="19510"/>
                    <a:pt x="2302" y="19392"/>
                  </a:cubicBezTo>
                  <a:lnTo>
                    <a:pt x="2309" y="19261"/>
                  </a:lnTo>
                  <a:cubicBezTo>
                    <a:pt x="2313" y="19141"/>
                    <a:pt x="2219" y="19039"/>
                    <a:pt x="2099" y="19032"/>
                  </a:cubicBezTo>
                  <a:close/>
                  <a:moveTo>
                    <a:pt x="2049" y="20040"/>
                  </a:moveTo>
                  <a:cubicBezTo>
                    <a:pt x="1918" y="20042"/>
                    <a:pt x="1824" y="20127"/>
                    <a:pt x="1820" y="20247"/>
                  </a:cubicBezTo>
                  <a:lnTo>
                    <a:pt x="1811" y="20374"/>
                  </a:lnTo>
                  <a:cubicBezTo>
                    <a:pt x="1802" y="20494"/>
                    <a:pt x="1896" y="20599"/>
                    <a:pt x="2016" y="20607"/>
                  </a:cubicBezTo>
                  <a:lnTo>
                    <a:pt x="2029" y="20607"/>
                  </a:lnTo>
                  <a:cubicBezTo>
                    <a:pt x="2145" y="20607"/>
                    <a:pt x="2239" y="20516"/>
                    <a:pt x="2248" y="20402"/>
                  </a:cubicBezTo>
                  <a:lnTo>
                    <a:pt x="2256" y="20267"/>
                  </a:lnTo>
                  <a:cubicBezTo>
                    <a:pt x="2261" y="20149"/>
                    <a:pt x="2169" y="20044"/>
                    <a:pt x="2049" y="20040"/>
                  </a:cubicBezTo>
                  <a:close/>
                  <a:moveTo>
                    <a:pt x="1986" y="21046"/>
                  </a:moveTo>
                  <a:cubicBezTo>
                    <a:pt x="1866" y="21048"/>
                    <a:pt x="1763" y="21133"/>
                    <a:pt x="1757" y="21253"/>
                  </a:cubicBezTo>
                  <a:lnTo>
                    <a:pt x="1752" y="21384"/>
                  </a:lnTo>
                  <a:cubicBezTo>
                    <a:pt x="1746" y="21504"/>
                    <a:pt x="1840" y="21607"/>
                    <a:pt x="1960" y="21613"/>
                  </a:cubicBezTo>
                  <a:lnTo>
                    <a:pt x="1973" y="21613"/>
                  </a:lnTo>
                  <a:cubicBezTo>
                    <a:pt x="2090" y="21613"/>
                    <a:pt x="2184" y="21521"/>
                    <a:pt x="2189" y="21408"/>
                  </a:cubicBezTo>
                  <a:lnTo>
                    <a:pt x="2193" y="21275"/>
                  </a:lnTo>
                  <a:cubicBezTo>
                    <a:pt x="2200" y="21155"/>
                    <a:pt x="2106" y="21050"/>
                    <a:pt x="1986" y="2104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455" name="Google Shape;1455;p27"/>
            <p:cNvSpPr/>
            <p:nvPr/>
          </p:nvSpPr>
          <p:spPr>
            <a:xfrm flipH="1">
              <a:off x="1855369" y="2253775"/>
              <a:ext cx="41621" cy="31537"/>
            </a:xfrm>
            <a:custGeom>
              <a:avLst/>
              <a:gdLst/>
              <a:ahLst/>
              <a:cxnLst/>
              <a:rect l="l" t="t" r="r" b="b"/>
              <a:pathLst>
                <a:path w="1519" h="1151" extrusionOk="0">
                  <a:moveTo>
                    <a:pt x="0" y="0"/>
                  </a:moveTo>
                  <a:lnTo>
                    <a:pt x="0" y="1150"/>
                  </a:lnTo>
                  <a:lnTo>
                    <a:pt x="1347" y="1150"/>
                  </a:lnTo>
                  <a:lnTo>
                    <a:pt x="1519" y="0"/>
                  </a:lnTo>
                  <a:close/>
                </a:path>
              </a:pathLst>
            </a:custGeom>
            <a:solidFill>
              <a:srgbClr val="000000">
                <a:alpha val="55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Tree>
    <p:extLst>
      <p:ext uri="{BB962C8B-B14F-4D97-AF65-F5344CB8AC3E}">
        <p14:creationId xmlns:p14="http://schemas.microsoft.com/office/powerpoint/2010/main" val="1406018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1456"/>
        <p:cNvGrpSpPr/>
        <p:nvPr/>
      </p:nvGrpSpPr>
      <p:grpSpPr>
        <a:xfrm>
          <a:off x="0" y="0"/>
          <a:ext cx="0" cy="0"/>
          <a:chOff x="0" y="0"/>
          <a:chExt cx="0" cy="0"/>
        </a:xfrm>
      </p:grpSpPr>
    </p:spTree>
    <p:extLst>
      <p:ext uri="{BB962C8B-B14F-4D97-AF65-F5344CB8AC3E}">
        <p14:creationId xmlns:p14="http://schemas.microsoft.com/office/powerpoint/2010/main" val="247552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5C8F"/>
                </a:solidFill>
                <a:effectLst/>
                <a:uLnTx/>
                <a:uFillTx/>
                <a:latin typeface="Arial"/>
                <a:ea typeface="+mn-ea"/>
                <a:cs typeface="+mn-cs"/>
              </a:rPr>
              <a:t>Add a footer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800" b="0" i="0" u="none" strike="noStrike" kern="1200" cap="none" spc="0" normalizeH="0" baseline="0" noProof="0" smtClean="0">
                <a:ln>
                  <a:noFill/>
                </a:ln>
                <a:solidFill>
                  <a:srgbClr val="F75C8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800" b="0" i="0" u="none" strike="noStrike" kern="1200" cap="none" spc="0" normalizeH="0" baseline="0" noProof="0">
              <a:ln>
                <a:noFill/>
              </a:ln>
              <a:solidFill>
                <a:srgbClr val="F75C8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800" b="0" i="0" u="none" strike="noStrike" kern="1200" cap="none" spc="0" normalizeH="0" baseline="0" noProof="0" smtClean="0">
                <a:ln>
                  <a:noFill/>
                </a:ln>
                <a:solidFill>
                  <a:srgbClr val="F75C8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75C8F"/>
              </a:solidFill>
              <a:effectLst/>
              <a:uLnTx/>
              <a:uFillTx/>
              <a:latin typeface="Arial"/>
              <a:ea typeface="+mn-ea"/>
              <a:cs typeface="+mn-cs"/>
            </a:endParaRPr>
          </a:p>
        </p:txBody>
      </p:sp>
    </p:spTree>
    <p:extLst>
      <p:ext uri="{BB962C8B-B14F-4D97-AF65-F5344CB8AC3E}">
        <p14:creationId xmlns:p14="http://schemas.microsoft.com/office/powerpoint/2010/main" val="39423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323434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8/29/2022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1732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63200" y="275596"/>
            <a:ext cx="11380168" cy="6158171"/>
            <a:chOff x="272400" y="206697"/>
            <a:chExt cx="8535126" cy="4618628"/>
          </a:xfrm>
        </p:grpSpPr>
        <p:sp>
          <p:nvSpPr>
            <p:cNvPr id="10" name="Google Shape;10;p2"/>
            <p:cNvSpPr/>
            <p:nvPr/>
          </p:nvSpPr>
          <p:spPr>
            <a:xfrm>
              <a:off x="7629267" y="42935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2557468" y="411304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4304116" y="206697"/>
              <a:ext cx="1083100" cy="435452"/>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1206663" y="9322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 name="Google Shape;20;p2"/>
          <p:cNvSpPr/>
          <p:nvPr/>
        </p:nvSpPr>
        <p:spPr>
          <a:xfrm>
            <a:off x="2235800" y="1243000"/>
            <a:ext cx="77204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txBox="1">
            <a:spLocks noGrp="1"/>
          </p:cNvSpPr>
          <p:nvPr>
            <p:ph type="ctrTitle"/>
          </p:nvPr>
        </p:nvSpPr>
        <p:spPr>
          <a:xfrm>
            <a:off x="2883400" y="1507867"/>
            <a:ext cx="6425200" cy="3134000"/>
          </a:xfrm>
          <a:prstGeom prst="rect">
            <a:avLst/>
          </a:prstGeom>
        </p:spPr>
        <p:txBody>
          <a:bodyPr spcFirstLastPara="1" wrap="square" lIns="0" tIns="0" rIns="0" bIns="0" anchor="ctr" anchorCtr="0">
            <a:noAutofit/>
          </a:bodyPr>
          <a:lstStyle>
            <a:lvl1pPr lvl="0" algn="ctr">
              <a:spcBef>
                <a:spcPts val="0"/>
              </a:spcBef>
              <a:spcAft>
                <a:spcPts val="0"/>
              </a:spcAft>
              <a:buClr>
                <a:schemeClr val="lt2"/>
              </a:buClr>
              <a:buSzPts val="5200"/>
              <a:buNone/>
              <a:defRPr sz="6933">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2883400" y="4641712"/>
            <a:ext cx="6425200" cy="7084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79350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grpSp>
        <p:nvGrpSpPr>
          <p:cNvPr id="46" name="Google Shape;46;p4"/>
          <p:cNvGrpSpPr/>
          <p:nvPr/>
        </p:nvGrpSpPr>
        <p:grpSpPr>
          <a:xfrm>
            <a:off x="297507" y="138537"/>
            <a:ext cx="11445875" cy="6872200"/>
            <a:chOff x="223130" y="103903"/>
            <a:chExt cx="8584406" cy="5154150"/>
          </a:xfrm>
        </p:grpSpPr>
        <p:sp>
          <p:nvSpPr>
            <p:cNvPr id="47" name="Google Shape;47;p4"/>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4"/>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4"/>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4"/>
            <p:cNvSpPr/>
            <p:nvPr/>
          </p:nvSpPr>
          <p:spPr>
            <a:xfrm>
              <a:off x="6877285" y="10893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4"/>
            <p:cNvSpPr/>
            <p:nvPr/>
          </p:nvSpPr>
          <p:spPr>
            <a:xfrm>
              <a:off x="223130" y="35093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3;p4"/>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4;p4"/>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4"/>
            <p:cNvSpPr/>
            <p:nvPr/>
          </p:nvSpPr>
          <p:spPr>
            <a:xfrm>
              <a:off x="7899468" y="103907"/>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6" name="Google Shape;56;p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4"/>
          <p:cNvSpPr txBox="1">
            <a:spLocks noGrp="1"/>
          </p:cNvSpPr>
          <p:nvPr>
            <p:ph type="body" idx="1"/>
          </p:nvPr>
        </p:nvSpPr>
        <p:spPr>
          <a:xfrm>
            <a:off x="960000" y="1691333"/>
            <a:ext cx="10272000" cy="4446400"/>
          </a:xfrm>
          <a:prstGeom prst="rect">
            <a:avLst/>
          </a:prstGeom>
        </p:spPr>
        <p:txBody>
          <a:bodyPr spcFirstLastPara="1" wrap="square" lIns="0" tIns="0" rIns="0" bIns="0" anchor="ctr" anchorCtr="0">
            <a:noAutofit/>
          </a:bodyPr>
          <a:lstStyle>
            <a:lvl1pPr marL="609585" lvl="0" indent="-406390">
              <a:lnSpc>
                <a:spcPct val="100000"/>
              </a:lnSpc>
              <a:spcBef>
                <a:spcPts val="0"/>
              </a:spcBef>
              <a:spcAft>
                <a:spcPts val="0"/>
              </a:spcAft>
              <a:buClr>
                <a:srgbClr val="434343"/>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3972380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2"/>
        <p:cNvGrpSpPr/>
        <p:nvPr/>
      </p:nvGrpSpPr>
      <p:grpSpPr>
        <a:xfrm>
          <a:off x="0" y="0"/>
          <a:ext cx="0" cy="0"/>
          <a:chOff x="0" y="0"/>
          <a:chExt cx="0" cy="0"/>
        </a:xfrm>
      </p:grpSpPr>
      <p:grpSp>
        <p:nvGrpSpPr>
          <p:cNvPr id="103" name="Google Shape;103;p6"/>
          <p:cNvGrpSpPr/>
          <p:nvPr/>
        </p:nvGrpSpPr>
        <p:grpSpPr>
          <a:xfrm>
            <a:off x="11" y="138538"/>
            <a:ext cx="12279679" cy="6963996"/>
            <a:chOff x="-54875" y="103903"/>
            <a:chExt cx="9209759" cy="5222997"/>
          </a:xfrm>
        </p:grpSpPr>
        <p:sp>
          <p:nvSpPr>
            <p:cNvPr id="104" name="Google Shape;104;p6"/>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6"/>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6"/>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6"/>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6"/>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6"/>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6"/>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6"/>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59786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13"/>
        <p:cNvGrpSpPr/>
        <p:nvPr/>
      </p:nvGrpSpPr>
      <p:grpSpPr>
        <a:xfrm>
          <a:off x="0" y="0"/>
          <a:ext cx="0" cy="0"/>
          <a:chOff x="0" y="0"/>
          <a:chExt cx="0" cy="0"/>
        </a:xfrm>
      </p:grpSpPr>
      <p:grpSp>
        <p:nvGrpSpPr>
          <p:cNvPr id="114" name="Google Shape;114;p7"/>
          <p:cNvGrpSpPr/>
          <p:nvPr/>
        </p:nvGrpSpPr>
        <p:grpSpPr>
          <a:xfrm>
            <a:off x="-90159" y="-229708"/>
            <a:ext cx="12357196" cy="6648419"/>
            <a:chOff x="-67620" y="-172281"/>
            <a:chExt cx="9267897" cy="4986314"/>
          </a:xfrm>
        </p:grpSpPr>
        <p:sp>
          <p:nvSpPr>
            <p:cNvPr id="115" name="Google Shape;115;p7"/>
            <p:cNvSpPr/>
            <p:nvPr/>
          </p:nvSpPr>
          <p:spPr>
            <a:xfrm>
              <a:off x="2084726" y="416794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7"/>
            <p:cNvSpPr/>
            <p:nvPr/>
          </p:nvSpPr>
          <p:spPr>
            <a:xfrm>
              <a:off x="48539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21;p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22;p7"/>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7"/>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 name="Google Shape;129;p7"/>
          <p:cNvSpPr/>
          <p:nvPr/>
        </p:nvSpPr>
        <p:spPr>
          <a:xfrm>
            <a:off x="960000" y="1243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txBox="1">
            <a:spLocks noGrp="1"/>
          </p:cNvSpPr>
          <p:nvPr>
            <p:ph type="title"/>
          </p:nvPr>
        </p:nvSpPr>
        <p:spPr>
          <a:xfrm>
            <a:off x="1708600" y="1885067"/>
            <a:ext cx="6223200" cy="9844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1" name="Google Shape;131;p7"/>
          <p:cNvSpPr txBox="1">
            <a:spLocks noGrp="1"/>
          </p:cNvSpPr>
          <p:nvPr>
            <p:ph type="subTitle" idx="1"/>
          </p:nvPr>
        </p:nvSpPr>
        <p:spPr>
          <a:xfrm>
            <a:off x="1708600" y="2869333"/>
            <a:ext cx="6223200" cy="210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53526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6"/>
        <p:cNvGrpSpPr/>
        <p:nvPr/>
      </p:nvGrpSpPr>
      <p:grpSpPr>
        <a:xfrm>
          <a:off x="0" y="0"/>
          <a:ext cx="0" cy="0"/>
          <a:chOff x="0" y="0"/>
          <a:chExt cx="0" cy="0"/>
        </a:xfrm>
      </p:grpSpPr>
      <p:grpSp>
        <p:nvGrpSpPr>
          <p:cNvPr id="217" name="Google Shape;217;p10"/>
          <p:cNvGrpSpPr/>
          <p:nvPr/>
        </p:nvGrpSpPr>
        <p:grpSpPr>
          <a:xfrm>
            <a:off x="-90159" y="5"/>
            <a:ext cx="12357196" cy="6424511"/>
            <a:chOff x="-67620" y="3"/>
            <a:chExt cx="9267897" cy="4818383"/>
          </a:xfrm>
        </p:grpSpPr>
        <p:sp>
          <p:nvSpPr>
            <p:cNvPr id="218" name="Google Shape;218;p10"/>
            <p:cNvSpPr/>
            <p:nvPr/>
          </p:nvSpPr>
          <p:spPr>
            <a:xfrm>
              <a:off x="2886411"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19;p10"/>
            <p:cNvSpPr/>
            <p:nvPr/>
          </p:nvSpPr>
          <p:spPr>
            <a:xfrm>
              <a:off x="7883528" y="378345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10"/>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10"/>
            <p:cNvSpPr/>
            <p:nvPr/>
          </p:nvSpPr>
          <p:spPr>
            <a:xfrm>
              <a:off x="1100568" y="181379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10"/>
            <p:cNvSpPr/>
            <p:nvPr/>
          </p:nvSpPr>
          <p:spPr>
            <a:xfrm>
              <a:off x="7095551" y="2211525"/>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10"/>
            <p:cNvSpPr/>
            <p:nvPr/>
          </p:nvSpPr>
          <p:spPr>
            <a:xfrm>
              <a:off x="7234960" y="46673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10"/>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10"/>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226;p10"/>
            <p:cNvSpPr/>
            <p:nvPr/>
          </p:nvSpPr>
          <p:spPr>
            <a:xfrm>
              <a:off x="1852200" y="37834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10"/>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10"/>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10"/>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0;p10"/>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1" name="Google Shape;231;p10"/>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346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2"/>
        <p:cNvGrpSpPr/>
        <p:nvPr/>
      </p:nvGrpSpPr>
      <p:grpSpPr>
        <a:xfrm>
          <a:off x="0" y="0"/>
          <a:ext cx="0" cy="0"/>
          <a:chOff x="0" y="0"/>
          <a:chExt cx="0" cy="0"/>
        </a:xfrm>
      </p:grpSpPr>
      <p:grpSp>
        <p:nvGrpSpPr>
          <p:cNvPr id="233" name="Google Shape;233;p11"/>
          <p:cNvGrpSpPr/>
          <p:nvPr/>
        </p:nvGrpSpPr>
        <p:grpSpPr>
          <a:xfrm>
            <a:off x="0" y="-324557"/>
            <a:ext cx="12191984" cy="6847468"/>
            <a:chOff x="0" y="-243418"/>
            <a:chExt cx="9143988" cy="5135601"/>
          </a:xfrm>
        </p:grpSpPr>
        <p:sp>
          <p:nvSpPr>
            <p:cNvPr id="234" name="Google Shape;234;p11"/>
            <p:cNvSpPr/>
            <p:nvPr/>
          </p:nvSpPr>
          <p:spPr>
            <a:xfrm>
              <a:off x="986610" y="4688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5;p11"/>
            <p:cNvSpPr/>
            <p:nvPr/>
          </p:nvSpPr>
          <p:spPr>
            <a:xfrm>
              <a:off x="5747397"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1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7;p1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11"/>
            <p:cNvSpPr/>
            <p:nvPr/>
          </p:nvSpPr>
          <p:spPr>
            <a:xfrm>
              <a:off x="239327" y="6822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9;p11"/>
            <p:cNvSpPr/>
            <p:nvPr/>
          </p:nvSpPr>
          <p:spPr>
            <a:xfrm>
              <a:off x="5541705" y="68662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40;p11"/>
            <p:cNvSpPr/>
            <p:nvPr/>
          </p:nvSpPr>
          <p:spPr>
            <a:xfrm>
              <a:off x="2863855" y="43201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11"/>
            <p:cNvSpPr/>
            <p:nvPr/>
          </p:nvSpPr>
          <p:spPr>
            <a:xfrm>
              <a:off x="6620023"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3" name="Google Shape;243;p11"/>
            <p:cNvGrpSpPr/>
            <p:nvPr/>
          </p:nvGrpSpPr>
          <p:grpSpPr>
            <a:xfrm>
              <a:off x="8111325" y="942997"/>
              <a:ext cx="1032663" cy="712280"/>
              <a:chOff x="1966925" y="760050"/>
              <a:chExt cx="244400" cy="168575"/>
            </a:xfrm>
          </p:grpSpPr>
          <p:sp>
            <p:nvSpPr>
              <p:cNvPr id="244" name="Google Shape;24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25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6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6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6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6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0" name="Google Shape;270;p11"/>
            <p:cNvSpPr/>
            <p:nvPr/>
          </p:nvSpPr>
          <p:spPr>
            <a:xfrm>
              <a:off x="719995"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11"/>
            <p:cNvSpPr/>
            <p:nvPr/>
          </p:nvSpPr>
          <p:spPr>
            <a:xfrm>
              <a:off x="7268040"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72;p1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73" name="Google Shape;273;p11"/>
            <p:cNvGrpSpPr/>
            <p:nvPr/>
          </p:nvGrpSpPr>
          <p:grpSpPr>
            <a:xfrm>
              <a:off x="0" y="3285497"/>
              <a:ext cx="1032663" cy="712280"/>
              <a:chOff x="1966925" y="760050"/>
              <a:chExt cx="244400" cy="168575"/>
            </a:xfrm>
          </p:grpSpPr>
          <p:sp>
            <p:nvSpPr>
              <p:cNvPr id="274" name="Google Shape;27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7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7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8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8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8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8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8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8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8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8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00" name="Google Shape;300;p11"/>
          <p:cNvSpPr txBox="1">
            <a:spLocks noGrp="1"/>
          </p:cNvSpPr>
          <p:nvPr>
            <p:ph type="title" hasCustomPrompt="1"/>
          </p:nvPr>
        </p:nvSpPr>
        <p:spPr>
          <a:xfrm>
            <a:off x="2867200" y="2170967"/>
            <a:ext cx="6457600" cy="16992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128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301" name="Google Shape;301;p11"/>
          <p:cNvSpPr txBox="1">
            <a:spLocks noGrp="1"/>
          </p:cNvSpPr>
          <p:nvPr>
            <p:ph type="subTitle" idx="1"/>
          </p:nvPr>
        </p:nvSpPr>
        <p:spPr>
          <a:xfrm>
            <a:off x="2867200" y="3870233"/>
            <a:ext cx="6457600" cy="81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19088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3217180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3"/>
        <p:cNvGrpSpPr/>
        <p:nvPr/>
      </p:nvGrpSpPr>
      <p:grpSpPr>
        <a:xfrm>
          <a:off x="0" y="0"/>
          <a:ext cx="0" cy="0"/>
          <a:chOff x="0" y="0"/>
          <a:chExt cx="0" cy="0"/>
        </a:xfrm>
      </p:grpSpPr>
      <p:grpSp>
        <p:nvGrpSpPr>
          <p:cNvPr id="304" name="Google Shape;304;p13"/>
          <p:cNvGrpSpPr/>
          <p:nvPr/>
        </p:nvGrpSpPr>
        <p:grpSpPr>
          <a:xfrm>
            <a:off x="-131433" y="-464190"/>
            <a:ext cx="11907912" cy="7474929"/>
            <a:chOff x="-98575" y="-348143"/>
            <a:chExt cx="8930934" cy="5606197"/>
          </a:xfrm>
        </p:grpSpPr>
        <p:sp>
          <p:nvSpPr>
            <p:cNvPr id="305" name="Google Shape;305;p13"/>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13"/>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13"/>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13"/>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13"/>
            <p:cNvSpPr/>
            <p:nvPr/>
          </p:nvSpPr>
          <p:spPr>
            <a:xfrm>
              <a:off x="5893660" y="19913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13"/>
            <p:cNvSpPr/>
            <p:nvPr/>
          </p:nvSpPr>
          <p:spPr>
            <a:xfrm>
              <a:off x="6310801" y="4688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13"/>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13"/>
            <p:cNvSpPr/>
            <p:nvPr/>
          </p:nvSpPr>
          <p:spPr>
            <a:xfrm>
              <a:off x="7658843"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13"/>
            <p:cNvSpPr/>
            <p:nvPr/>
          </p:nvSpPr>
          <p:spPr>
            <a:xfrm>
              <a:off x="4318001"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4" name="Google Shape;314;p13"/>
            <p:cNvGrpSpPr/>
            <p:nvPr/>
          </p:nvGrpSpPr>
          <p:grpSpPr>
            <a:xfrm>
              <a:off x="7799695" y="942997"/>
              <a:ext cx="1032663" cy="712280"/>
              <a:chOff x="1966925" y="760050"/>
              <a:chExt cx="244400" cy="168575"/>
            </a:xfrm>
          </p:grpSpPr>
          <p:sp>
            <p:nvSpPr>
              <p:cNvPr id="315" name="Google Shape;315;p1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1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1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1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1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1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1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1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1" name="Google Shape;341;p13"/>
            <p:cNvSpPr/>
            <p:nvPr/>
          </p:nvSpPr>
          <p:spPr>
            <a:xfrm>
              <a:off x="189503" y="33182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2" name="Google Shape;342;p13"/>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3"/>
          <p:cNvSpPr txBox="1">
            <a:spLocks noGrp="1"/>
          </p:cNvSpPr>
          <p:nvPr>
            <p:ph type="subTitle" idx="1"/>
          </p:nvPr>
        </p:nvSpPr>
        <p:spPr>
          <a:xfrm>
            <a:off x="9599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4" name="Google Shape;344;p13"/>
          <p:cNvSpPr txBox="1">
            <a:spLocks noGrp="1"/>
          </p:cNvSpPr>
          <p:nvPr>
            <p:ph type="subTitle" idx="2"/>
          </p:nvPr>
        </p:nvSpPr>
        <p:spPr>
          <a:xfrm>
            <a:off x="9600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5" name="Google Shape;345;p13"/>
          <p:cNvSpPr txBox="1">
            <a:spLocks noGrp="1"/>
          </p:cNvSpPr>
          <p:nvPr>
            <p:ph type="subTitle" idx="3"/>
          </p:nvPr>
        </p:nvSpPr>
        <p:spPr>
          <a:xfrm>
            <a:off x="46871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6" name="Google Shape;346;p13"/>
          <p:cNvSpPr txBox="1">
            <a:spLocks noGrp="1"/>
          </p:cNvSpPr>
          <p:nvPr>
            <p:ph type="subTitle" idx="4"/>
          </p:nvPr>
        </p:nvSpPr>
        <p:spPr>
          <a:xfrm>
            <a:off x="46872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7" name="Google Shape;347;p13"/>
          <p:cNvSpPr txBox="1">
            <a:spLocks noGrp="1"/>
          </p:cNvSpPr>
          <p:nvPr>
            <p:ph type="subTitle" idx="5"/>
          </p:nvPr>
        </p:nvSpPr>
        <p:spPr>
          <a:xfrm>
            <a:off x="84143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8" name="Google Shape;348;p13"/>
          <p:cNvSpPr txBox="1">
            <a:spLocks noGrp="1"/>
          </p:cNvSpPr>
          <p:nvPr>
            <p:ph type="subTitle" idx="6"/>
          </p:nvPr>
        </p:nvSpPr>
        <p:spPr>
          <a:xfrm>
            <a:off x="84144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654980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4"/>
        </a:solidFill>
        <a:effectLst/>
      </p:bgPr>
    </p:bg>
    <p:spTree>
      <p:nvGrpSpPr>
        <p:cNvPr id="1" name="Shape 349"/>
        <p:cNvGrpSpPr/>
        <p:nvPr/>
      </p:nvGrpSpPr>
      <p:grpSpPr>
        <a:xfrm>
          <a:off x="0" y="0"/>
          <a:ext cx="0" cy="0"/>
          <a:chOff x="0" y="0"/>
          <a:chExt cx="0" cy="0"/>
        </a:xfrm>
      </p:grpSpPr>
      <p:grpSp>
        <p:nvGrpSpPr>
          <p:cNvPr id="350" name="Google Shape;350;p14"/>
          <p:cNvGrpSpPr/>
          <p:nvPr/>
        </p:nvGrpSpPr>
        <p:grpSpPr>
          <a:xfrm>
            <a:off x="-213085" y="144471"/>
            <a:ext cx="12480121" cy="6515213"/>
            <a:chOff x="-159814" y="108353"/>
            <a:chExt cx="9360091" cy="4886410"/>
          </a:xfrm>
        </p:grpSpPr>
        <p:sp>
          <p:nvSpPr>
            <p:cNvPr id="351" name="Google Shape;351;p14"/>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14"/>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14"/>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14"/>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2" name="Google Shape;362;p14"/>
            <p:cNvGrpSpPr/>
            <p:nvPr/>
          </p:nvGrpSpPr>
          <p:grpSpPr>
            <a:xfrm rot="-3210415">
              <a:off x="-88437" y="1571975"/>
              <a:ext cx="956558" cy="659786"/>
              <a:chOff x="1966925" y="760050"/>
              <a:chExt cx="244400" cy="168575"/>
            </a:xfrm>
          </p:grpSpPr>
          <p:sp>
            <p:nvSpPr>
              <p:cNvPr id="363" name="Google Shape;363;p14"/>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14"/>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14"/>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14"/>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14"/>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14"/>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14"/>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14"/>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14"/>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14"/>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14"/>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14"/>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14"/>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14"/>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14"/>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14"/>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14"/>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14"/>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14"/>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14"/>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14"/>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14"/>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14"/>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14"/>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14"/>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89" name="Google Shape;389;p14"/>
          <p:cNvSpPr/>
          <p:nvPr/>
        </p:nvSpPr>
        <p:spPr>
          <a:xfrm>
            <a:off x="960000" y="1766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1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1" name="Google Shape;391;p14"/>
          <p:cNvSpPr txBox="1">
            <a:spLocks noGrp="1"/>
          </p:cNvSpPr>
          <p:nvPr>
            <p:ph type="subTitle" idx="1"/>
          </p:nvPr>
        </p:nvSpPr>
        <p:spPr>
          <a:xfrm>
            <a:off x="3131400" y="2263400"/>
            <a:ext cx="5929200" cy="3377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1333"/>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3897199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accent4"/>
        </a:solidFill>
        <a:effectLst/>
      </p:bgPr>
    </p:bg>
    <p:spTree>
      <p:nvGrpSpPr>
        <p:cNvPr id="1" name="Shape 558"/>
        <p:cNvGrpSpPr/>
        <p:nvPr/>
      </p:nvGrpSpPr>
      <p:grpSpPr>
        <a:xfrm>
          <a:off x="0" y="0"/>
          <a:ext cx="0" cy="0"/>
          <a:chOff x="0" y="0"/>
          <a:chExt cx="0" cy="0"/>
        </a:xfrm>
      </p:grpSpPr>
      <p:grpSp>
        <p:nvGrpSpPr>
          <p:cNvPr id="559" name="Google Shape;559;p19"/>
          <p:cNvGrpSpPr/>
          <p:nvPr/>
        </p:nvGrpSpPr>
        <p:grpSpPr>
          <a:xfrm>
            <a:off x="-474799" y="-191349"/>
            <a:ext cx="12545649" cy="6885385"/>
            <a:chOff x="-356100" y="-143512"/>
            <a:chExt cx="9409237" cy="5164039"/>
          </a:xfrm>
        </p:grpSpPr>
        <p:sp>
          <p:nvSpPr>
            <p:cNvPr id="560" name="Google Shape;560;p19"/>
            <p:cNvSpPr/>
            <p:nvPr/>
          </p:nvSpPr>
          <p:spPr>
            <a:xfrm>
              <a:off x="-356100" y="155377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1" name="Google Shape;561;p19"/>
            <p:cNvSpPr/>
            <p:nvPr/>
          </p:nvSpPr>
          <p:spPr>
            <a:xfrm>
              <a:off x="7745303" y="-1435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2" name="Google Shape;562;p19"/>
            <p:cNvSpPr/>
            <p:nvPr/>
          </p:nvSpPr>
          <p:spPr>
            <a:xfrm>
              <a:off x="8634130" y="4174250"/>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3" name="Google Shape;563;p19"/>
            <p:cNvSpPr/>
            <p:nvPr/>
          </p:nvSpPr>
          <p:spPr>
            <a:xfrm>
              <a:off x="4735450" y="143268"/>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4" name="Google Shape;564;p19"/>
            <p:cNvSpPr/>
            <p:nvPr/>
          </p:nvSpPr>
          <p:spPr>
            <a:xfrm>
              <a:off x="639063" y="460349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Google Shape;565;p19"/>
            <p:cNvSpPr/>
            <p:nvPr/>
          </p:nvSpPr>
          <p:spPr>
            <a:xfrm>
              <a:off x="6883902" y="4810668"/>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6" name="Google Shape;566;p19"/>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7" name="Google Shape;567;p19"/>
            <p:cNvSpPr/>
            <p:nvPr/>
          </p:nvSpPr>
          <p:spPr>
            <a:xfrm>
              <a:off x="2982265" y="487632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8" name="Google Shape;568;p19"/>
            <p:cNvSpPr/>
            <p:nvPr/>
          </p:nvSpPr>
          <p:spPr>
            <a:xfrm>
              <a:off x="503740" y="31881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9" name="Google Shape;569;p19"/>
            <p:cNvSpPr/>
            <p:nvPr/>
          </p:nvSpPr>
          <p:spPr>
            <a:xfrm>
              <a:off x="8917790" y="257175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0" name="Google Shape;570;p19"/>
            <p:cNvSpPr/>
            <p:nvPr/>
          </p:nvSpPr>
          <p:spPr>
            <a:xfrm>
              <a:off x="8423993" y="1169963"/>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1" name="Google Shape;571;p19"/>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2658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CD53-0665-4135-977E-752191F0D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5CBCC-89CA-4AAF-8626-9D02F9141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4BAA63-A04D-4817-B844-68F366F9DD5C}"/>
              </a:ext>
            </a:extLst>
          </p:cNvPr>
          <p:cNvSpPr>
            <a:spLocks noGrp="1"/>
          </p:cNvSpPr>
          <p:nvPr>
            <p:ph type="dt" sz="half" idx="10"/>
          </p:nvPr>
        </p:nvSpPr>
        <p:spPr/>
        <p:txBody>
          <a:bodyPr/>
          <a:lstStyle/>
          <a:p>
            <a:fld id="{54626C44-C5B0-4C26-A27C-018224218D01}" type="datetimeFigureOut">
              <a:rPr lang="en-US" smtClean="0"/>
              <a:t>8/29/2022</a:t>
            </a:fld>
            <a:endParaRPr lang="en-US"/>
          </a:p>
        </p:txBody>
      </p:sp>
      <p:sp>
        <p:nvSpPr>
          <p:cNvPr id="5" name="Footer Placeholder 4">
            <a:extLst>
              <a:ext uri="{FF2B5EF4-FFF2-40B4-BE49-F238E27FC236}">
                <a16:creationId xmlns:a16="http://schemas.microsoft.com/office/drawing/2014/main" id="{7099872E-7FD8-4B2D-80F1-D69134251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9BAA-4E49-41A8-BA26-D25AF230309A}"/>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9859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95"/>
        <p:cNvGrpSpPr/>
        <p:nvPr/>
      </p:nvGrpSpPr>
      <p:grpSpPr>
        <a:xfrm>
          <a:off x="0" y="0"/>
          <a:ext cx="0" cy="0"/>
          <a:chOff x="0" y="0"/>
          <a:chExt cx="0" cy="0"/>
        </a:xfrm>
      </p:grpSpPr>
      <p:grpSp>
        <p:nvGrpSpPr>
          <p:cNvPr id="596" name="Google Shape;596;p21"/>
          <p:cNvGrpSpPr/>
          <p:nvPr/>
        </p:nvGrpSpPr>
        <p:grpSpPr>
          <a:xfrm>
            <a:off x="-134254" y="-324557"/>
            <a:ext cx="12152395" cy="6847468"/>
            <a:chOff x="-100690" y="-243418"/>
            <a:chExt cx="9114296" cy="5135601"/>
          </a:xfrm>
        </p:grpSpPr>
        <p:sp>
          <p:nvSpPr>
            <p:cNvPr id="597" name="Google Shape;597;p21"/>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598;p21"/>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2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2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21"/>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21"/>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 name="Google Shape;603;p21"/>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Google Shape;604;p21"/>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2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06" name="Google Shape;606;p21"/>
            <p:cNvGrpSpPr/>
            <p:nvPr/>
          </p:nvGrpSpPr>
          <p:grpSpPr>
            <a:xfrm>
              <a:off x="7907662" y="1099397"/>
              <a:ext cx="1032663" cy="712280"/>
              <a:chOff x="1966925" y="760050"/>
              <a:chExt cx="244400" cy="168575"/>
            </a:xfrm>
          </p:grpSpPr>
          <p:sp>
            <p:nvSpPr>
              <p:cNvPr id="607" name="Google Shape;60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Google Shape;61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Google Shape;62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 name="Google Shape;63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 name="Google Shape;63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33" name="Google Shape;633;p21"/>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 name="Google Shape;634;p21"/>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 name="Google Shape;635;p2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36" name="Google Shape;636;p21"/>
            <p:cNvGrpSpPr/>
            <p:nvPr/>
          </p:nvGrpSpPr>
          <p:grpSpPr>
            <a:xfrm>
              <a:off x="0" y="3574822"/>
              <a:ext cx="1032663" cy="712280"/>
              <a:chOff x="1966925" y="760050"/>
              <a:chExt cx="244400" cy="168575"/>
            </a:xfrm>
          </p:grpSpPr>
          <p:sp>
            <p:nvSpPr>
              <p:cNvPr id="637" name="Google Shape;63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 name="Google Shape;63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 name="Google Shape;63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Google Shape;64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Google Shape;64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 name="Google Shape;64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 name="Google Shape;64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 name="Google Shape;64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 name="Google Shape;64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 name="Google Shape;64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 name="Google Shape;64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 name="Google Shape;64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 name="Google Shape;64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 name="Google Shape;65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 name="Google Shape;65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 name="Google Shape;65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 name="Google Shape;65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 name="Google Shape;65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 name="Google Shape;65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 name="Google Shape;65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Google Shape;65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 name="Google Shape;65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 name="Google Shape;65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 name="Google Shape;66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 name="Google Shape;66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3" name="Google Shape;663;p21"/>
          <p:cNvSpPr txBox="1">
            <a:spLocks noGrp="1"/>
          </p:cNvSpPr>
          <p:nvPr>
            <p:ph type="title"/>
          </p:nvPr>
        </p:nvSpPr>
        <p:spPr>
          <a:xfrm>
            <a:off x="3354800" y="1884167"/>
            <a:ext cx="5482400" cy="232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400"/>
              <a:buFont typeface="Manjari"/>
              <a:buNone/>
              <a:defRPr sz="3200" b="0">
                <a:solidFill>
                  <a:schemeClr val="dk2"/>
                </a:solidFill>
                <a:latin typeface="Manjari"/>
                <a:ea typeface="Manjari"/>
                <a:cs typeface="Manjari"/>
                <a:sym typeface="Manjari"/>
              </a:defRPr>
            </a:lvl1pPr>
            <a:lvl2pPr lvl="1"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2pPr>
            <a:lvl3pPr lvl="2"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3pPr>
            <a:lvl4pPr lvl="3"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4pPr>
            <a:lvl5pPr lvl="4"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5pPr>
            <a:lvl6pPr lvl="5"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6pPr>
            <a:lvl7pPr lvl="6"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7pPr>
            <a:lvl8pPr lvl="7"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8pPr>
            <a:lvl9pPr lvl="8"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9pPr>
          </a:lstStyle>
          <a:p>
            <a:endParaRPr/>
          </a:p>
        </p:txBody>
      </p:sp>
      <p:sp>
        <p:nvSpPr>
          <p:cNvPr id="664" name="Google Shape;664;p21"/>
          <p:cNvSpPr txBox="1">
            <a:spLocks noGrp="1"/>
          </p:cNvSpPr>
          <p:nvPr>
            <p:ph type="title" idx="2"/>
          </p:nvPr>
        </p:nvSpPr>
        <p:spPr>
          <a:xfrm>
            <a:off x="3354800" y="4210233"/>
            <a:ext cx="5482400" cy="7636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600"/>
              <a:buNone/>
              <a:defRPr sz="2400">
                <a:solidFill>
                  <a:schemeClr val="l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15156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17"/>
        <p:cNvGrpSpPr/>
        <p:nvPr/>
      </p:nvGrpSpPr>
      <p:grpSpPr>
        <a:xfrm>
          <a:off x="0" y="0"/>
          <a:ext cx="0" cy="0"/>
          <a:chOff x="0" y="0"/>
          <a:chExt cx="0" cy="0"/>
        </a:xfrm>
      </p:grpSpPr>
      <p:grpSp>
        <p:nvGrpSpPr>
          <p:cNvPr id="718" name="Google Shape;718;p26"/>
          <p:cNvGrpSpPr/>
          <p:nvPr/>
        </p:nvGrpSpPr>
        <p:grpSpPr>
          <a:xfrm>
            <a:off x="-134254" y="-324557"/>
            <a:ext cx="12152395" cy="6847468"/>
            <a:chOff x="-100690" y="-243418"/>
            <a:chExt cx="9114296" cy="5135601"/>
          </a:xfrm>
        </p:grpSpPr>
        <p:sp>
          <p:nvSpPr>
            <p:cNvPr id="719" name="Google Shape;719;p26"/>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6"/>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6"/>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6"/>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6"/>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6"/>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26"/>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26"/>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6"/>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28" name="Google Shape;728;p26"/>
            <p:cNvGrpSpPr/>
            <p:nvPr/>
          </p:nvGrpSpPr>
          <p:grpSpPr>
            <a:xfrm>
              <a:off x="7907662" y="1099397"/>
              <a:ext cx="1032663" cy="712280"/>
              <a:chOff x="1966925" y="760050"/>
              <a:chExt cx="244400" cy="168575"/>
            </a:xfrm>
          </p:grpSpPr>
          <p:sp>
            <p:nvSpPr>
              <p:cNvPr id="729" name="Google Shape;72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55" name="Google Shape;755;p26"/>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6"/>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6"/>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58" name="Google Shape;758;p26"/>
            <p:cNvGrpSpPr/>
            <p:nvPr/>
          </p:nvGrpSpPr>
          <p:grpSpPr>
            <a:xfrm>
              <a:off x="0" y="3574822"/>
              <a:ext cx="1032663" cy="712280"/>
              <a:chOff x="1966925" y="760050"/>
              <a:chExt cx="244400" cy="168575"/>
            </a:xfrm>
          </p:grpSpPr>
          <p:sp>
            <p:nvSpPr>
              <p:cNvPr id="759" name="Google Shape;75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062322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785"/>
        <p:cNvGrpSpPr/>
        <p:nvPr/>
      </p:nvGrpSpPr>
      <p:grpSpPr>
        <a:xfrm>
          <a:off x="0" y="0"/>
          <a:ext cx="0" cy="0"/>
          <a:chOff x="0" y="0"/>
          <a:chExt cx="0" cy="0"/>
        </a:xfrm>
      </p:grpSpPr>
      <p:grpSp>
        <p:nvGrpSpPr>
          <p:cNvPr id="786" name="Google Shape;786;p27"/>
          <p:cNvGrpSpPr/>
          <p:nvPr/>
        </p:nvGrpSpPr>
        <p:grpSpPr>
          <a:xfrm>
            <a:off x="-213085" y="144471"/>
            <a:ext cx="12480121" cy="6515213"/>
            <a:chOff x="-159814" y="108353"/>
            <a:chExt cx="9360091" cy="4886410"/>
          </a:xfrm>
        </p:grpSpPr>
        <p:sp>
          <p:nvSpPr>
            <p:cNvPr id="787" name="Google Shape;787;p2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2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2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2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2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2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2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2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2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2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2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98" name="Google Shape;798;p27"/>
            <p:cNvGrpSpPr/>
            <p:nvPr/>
          </p:nvGrpSpPr>
          <p:grpSpPr>
            <a:xfrm rot="-3210415">
              <a:off x="-88437" y="1571975"/>
              <a:ext cx="956558" cy="659786"/>
              <a:chOff x="1966925" y="760050"/>
              <a:chExt cx="244400" cy="168575"/>
            </a:xfrm>
          </p:grpSpPr>
          <p:sp>
            <p:nvSpPr>
              <p:cNvPr id="799" name="Google Shape;799;p2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2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2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2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2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2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2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2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2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2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2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2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2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2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2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2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2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2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2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2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2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2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2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2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2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2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834920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6"/>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6"/>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txBox="1">
            <a:spLocks noGrp="1"/>
          </p:cNvSpPr>
          <p:nvPr>
            <p:ph type="title"/>
          </p:nvPr>
        </p:nvSpPr>
        <p:spPr>
          <a:xfrm>
            <a:off x="960000" y="719328"/>
            <a:ext cx="10272000"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741344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9" y="2662956"/>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 name="Google Shape;147;p8"/>
          <p:cNvGrpSpPr/>
          <p:nvPr/>
        </p:nvGrpSpPr>
        <p:grpSpPr>
          <a:xfrm rot="-784911">
            <a:off x="10644060" y="1855915"/>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56" name="Google Shape;156;p8"/>
          <p:cNvSpPr/>
          <p:nvPr/>
        </p:nvSpPr>
        <p:spPr>
          <a:xfrm flipH="1">
            <a:off x="5525720"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8"/>
          <p:cNvSpPr/>
          <p:nvPr/>
        </p:nvSpPr>
        <p:spPr>
          <a:xfrm flipH="1">
            <a:off x="5857779" y="3648351"/>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58" name="Google Shape;158;p8"/>
          <p:cNvGrpSpPr/>
          <p:nvPr/>
        </p:nvGrpSpPr>
        <p:grpSpPr>
          <a:xfrm flipH="1">
            <a:off x="11119802"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430033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1075912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598" tIns="121598" rIns="121598" bIns="121598" anchor="ctr" anchorCtr="0">
            <a:noAutofit/>
          </a:bodyPr>
          <a:lstStyle/>
          <a:p>
            <a:pPr marL="0" marR="0" lvl="0" indent="0" algn="l"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24">
                <a:solidFill>
                  <a:schemeClr val="dk1"/>
                </a:solidFill>
              </a:defRPr>
            </a:lvl2pPr>
            <a:lvl3pPr lvl="2" rtl="0">
              <a:lnSpc>
                <a:spcPct val="100000"/>
              </a:lnSpc>
              <a:spcBef>
                <a:spcPts val="0"/>
              </a:spcBef>
              <a:spcAft>
                <a:spcPts val="0"/>
              </a:spcAft>
              <a:buClr>
                <a:schemeClr val="dk1"/>
              </a:buClr>
              <a:buSzPts val="2800"/>
              <a:buNone/>
              <a:defRPr sz="3724">
                <a:solidFill>
                  <a:schemeClr val="dk1"/>
                </a:solidFill>
              </a:defRPr>
            </a:lvl3pPr>
            <a:lvl4pPr lvl="3" rtl="0">
              <a:lnSpc>
                <a:spcPct val="100000"/>
              </a:lnSpc>
              <a:spcBef>
                <a:spcPts val="0"/>
              </a:spcBef>
              <a:spcAft>
                <a:spcPts val="0"/>
              </a:spcAft>
              <a:buClr>
                <a:schemeClr val="dk1"/>
              </a:buClr>
              <a:buSzPts val="2800"/>
              <a:buNone/>
              <a:defRPr sz="3724">
                <a:solidFill>
                  <a:schemeClr val="dk1"/>
                </a:solidFill>
              </a:defRPr>
            </a:lvl4pPr>
            <a:lvl5pPr lvl="4" rtl="0">
              <a:lnSpc>
                <a:spcPct val="100000"/>
              </a:lnSpc>
              <a:spcBef>
                <a:spcPts val="0"/>
              </a:spcBef>
              <a:spcAft>
                <a:spcPts val="0"/>
              </a:spcAft>
              <a:buClr>
                <a:schemeClr val="dk1"/>
              </a:buClr>
              <a:buSzPts val="2800"/>
              <a:buNone/>
              <a:defRPr sz="3724">
                <a:solidFill>
                  <a:schemeClr val="dk1"/>
                </a:solidFill>
              </a:defRPr>
            </a:lvl5pPr>
            <a:lvl6pPr lvl="5" rtl="0">
              <a:lnSpc>
                <a:spcPct val="100000"/>
              </a:lnSpc>
              <a:spcBef>
                <a:spcPts val="0"/>
              </a:spcBef>
              <a:spcAft>
                <a:spcPts val="0"/>
              </a:spcAft>
              <a:buClr>
                <a:schemeClr val="dk1"/>
              </a:buClr>
              <a:buSzPts val="2800"/>
              <a:buNone/>
              <a:defRPr sz="3724">
                <a:solidFill>
                  <a:schemeClr val="dk1"/>
                </a:solidFill>
              </a:defRPr>
            </a:lvl6pPr>
            <a:lvl7pPr lvl="6" rtl="0">
              <a:lnSpc>
                <a:spcPct val="100000"/>
              </a:lnSpc>
              <a:spcBef>
                <a:spcPts val="0"/>
              </a:spcBef>
              <a:spcAft>
                <a:spcPts val="0"/>
              </a:spcAft>
              <a:buClr>
                <a:schemeClr val="dk1"/>
              </a:buClr>
              <a:buSzPts val="2800"/>
              <a:buNone/>
              <a:defRPr sz="3724">
                <a:solidFill>
                  <a:schemeClr val="dk1"/>
                </a:solidFill>
              </a:defRPr>
            </a:lvl7pPr>
            <a:lvl8pPr lvl="7" rtl="0">
              <a:lnSpc>
                <a:spcPct val="100000"/>
              </a:lnSpc>
              <a:spcBef>
                <a:spcPts val="0"/>
              </a:spcBef>
              <a:spcAft>
                <a:spcPts val="0"/>
              </a:spcAft>
              <a:buClr>
                <a:schemeClr val="dk1"/>
              </a:buClr>
              <a:buSzPts val="2800"/>
              <a:buNone/>
              <a:defRPr sz="3724">
                <a:solidFill>
                  <a:schemeClr val="dk1"/>
                </a:solidFill>
              </a:defRPr>
            </a:lvl8pPr>
            <a:lvl9pPr lvl="8" rtl="0">
              <a:lnSpc>
                <a:spcPct val="100000"/>
              </a:lnSpc>
              <a:spcBef>
                <a:spcPts val="0"/>
              </a:spcBef>
              <a:spcAft>
                <a:spcPts val="0"/>
              </a:spcAft>
              <a:buClr>
                <a:schemeClr val="dk1"/>
              </a:buClr>
              <a:buSzPts val="2800"/>
              <a:buNone/>
              <a:defRPr sz="3724">
                <a:solidFill>
                  <a:schemeClr val="dk1"/>
                </a:solidFill>
              </a:defRPr>
            </a:lvl9pPr>
          </a:lstStyle>
          <a:p>
            <a:endParaRPr/>
          </a:p>
        </p:txBody>
      </p:sp>
      <p:sp>
        <p:nvSpPr>
          <p:cNvPr id="11" name="Google Shape;11;p2"/>
          <p:cNvSpPr txBox="1">
            <a:spLocks noGrp="1"/>
          </p:cNvSpPr>
          <p:nvPr>
            <p:ph type="title"/>
          </p:nvPr>
        </p:nvSpPr>
        <p:spPr>
          <a:xfrm>
            <a:off x="4079468"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50"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Tree>
    <p:extLst>
      <p:ext uri="{BB962C8B-B14F-4D97-AF65-F5344CB8AC3E}">
        <p14:creationId xmlns:p14="http://schemas.microsoft.com/office/powerpoint/2010/main" val="3494836617"/>
      </p:ext>
    </p:extLst>
  </p:cSld>
  <p:clrMapOvr>
    <a:masterClrMapping/>
  </p:clrMapOvr>
  <p:transition spd="slow">
    <p:push dir="u"/>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63200" y="275596"/>
            <a:ext cx="11380168" cy="6158171"/>
            <a:chOff x="272400" y="206697"/>
            <a:chExt cx="8535126" cy="4618628"/>
          </a:xfrm>
        </p:grpSpPr>
        <p:sp>
          <p:nvSpPr>
            <p:cNvPr id="10" name="Google Shape;10;p2"/>
            <p:cNvSpPr/>
            <p:nvPr/>
          </p:nvSpPr>
          <p:spPr>
            <a:xfrm>
              <a:off x="7629267" y="42935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557468" y="411304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4304116" y="206697"/>
              <a:ext cx="1083100" cy="435452"/>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206663" y="9322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20;p2"/>
          <p:cNvSpPr/>
          <p:nvPr/>
        </p:nvSpPr>
        <p:spPr>
          <a:xfrm>
            <a:off x="2235800" y="1243000"/>
            <a:ext cx="77204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txBox="1">
            <a:spLocks noGrp="1"/>
          </p:cNvSpPr>
          <p:nvPr>
            <p:ph type="ctrTitle"/>
          </p:nvPr>
        </p:nvSpPr>
        <p:spPr>
          <a:xfrm>
            <a:off x="2883400" y="1507867"/>
            <a:ext cx="6425200" cy="3134000"/>
          </a:xfrm>
          <a:prstGeom prst="rect">
            <a:avLst/>
          </a:prstGeom>
        </p:spPr>
        <p:txBody>
          <a:bodyPr spcFirstLastPara="1" wrap="square" lIns="0" tIns="0" rIns="0" bIns="0" anchor="ctr" anchorCtr="0">
            <a:noAutofit/>
          </a:bodyPr>
          <a:lstStyle>
            <a:lvl1pPr lvl="0" algn="ctr">
              <a:spcBef>
                <a:spcPts val="0"/>
              </a:spcBef>
              <a:spcAft>
                <a:spcPts val="0"/>
              </a:spcAft>
              <a:buClr>
                <a:schemeClr val="lt2"/>
              </a:buClr>
              <a:buSzPts val="5200"/>
              <a:buNone/>
              <a:defRPr sz="6933">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2883400" y="4641712"/>
            <a:ext cx="6425200" cy="7084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00804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grpSp>
        <p:nvGrpSpPr>
          <p:cNvPr id="46" name="Google Shape;46;p4"/>
          <p:cNvGrpSpPr/>
          <p:nvPr/>
        </p:nvGrpSpPr>
        <p:grpSpPr>
          <a:xfrm>
            <a:off x="297507" y="138537"/>
            <a:ext cx="11445875" cy="6872200"/>
            <a:chOff x="223130" y="103903"/>
            <a:chExt cx="8584406" cy="5154150"/>
          </a:xfrm>
        </p:grpSpPr>
        <p:sp>
          <p:nvSpPr>
            <p:cNvPr id="47" name="Google Shape;47;p4"/>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6877285" y="10893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223130" y="35093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4"/>
            <p:cNvSpPr/>
            <p:nvPr/>
          </p:nvSpPr>
          <p:spPr>
            <a:xfrm>
              <a:off x="7899468" y="103907"/>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 name="Google Shape;56;p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4"/>
          <p:cNvSpPr txBox="1">
            <a:spLocks noGrp="1"/>
          </p:cNvSpPr>
          <p:nvPr>
            <p:ph type="body" idx="1"/>
          </p:nvPr>
        </p:nvSpPr>
        <p:spPr>
          <a:xfrm>
            <a:off x="960000" y="1691333"/>
            <a:ext cx="10272000" cy="4446400"/>
          </a:xfrm>
          <a:prstGeom prst="rect">
            <a:avLst/>
          </a:prstGeom>
        </p:spPr>
        <p:txBody>
          <a:bodyPr spcFirstLastPara="1" wrap="square" lIns="0" tIns="0" rIns="0" bIns="0" anchor="ctr" anchorCtr="0">
            <a:noAutofit/>
          </a:bodyPr>
          <a:lstStyle>
            <a:lvl1pPr marL="609585" lvl="0" indent="-406390">
              <a:lnSpc>
                <a:spcPct val="100000"/>
              </a:lnSpc>
              <a:spcBef>
                <a:spcPts val="0"/>
              </a:spcBef>
              <a:spcAft>
                <a:spcPts val="0"/>
              </a:spcAft>
              <a:buClr>
                <a:srgbClr val="434343"/>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2028673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2"/>
        <p:cNvGrpSpPr/>
        <p:nvPr/>
      </p:nvGrpSpPr>
      <p:grpSpPr>
        <a:xfrm>
          <a:off x="0" y="0"/>
          <a:ext cx="0" cy="0"/>
          <a:chOff x="0" y="0"/>
          <a:chExt cx="0" cy="0"/>
        </a:xfrm>
      </p:grpSpPr>
      <p:grpSp>
        <p:nvGrpSpPr>
          <p:cNvPr id="103" name="Google Shape;103;p6"/>
          <p:cNvGrpSpPr/>
          <p:nvPr/>
        </p:nvGrpSpPr>
        <p:grpSpPr>
          <a:xfrm>
            <a:off x="11" y="138538"/>
            <a:ext cx="12279679" cy="6963996"/>
            <a:chOff x="-54875" y="103903"/>
            <a:chExt cx="9209759" cy="5222997"/>
          </a:xfrm>
        </p:grpSpPr>
        <p:sp>
          <p:nvSpPr>
            <p:cNvPr id="104" name="Google Shape;104;p6"/>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0905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1167" y="-59200"/>
            <a:ext cx="12354400" cy="7035600"/>
            <a:chOff x="-60875" y="-44400"/>
            <a:chExt cx="9265800" cy="5276700"/>
          </a:xfrm>
        </p:grpSpPr>
        <p:grpSp>
          <p:nvGrpSpPr>
            <p:cNvPr id="10" name="Google Shape;10;p2"/>
            <p:cNvGrpSpPr/>
            <p:nvPr/>
          </p:nvGrpSpPr>
          <p:grpSpPr>
            <a:xfrm>
              <a:off x="-60875" y="292275"/>
              <a:ext cx="9265800" cy="4558950"/>
              <a:chOff x="-60875" y="292275"/>
              <a:chExt cx="9265800" cy="4558950"/>
            </a:xfrm>
          </p:grpSpPr>
          <p:cxnSp>
            <p:nvCxnSpPr>
              <p:cNvPr id="11" name="Google Shape;11;p2"/>
              <p:cNvCxnSpPr/>
              <p:nvPr/>
            </p:nvCxnSpPr>
            <p:spPr>
              <a:xfrm>
                <a:off x="-60875" y="2922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2" name="Google Shape;12;p2"/>
              <p:cNvCxnSpPr/>
              <p:nvPr/>
            </p:nvCxnSpPr>
            <p:spPr>
              <a:xfrm>
                <a:off x="-60875" y="7067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 name="Google Shape;13;p2"/>
              <p:cNvCxnSpPr/>
              <p:nvPr/>
            </p:nvCxnSpPr>
            <p:spPr>
              <a:xfrm>
                <a:off x="-60875" y="11211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4" name="Google Shape;14;p2"/>
              <p:cNvCxnSpPr/>
              <p:nvPr/>
            </p:nvCxnSpPr>
            <p:spPr>
              <a:xfrm>
                <a:off x="-60875" y="15356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5" name="Google Shape;15;p2"/>
              <p:cNvCxnSpPr/>
              <p:nvPr/>
            </p:nvCxnSpPr>
            <p:spPr>
              <a:xfrm>
                <a:off x="-60875" y="19500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6" name="Google Shape;16;p2"/>
              <p:cNvCxnSpPr/>
              <p:nvPr/>
            </p:nvCxnSpPr>
            <p:spPr>
              <a:xfrm>
                <a:off x="-60875" y="23645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7" name="Google Shape;17;p2"/>
              <p:cNvCxnSpPr/>
              <p:nvPr/>
            </p:nvCxnSpPr>
            <p:spPr>
              <a:xfrm>
                <a:off x="-60875" y="27789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8" name="Google Shape;18;p2"/>
              <p:cNvCxnSpPr/>
              <p:nvPr/>
            </p:nvCxnSpPr>
            <p:spPr>
              <a:xfrm>
                <a:off x="-60875" y="31934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9" name="Google Shape;19;p2"/>
              <p:cNvCxnSpPr/>
              <p:nvPr/>
            </p:nvCxnSpPr>
            <p:spPr>
              <a:xfrm>
                <a:off x="-60875" y="36078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20" name="Google Shape;20;p2"/>
              <p:cNvCxnSpPr/>
              <p:nvPr/>
            </p:nvCxnSpPr>
            <p:spPr>
              <a:xfrm>
                <a:off x="-60875" y="40223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21" name="Google Shape;21;p2"/>
              <p:cNvCxnSpPr/>
              <p:nvPr/>
            </p:nvCxnSpPr>
            <p:spPr>
              <a:xfrm>
                <a:off x="-60875" y="44367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22" name="Google Shape;22;p2"/>
              <p:cNvCxnSpPr/>
              <p:nvPr/>
            </p:nvCxnSpPr>
            <p:spPr>
              <a:xfrm>
                <a:off x="-60875" y="4851225"/>
                <a:ext cx="9265800" cy="0"/>
              </a:xfrm>
              <a:prstGeom prst="straightConnector1">
                <a:avLst/>
              </a:prstGeom>
              <a:noFill/>
              <a:ln w="9525" cap="flat" cmpd="sng">
                <a:solidFill>
                  <a:srgbClr val="5F5DA5"/>
                </a:solidFill>
                <a:prstDash val="solid"/>
                <a:round/>
                <a:headEnd type="none" w="med" len="med"/>
                <a:tailEnd type="none" w="med" len="med"/>
              </a:ln>
            </p:spPr>
          </p:cxnSp>
        </p:grpSp>
        <p:grpSp>
          <p:nvGrpSpPr>
            <p:cNvPr id="23" name="Google Shape;23;p2"/>
            <p:cNvGrpSpPr/>
            <p:nvPr/>
          </p:nvGrpSpPr>
          <p:grpSpPr>
            <a:xfrm>
              <a:off x="424088" y="-44400"/>
              <a:ext cx="8295875" cy="5276700"/>
              <a:chOff x="424088" y="-44400"/>
              <a:chExt cx="8295875" cy="5276700"/>
            </a:xfrm>
          </p:grpSpPr>
          <p:cxnSp>
            <p:nvCxnSpPr>
              <p:cNvPr id="24" name="Google Shape;24;p2"/>
              <p:cNvCxnSpPr/>
              <p:nvPr/>
            </p:nvCxnSpPr>
            <p:spPr>
              <a:xfrm>
                <a:off x="424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25" name="Google Shape;25;p2"/>
              <p:cNvCxnSpPr/>
              <p:nvPr/>
            </p:nvCxnSpPr>
            <p:spPr>
              <a:xfrm>
                <a:off x="860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26" name="Google Shape;26;p2"/>
              <p:cNvCxnSpPr/>
              <p:nvPr/>
            </p:nvCxnSpPr>
            <p:spPr>
              <a:xfrm>
                <a:off x="1297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27" name="Google Shape;27;p2"/>
              <p:cNvCxnSpPr/>
              <p:nvPr/>
            </p:nvCxnSpPr>
            <p:spPr>
              <a:xfrm>
                <a:off x="1733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28" name="Google Shape;28;p2"/>
              <p:cNvCxnSpPr/>
              <p:nvPr/>
            </p:nvCxnSpPr>
            <p:spPr>
              <a:xfrm>
                <a:off x="2170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29" name="Google Shape;29;p2"/>
              <p:cNvCxnSpPr/>
              <p:nvPr/>
            </p:nvCxnSpPr>
            <p:spPr>
              <a:xfrm>
                <a:off x="2607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0" name="Google Shape;30;p2"/>
              <p:cNvCxnSpPr/>
              <p:nvPr/>
            </p:nvCxnSpPr>
            <p:spPr>
              <a:xfrm>
                <a:off x="3043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1" name="Google Shape;31;p2"/>
              <p:cNvCxnSpPr/>
              <p:nvPr/>
            </p:nvCxnSpPr>
            <p:spPr>
              <a:xfrm>
                <a:off x="3480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2" name="Google Shape;32;p2"/>
              <p:cNvCxnSpPr/>
              <p:nvPr/>
            </p:nvCxnSpPr>
            <p:spPr>
              <a:xfrm>
                <a:off x="3917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3" name="Google Shape;33;p2"/>
              <p:cNvCxnSpPr/>
              <p:nvPr/>
            </p:nvCxnSpPr>
            <p:spPr>
              <a:xfrm>
                <a:off x="4353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4" name="Google Shape;34;p2"/>
              <p:cNvCxnSpPr/>
              <p:nvPr/>
            </p:nvCxnSpPr>
            <p:spPr>
              <a:xfrm>
                <a:off x="4790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5" name="Google Shape;35;p2"/>
              <p:cNvCxnSpPr/>
              <p:nvPr/>
            </p:nvCxnSpPr>
            <p:spPr>
              <a:xfrm>
                <a:off x="5226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6" name="Google Shape;36;p2"/>
              <p:cNvCxnSpPr/>
              <p:nvPr/>
            </p:nvCxnSpPr>
            <p:spPr>
              <a:xfrm>
                <a:off x="5663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7" name="Google Shape;37;p2"/>
              <p:cNvCxnSpPr/>
              <p:nvPr/>
            </p:nvCxnSpPr>
            <p:spPr>
              <a:xfrm>
                <a:off x="6100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8" name="Google Shape;38;p2"/>
              <p:cNvCxnSpPr/>
              <p:nvPr/>
            </p:nvCxnSpPr>
            <p:spPr>
              <a:xfrm>
                <a:off x="6536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39" name="Google Shape;39;p2"/>
              <p:cNvCxnSpPr/>
              <p:nvPr/>
            </p:nvCxnSpPr>
            <p:spPr>
              <a:xfrm>
                <a:off x="6973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40" name="Google Shape;40;p2"/>
              <p:cNvCxnSpPr/>
              <p:nvPr/>
            </p:nvCxnSpPr>
            <p:spPr>
              <a:xfrm>
                <a:off x="7410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41" name="Google Shape;41;p2"/>
              <p:cNvCxnSpPr/>
              <p:nvPr/>
            </p:nvCxnSpPr>
            <p:spPr>
              <a:xfrm>
                <a:off x="7846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42" name="Google Shape;42;p2"/>
              <p:cNvCxnSpPr/>
              <p:nvPr/>
            </p:nvCxnSpPr>
            <p:spPr>
              <a:xfrm>
                <a:off x="8283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43" name="Google Shape;43;p2"/>
              <p:cNvCxnSpPr/>
              <p:nvPr/>
            </p:nvCxnSpPr>
            <p:spPr>
              <a:xfrm>
                <a:off x="8719963" y="-44400"/>
                <a:ext cx="0" cy="5276700"/>
              </a:xfrm>
              <a:prstGeom prst="straightConnector1">
                <a:avLst/>
              </a:prstGeom>
              <a:noFill/>
              <a:ln w="9525" cap="flat" cmpd="sng">
                <a:solidFill>
                  <a:srgbClr val="5F5DA5"/>
                </a:solidFill>
                <a:prstDash val="solid"/>
                <a:round/>
                <a:headEnd type="none" w="med" len="med"/>
                <a:tailEnd type="none" w="med" len="med"/>
              </a:ln>
            </p:spPr>
          </p:cxnSp>
        </p:grpSp>
      </p:grpSp>
      <p:grpSp>
        <p:nvGrpSpPr>
          <p:cNvPr id="44" name="Google Shape;44;p2"/>
          <p:cNvGrpSpPr/>
          <p:nvPr/>
        </p:nvGrpSpPr>
        <p:grpSpPr>
          <a:xfrm rot="-191934">
            <a:off x="803424" y="844852"/>
            <a:ext cx="10585141" cy="5168296"/>
            <a:chOff x="666700" y="727125"/>
            <a:chExt cx="7939189" cy="3876385"/>
          </a:xfrm>
        </p:grpSpPr>
        <p:sp>
          <p:nvSpPr>
            <p:cNvPr id="45" name="Google Shape;45;p2"/>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6" name="Google Shape;46;p2"/>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7" name="Google Shape;47;p2"/>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8" name="Google Shape;48;p2"/>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9" name="Google Shape;49;p2"/>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0" name="Google Shape;50;p2"/>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1" name="Google Shape;51;p2"/>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2" name="Google Shape;52;p2"/>
            <p:cNvSpPr/>
            <p:nvPr/>
          </p:nvSpPr>
          <p:spPr>
            <a:xfrm>
              <a:off x="3267008"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3" name="Google Shape;53;p2"/>
            <p:cNvSpPr/>
            <p:nvPr/>
          </p:nvSpPr>
          <p:spPr>
            <a:xfrm>
              <a:off x="2828063"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4" name="Google Shape;54;p2"/>
            <p:cNvSpPr/>
            <p:nvPr/>
          </p:nvSpPr>
          <p:spPr>
            <a:xfrm>
              <a:off x="2389158"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5" name="Google Shape;55;p2"/>
            <p:cNvSpPr/>
            <p:nvPr/>
          </p:nvSpPr>
          <p:spPr>
            <a:xfrm>
              <a:off x="1950174"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6" name="Google Shape;56;p2"/>
            <p:cNvSpPr/>
            <p:nvPr/>
          </p:nvSpPr>
          <p:spPr>
            <a:xfrm>
              <a:off x="1511309"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7" name="Google Shape;57;p2"/>
            <p:cNvSpPr/>
            <p:nvPr/>
          </p:nvSpPr>
          <p:spPr>
            <a:xfrm>
              <a:off x="1072325"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8" name="Google Shape;58;p2"/>
            <p:cNvSpPr/>
            <p:nvPr/>
          </p:nvSpPr>
          <p:spPr>
            <a:xfrm>
              <a:off x="5919783"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59" name="Google Shape;59;p2"/>
            <p:cNvSpPr/>
            <p:nvPr/>
          </p:nvSpPr>
          <p:spPr>
            <a:xfrm>
              <a:off x="5480799"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0" name="Google Shape;60;p2"/>
            <p:cNvSpPr/>
            <p:nvPr/>
          </p:nvSpPr>
          <p:spPr>
            <a:xfrm>
              <a:off x="5041894" y="1226825"/>
              <a:ext cx="11425" cy="3376685"/>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1" name="Google Shape;61;p2"/>
            <p:cNvSpPr/>
            <p:nvPr/>
          </p:nvSpPr>
          <p:spPr>
            <a:xfrm>
              <a:off x="4602950"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2" name="Google Shape;62;p2"/>
            <p:cNvSpPr/>
            <p:nvPr/>
          </p:nvSpPr>
          <p:spPr>
            <a:xfrm>
              <a:off x="4164005" y="1226825"/>
              <a:ext cx="11425" cy="3376685"/>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3" name="Google Shape;63;p2"/>
            <p:cNvSpPr/>
            <p:nvPr/>
          </p:nvSpPr>
          <p:spPr>
            <a:xfrm>
              <a:off x="372510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4" name="Google Shape;64;p2"/>
            <p:cNvSpPr/>
            <p:nvPr/>
          </p:nvSpPr>
          <p:spPr>
            <a:xfrm>
              <a:off x="8133614"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5" name="Google Shape;65;p2"/>
            <p:cNvSpPr/>
            <p:nvPr/>
          </p:nvSpPr>
          <p:spPr>
            <a:xfrm>
              <a:off x="7694630" y="1226825"/>
              <a:ext cx="11425" cy="3376685"/>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6" name="Google Shape;66;p2"/>
            <p:cNvSpPr/>
            <p:nvPr/>
          </p:nvSpPr>
          <p:spPr>
            <a:xfrm>
              <a:off x="7255686"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7" name="Google Shape;67;p2"/>
            <p:cNvSpPr/>
            <p:nvPr/>
          </p:nvSpPr>
          <p:spPr>
            <a:xfrm>
              <a:off x="681674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8" name="Google Shape;68;p2"/>
            <p:cNvSpPr/>
            <p:nvPr/>
          </p:nvSpPr>
          <p:spPr>
            <a:xfrm>
              <a:off x="6377797"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69" name="Google Shape;69;p2"/>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70" name="Google Shape;70;p2"/>
          <p:cNvSpPr txBox="1">
            <a:spLocks noGrp="1"/>
          </p:cNvSpPr>
          <p:nvPr>
            <p:ph type="ctrTitle"/>
          </p:nvPr>
        </p:nvSpPr>
        <p:spPr>
          <a:xfrm>
            <a:off x="3314869" y="1749600"/>
            <a:ext cx="5562400" cy="32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latin typeface="Gorditas"/>
                <a:ea typeface="Gorditas"/>
                <a:cs typeface="Gorditas"/>
                <a:sym typeface="Gordita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71" name="Google Shape;71;p2"/>
          <p:cNvSpPr txBox="1">
            <a:spLocks noGrp="1"/>
          </p:cNvSpPr>
          <p:nvPr>
            <p:ph type="subTitle" idx="1"/>
          </p:nvPr>
        </p:nvSpPr>
        <p:spPr>
          <a:xfrm>
            <a:off x="3314717" y="4830365"/>
            <a:ext cx="5562400" cy="58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latin typeface="Kodchasan"/>
                <a:ea typeface="Kodchasan"/>
                <a:cs typeface="Kodchasan"/>
                <a:sym typeface="Kodchasa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2" name="Google Shape;72;p2"/>
          <p:cNvGrpSpPr/>
          <p:nvPr/>
        </p:nvGrpSpPr>
        <p:grpSpPr>
          <a:xfrm>
            <a:off x="-585312" y="1313185"/>
            <a:ext cx="11108312" cy="6465340"/>
            <a:chOff x="-438984" y="984888"/>
            <a:chExt cx="8331234" cy="4849005"/>
          </a:xfrm>
        </p:grpSpPr>
        <p:sp>
          <p:nvSpPr>
            <p:cNvPr id="73" name="Google Shape;73;p2"/>
            <p:cNvSpPr/>
            <p:nvPr/>
          </p:nvSpPr>
          <p:spPr>
            <a:xfrm>
              <a:off x="7501400" y="984888"/>
              <a:ext cx="390850" cy="357825"/>
            </a:xfrm>
            <a:custGeom>
              <a:avLst/>
              <a:gdLst/>
              <a:ahLst/>
              <a:cxnLst/>
              <a:rect l="l" t="t" r="r" b="b"/>
              <a:pathLst>
                <a:path w="15634" h="14313" extrusionOk="0">
                  <a:moveTo>
                    <a:pt x="7727" y="1464"/>
                  </a:moveTo>
                  <a:lnTo>
                    <a:pt x="8436" y="4643"/>
                  </a:lnTo>
                  <a:lnTo>
                    <a:pt x="8436" y="4643"/>
                  </a:lnTo>
                  <a:lnTo>
                    <a:pt x="6341" y="4382"/>
                  </a:lnTo>
                  <a:lnTo>
                    <a:pt x="7727" y="1464"/>
                  </a:lnTo>
                  <a:close/>
                  <a:moveTo>
                    <a:pt x="1390" y="4246"/>
                  </a:moveTo>
                  <a:lnTo>
                    <a:pt x="5623" y="4775"/>
                  </a:lnTo>
                  <a:lnTo>
                    <a:pt x="4484" y="7178"/>
                  </a:lnTo>
                  <a:lnTo>
                    <a:pt x="1390" y="4246"/>
                  </a:lnTo>
                  <a:close/>
                  <a:moveTo>
                    <a:pt x="9051" y="5203"/>
                  </a:moveTo>
                  <a:lnTo>
                    <a:pt x="14200" y="5847"/>
                  </a:lnTo>
                  <a:lnTo>
                    <a:pt x="9790" y="8509"/>
                  </a:lnTo>
                  <a:lnTo>
                    <a:pt x="9051" y="5203"/>
                  </a:lnTo>
                  <a:close/>
                  <a:moveTo>
                    <a:pt x="6126" y="4838"/>
                  </a:moveTo>
                  <a:lnTo>
                    <a:pt x="8548" y="5141"/>
                  </a:lnTo>
                  <a:lnTo>
                    <a:pt x="9360" y="8770"/>
                  </a:lnTo>
                  <a:lnTo>
                    <a:pt x="7407" y="9948"/>
                  </a:lnTo>
                  <a:lnTo>
                    <a:pt x="4851" y="7526"/>
                  </a:lnTo>
                  <a:lnTo>
                    <a:pt x="6126" y="4838"/>
                  </a:lnTo>
                  <a:close/>
                  <a:moveTo>
                    <a:pt x="9468" y="9262"/>
                  </a:moveTo>
                  <a:lnTo>
                    <a:pt x="10217" y="12609"/>
                  </a:lnTo>
                  <a:lnTo>
                    <a:pt x="7767" y="10289"/>
                  </a:lnTo>
                  <a:lnTo>
                    <a:pt x="9468" y="9262"/>
                  </a:lnTo>
                  <a:close/>
                  <a:moveTo>
                    <a:pt x="4634" y="7981"/>
                  </a:moveTo>
                  <a:lnTo>
                    <a:pt x="6979" y="10205"/>
                  </a:lnTo>
                  <a:lnTo>
                    <a:pt x="2216" y="13079"/>
                  </a:lnTo>
                  <a:lnTo>
                    <a:pt x="2216" y="13079"/>
                  </a:lnTo>
                  <a:lnTo>
                    <a:pt x="4634" y="7981"/>
                  </a:lnTo>
                  <a:close/>
                  <a:moveTo>
                    <a:pt x="7888" y="1"/>
                  </a:moveTo>
                  <a:lnTo>
                    <a:pt x="5841" y="4320"/>
                  </a:lnTo>
                  <a:lnTo>
                    <a:pt x="1" y="3589"/>
                  </a:lnTo>
                  <a:lnTo>
                    <a:pt x="4268" y="7634"/>
                  </a:lnTo>
                  <a:lnTo>
                    <a:pt x="1101" y="14312"/>
                  </a:lnTo>
                  <a:lnTo>
                    <a:pt x="7343" y="10546"/>
                  </a:lnTo>
                  <a:lnTo>
                    <a:pt x="11027" y="14039"/>
                  </a:lnTo>
                  <a:lnTo>
                    <a:pt x="9902" y="9003"/>
                  </a:lnTo>
                  <a:lnTo>
                    <a:pt x="15633" y="5543"/>
                  </a:lnTo>
                  <a:lnTo>
                    <a:pt x="8941" y="4706"/>
                  </a:lnTo>
                  <a:lnTo>
                    <a:pt x="788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4" name="Google Shape;74;p2"/>
            <p:cNvSpPr/>
            <p:nvPr/>
          </p:nvSpPr>
          <p:spPr>
            <a:xfrm>
              <a:off x="1148600" y="4237963"/>
              <a:ext cx="269475" cy="24720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5" name="Google Shape;75;p2"/>
            <p:cNvSpPr/>
            <p:nvPr/>
          </p:nvSpPr>
          <p:spPr>
            <a:xfrm>
              <a:off x="1022825" y="1639250"/>
              <a:ext cx="333050" cy="346025"/>
            </a:xfrm>
            <a:custGeom>
              <a:avLst/>
              <a:gdLst/>
              <a:ahLst/>
              <a:cxnLst/>
              <a:rect l="l" t="t" r="r" b="b"/>
              <a:pathLst>
                <a:path w="13322" h="13841" extrusionOk="0">
                  <a:moveTo>
                    <a:pt x="4448" y="1399"/>
                  </a:moveTo>
                  <a:lnTo>
                    <a:pt x="6490" y="3166"/>
                  </a:lnTo>
                  <a:lnTo>
                    <a:pt x="4965" y="4025"/>
                  </a:lnTo>
                  <a:lnTo>
                    <a:pt x="4448" y="1399"/>
                  </a:lnTo>
                  <a:close/>
                  <a:moveTo>
                    <a:pt x="11136" y="1096"/>
                  </a:moveTo>
                  <a:lnTo>
                    <a:pt x="9481" y="5120"/>
                  </a:lnTo>
                  <a:lnTo>
                    <a:pt x="7318" y="3248"/>
                  </a:lnTo>
                  <a:lnTo>
                    <a:pt x="11136" y="1096"/>
                  </a:lnTo>
                  <a:close/>
                  <a:moveTo>
                    <a:pt x="4624" y="4767"/>
                  </a:moveTo>
                  <a:lnTo>
                    <a:pt x="5054" y="6954"/>
                  </a:lnTo>
                  <a:lnTo>
                    <a:pt x="5054" y="6954"/>
                  </a:lnTo>
                  <a:lnTo>
                    <a:pt x="1509" y="6523"/>
                  </a:lnTo>
                  <a:lnTo>
                    <a:pt x="4624" y="4767"/>
                  </a:lnTo>
                  <a:close/>
                  <a:moveTo>
                    <a:pt x="6876" y="3499"/>
                  </a:moveTo>
                  <a:lnTo>
                    <a:pt x="9289" y="5588"/>
                  </a:lnTo>
                  <a:lnTo>
                    <a:pt x="8553" y="7380"/>
                  </a:lnTo>
                  <a:lnTo>
                    <a:pt x="5556" y="7016"/>
                  </a:lnTo>
                  <a:lnTo>
                    <a:pt x="5063" y="4521"/>
                  </a:lnTo>
                  <a:lnTo>
                    <a:pt x="6876" y="3499"/>
                  </a:lnTo>
                  <a:close/>
                  <a:moveTo>
                    <a:pt x="9672" y="5921"/>
                  </a:moveTo>
                  <a:lnTo>
                    <a:pt x="11819" y="7779"/>
                  </a:lnTo>
                  <a:lnTo>
                    <a:pt x="9046" y="7441"/>
                  </a:lnTo>
                  <a:lnTo>
                    <a:pt x="9672" y="5921"/>
                  </a:lnTo>
                  <a:close/>
                  <a:moveTo>
                    <a:pt x="5653" y="7510"/>
                  </a:moveTo>
                  <a:lnTo>
                    <a:pt x="8363" y="7838"/>
                  </a:lnTo>
                  <a:lnTo>
                    <a:pt x="6574" y="12185"/>
                  </a:lnTo>
                  <a:lnTo>
                    <a:pt x="5653" y="7510"/>
                  </a:lnTo>
                  <a:close/>
                  <a:moveTo>
                    <a:pt x="12106" y="1"/>
                  </a:moveTo>
                  <a:lnTo>
                    <a:pt x="6933" y="2917"/>
                  </a:lnTo>
                  <a:lnTo>
                    <a:pt x="3708" y="125"/>
                  </a:lnTo>
                  <a:lnTo>
                    <a:pt x="4527" y="4274"/>
                  </a:lnTo>
                  <a:lnTo>
                    <a:pt x="0" y="6824"/>
                  </a:lnTo>
                  <a:lnTo>
                    <a:pt x="5152" y="7451"/>
                  </a:lnTo>
                  <a:lnTo>
                    <a:pt x="6412" y="13840"/>
                  </a:lnTo>
                  <a:lnTo>
                    <a:pt x="8858" y="7899"/>
                  </a:lnTo>
                  <a:lnTo>
                    <a:pt x="13321" y="8443"/>
                  </a:lnTo>
                  <a:lnTo>
                    <a:pt x="9865" y="5452"/>
                  </a:lnTo>
                  <a:lnTo>
                    <a:pt x="121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6" name="Google Shape;76;p2"/>
            <p:cNvSpPr/>
            <p:nvPr/>
          </p:nvSpPr>
          <p:spPr>
            <a:xfrm>
              <a:off x="5898850" y="1342725"/>
              <a:ext cx="180625" cy="190550"/>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77" name="Google Shape;77;p2"/>
            <p:cNvSpPr/>
            <p:nvPr/>
          </p:nvSpPr>
          <p:spPr>
            <a:xfrm>
              <a:off x="7232150" y="1261425"/>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78" name="Google Shape;78;p2"/>
            <p:cNvGrpSpPr/>
            <p:nvPr/>
          </p:nvGrpSpPr>
          <p:grpSpPr>
            <a:xfrm>
              <a:off x="4206296" y="4229556"/>
              <a:ext cx="731473" cy="565979"/>
              <a:chOff x="4523750" y="965500"/>
              <a:chExt cx="550725" cy="426125"/>
            </a:xfrm>
          </p:grpSpPr>
          <p:sp>
            <p:nvSpPr>
              <p:cNvPr id="79" name="Google Shape;79;p2"/>
              <p:cNvSpPr/>
              <p:nvPr/>
            </p:nvSpPr>
            <p:spPr>
              <a:xfrm>
                <a:off x="4523750" y="965500"/>
                <a:ext cx="550725" cy="426125"/>
              </a:xfrm>
              <a:custGeom>
                <a:avLst/>
                <a:gdLst/>
                <a:ahLst/>
                <a:cxnLst/>
                <a:rect l="l" t="t" r="r" b="b"/>
                <a:pathLst>
                  <a:path w="22029" h="17045" extrusionOk="0">
                    <a:moveTo>
                      <a:pt x="4417" y="5470"/>
                    </a:moveTo>
                    <a:lnTo>
                      <a:pt x="15014" y="11194"/>
                    </a:lnTo>
                    <a:lnTo>
                      <a:pt x="7261" y="13372"/>
                    </a:lnTo>
                    <a:lnTo>
                      <a:pt x="4417" y="5470"/>
                    </a:lnTo>
                    <a:close/>
                    <a:moveTo>
                      <a:pt x="1" y="0"/>
                    </a:moveTo>
                    <a:cubicBezTo>
                      <a:pt x="164" y="166"/>
                      <a:pt x="5325" y="17045"/>
                      <a:pt x="5325" y="17045"/>
                    </a:cubicBezTo>
                    <a:lnTo>
                      <a:pt x="22028" y="12013"/>
                    </a:lnTo>
                    <a:lnTo>
                      <a:pt x="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0" name="Google Shape;80;p2"/>
              <p:cNvSpPr/>
              <p:nvPr/>
            </p:nvSpPr>
            <p:spPr>
              <a:xfrm>
                <a:off x="4711650" y="1347275"/>
                <a:ext cx="11650" cy="25525"/>
              </a:xfrm>
              <a:custGeom>
                <a:avLst/>
                <a:gdLst/>
                <a:ahLst/>
                <a:cxnLst/>
                <a:rect l="l" t="t" r="r" b="b"/>
                <a:pathLst>
                  <a:path w="466" h="1021" extrusionOk="0">
                    <a:moveTo>
                      <a:pt x="152" y="1"/>
                    </a:moveTo>
                    <a:lnTo>
                      <a:pt x="1" y="50"/>
                    </a:lnTo>
                    <a:lnTo>
                      <a:pt x="315" y="1020"/>
                    </a:lnTo>
                    <a:lnTo>
                      <a:pt x="465" y="973"/>
                    </a:lnTo>
                    <a:lnTo>
                      <a:pt x="1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1" name="Google Shape;81;p2"/>
              <p:cNvSpPr/>
              <p:nvPr/>
            </p:nvSpPr>
            <p:spPr>
              <a:xfrm>
                <a:off x="4798750" y="1319175"/>
                <a:ext cx="12200" cy="27175"/>
              </a:xfrm>
              <a:custGeom>
                <a:avLst/>
                <a:gdLst/>
                <a:ahLst/>
                <a:cxnLst/>
                <a:rect l="l" t="t" r="r" b="b"/>
                <a:pathLst>
                  <a:path w="488" h="1087" extrusionOk="0">
                    <a:moveTo>
                      <a:pt x="152" y="0"/>
                    </a:moveTo>
                    <a:lnTo>
                      <a:pt x="1" y="50"/>
                    </a:lnTo>
                    <a:lnTo>
                      <a:pt x="337" y="1086"/>
                    </a:lnTo>
                    <a:lnTo>
                      <a:pt x="487" y="1041"/>
                    </a:lnTo>
                    <a:lnTo>
                      <a:pt x="15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2" name="Google Shape;82;p2"/>
              <p:cNvSpPr/>
              <p:nvPr/>
            </p:nvSpPr>
            <p:spPr>
              <a:xfrm>
                <a:off x="4671725" y="1355700"/>
                <a:ext cx="12725" cy="28825"/>
              </a:xfrm>
              <a:custGeom>
                <a:avLst/>
                <a:gdLst/>
                <a:ahLst/>
                <a:cxnLst/>
                <a:rect l="l" t="t" r="r" b="b"/>
                <a:pathLst>
                  <a:path w="509" h="1153" extrusionOk="0">
                    <a:moveTo>
                      <a:pt x="151" y="0"/>
                    </a:moveTo>
                    <a:lnTo>
                      <a:pt x="0" y="48"/>
                    </a:lnTo>
                    <a:lnTo>
                      <a:pt x="356" y="1152"/>
                    </a:lnTo>
                    <a:lnTo>
                      <a:pt x="508" y="1105"/>
                    </a:lnTo>
                    <a:lnTo>
                      <a:pt x="1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3" name="Google Shape;83;p2"/>
              <p:cNvSpPr/>
              <p:nvPr/>
            </p:nvSpPr>
            <p:spPr>
              <a:xfrm>
                <a:off x="4747900" y="1324700"/>
                <a:ext cx="15075" cy="36125"/>
              </a:xfrm>
              <a:custGeom>
                <a:avLst/>
                <a:gdLst/>
                <a:ahLst/>
                <a:cxnLst/>
                <a:rect l="l" t="t" r="r" b="b"/>
                <a:pathLst>
                  <a:path w="603" h="1445" extrusionOk="0">
                    <a:moveTo>
                      <a:pt x="151" y="0"/>
                    </a:moveTo>
                    <a:lnTo>
                      <a:pt x="1" y="50"/>
                    </a:lnTo>
                    <a:lnTo>
                      <a:pt x="451" y="1445"/>
                    </a:lnTo>
                    <a:lnTo>
                      <a:pt x="603" y="1398"/>
                    </a:lnTo>
                    <a:lnTo>
                      <a:pt x="1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4" name="Google Shape;84;p2"/>
              <p:cNvSpPr/>
              <p:nvPr/>
            </p:nvSpPr>
            <p:spPr>
              <a:xfrm>
                <a:off x="4817700" y="1312875"/>
                <a:ext cx="14975" cy="26950"/>
              </a:xfrm>
              <a:custGeom>
                <a:avLst/>
                <a:gdLst/>
                <a:ahLst/>
                <a:cxnLst/>
                <a:rect l="l" t="t" r="r" b="b"/>
                <a:pathLst>
                  <a:path w="599" h="1078" extrusionOk="0">
                    <a:moveTo>
                      <a:pt x="146" y="0"/>
                    </a:moveTo>
                    <a:lnTo>
                      <a:pt x="0" y="65"/>
                    </a:lnTo>
                    <a:lnTo>
                      <a:pt x="446" y="1077"/>
                    </a:lnTo>
                    <a:lnTo>
                      <a:pt x="599" y="1031"/>
                    </a:lnTo>
                    <a:lnTo>
                      <a:pt x="14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5" name="Google Shape;85;p2"/>
              <p:cNvSpPr/>
              <p:nvPr/>
            </p:nvSpPr>
            <p:spPr>
              <a:xfrm>
                <a:off x="4872350" y="1299950"/>
                <a:ext cx="11375" cy="24500"/>
              </a:xfrm>
              <a:custGeom>
                <a:avLst/>
                <a:gdLst/>
                <a:ahLst/>
                <a:cxnLst/>
                <a:rect l="l" t="t" r="r" b="b"/>
                <a:pathLst>
                  <a:path w="455" h="980" extrusionOk="0">
                    <a:moveTo>
                      <a:pt x="154" y="0"/>
                    </a:moveTo>
                    <a:lnTo>
                      <a:pt x="0" y="47"/>
                    </a:lnTo>
                    <a:lnTo>
                      <a:pt x="303" y="979"/>
                    </a:lnTo>
                    <a:lnTo>
                      <a:pt x="454" y="934"/>
                    </a:lnTo>
                    <a:lnTo>
                      <a:pt x="15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6" name="Google Shape;86;p2"/>
              <p:cNvSpPr/>
              <p:nvPr/>
            </p:nvSpPr>
            <p:spPr>
              <a:xfrm>
                <a:off x="4988200" y="1262475"/>
                <a:ext cx="12150" cy="26850"/>
              </a:xfrm>
              <a:custGeom>
                <a:avLst/>
                <a:gdLst/>
                <a:ahLst/>
                <a:cxnLst/>
                <a:rect l="l" t="t" r="r" b="b"/>
                <a:pathLst>
                  <a:path w="486" h="1074" extrusionOk="0">
                    <a:moveTo>
                      <a:pt x="153" y="1"/>
                    </a:moveTo>
                    <a:lnTo>
                      <a:pt x="1" y="50"/>
                    </a:lnTo>
                    <a:lnTo>
                      <a:pt x="333" y="1073"/>
                    </a:lnTo>
                    <a:lnTo>
                      <a:pt x="485" y="1027"/>
                    </a:lnTo>
                    <a:lnTo>
                      <a:pt x="15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7" name="Google Shape;87;p2"/>
              <p:cNvSpPr/>
              <p:nvPr/>
            </p:nvSpPr>
            <p:spPr>
              <a:xfrm>
                <a:off x="4931575" y="1280675"/>
                <a:ext cx="12900" cy="25500"/>
              </a:xfrm>
              <a:custGeom>
                <a:avLst/>
                <a:gdLst/>
                <a:ahLst/>
                <a:cxnLst/>
                <a:rect l="l" t="t" r="r" b="b"/>
                <a:pathLst>
                  <a:path w="516" h="1020" extrusionOk="0">
                    <a:moveTo>
                      <a:pt x="148" y="1"/>
                    </a:moveTo>
                    <a:lnTo>
                      <a:pt x="0" y="57"/>
                    </a:lnTo>
                    <a:lnTo>
                      <a:pt x="363" y="1019"/>
                    </a:lnTo>
                    <a:lnTo>
                      <a:pt x="515" y="972"/>
                    </a:lnTo>
                    <a:lnTo>
                      <a:pt x="14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8" name="Google Shape;88;p2"/>
              <p:cNvSpPr/>
              <p:nvPr/>
            </p:nvSpPr>
            <p:spPr>
              <a:xfrm>
                <a:off x="4834050" y="1313225"/>
                <a:ext cx="10800" cy="22925"/>
              </a:xfrm>
              <a:custGeom>
                <a:avLst/>
                <a:gdLst/>
                <a:ahLst/>
                <a:cxnLst/>
                <a:rect l="l" t="t" r="r" b="b"/>
                <a:pathLst>
                  <a:path w="432" h="917" extrusionOk="0">
                    <a:moveTo>
                      <a:pt x="151" y="1"/>
                    </a:moveTo>
                    <a:lnTo>
                      <a:pt x="0" y="48"/>
                    </a:lnTo>
                    <a:lnTo>
                      <a:pt x="280" y="917"/>
                    </a:lnTo>
                    <a:lnTo>
                      <a:pt x="431" y="870"/>
                    </a:lnTo>
                    <a:lnTo>
                      <a:pt x="15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89" name="Google Shape;89;p2"/>
              <p:cNvSpPr/>
              <p:nvPr/>
            </p:nvSpPr>
            <p:spPr>
              <a:xfrm>
                <a:off x="4942875" y="1267975"/>
                <a:ext cx="15825" cy="33875"/>
              </a:xfrm>
              <a:custGeom>
                <a:avLst/>
                <a:gdLst/>
                <a:ahLst/>
                <a:cxnLst/>
                <a:rect l="l" t="t" r="r" b="b"/>
                <a:pathLst>
                  <a:path w="633" h="1355" extrusionOk="0">
                    <a:moveTo>
                      <a:pt x="150" y="1"/>
                    </a:moveTo>
                    <a:lnTo>
                      <a:pt x="0" y="56"/>
                    </a:lnTo>
                    <a:lnTo>
                      <a:pt x="480" y="1355"/>
                    </a:lnTo>
                    <a:lnTo>
                      <a:pt x="632" y="1308"/>
                    </a:lnTo>
                    <a:lnTo>
                      <a:pt x="1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0" name="Google Shape;90;p2"/>
              <p:cNvSpPr/>
              <p:nvPr/>
            </p:nvSpPr>
            <p:spPr>
              <a:xfrm>
                <a:off x="4970925" y="1268200"/>
                <a:ext cx="9975" cy="26975"/>
              </a:xfrm>
              <a:custGeom>
                <a:avLst/>
                <a:gdLst/>
                <a:ahLst/>
                <a:cxnLst/>
                <a:rect l="l" t="t" r="r" b="b"/>
                <a:pathLst>
                  <a:path w="399" h="1079" extrusionOk="0">
                    <a:moveTo>
                      <a:pt x="155" y="1"/>
                    </a:moveTo>
                    <a:lnTo>
                      <a:pt x="1" y="37"/>
                    </a:lnTo>
                    <a:lnTo>
                      <a:pt x="246" y="1078"/>
                    </a:lnTo>
                    <a:lnTo>
                      <a:pt x="398" y="1033"/>
                    </a:lnTo>
                    <a:lnTo>
                      <a:pt x="1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1" name="Google Shape;91;p2"/>
              <p:cNvSpPr/>
              <p:nvPr/>
            </p:nvSpPr>
            <p:spPr>
              <a:xfrm>
                <a:off x="4911050" y="1287325"/>
                <a:ext cx="13000" cy="24975"/>
              </a:xfrm>
              <a:custGeom>
                <a:avLst/>
                <a:gdLst/>
                <a:ahLst/>
                <a:cxnLst/>
                <a:rect l="l" t="t" r="r" b="b"/>
                <a:pathLst>
                  <a:path w="520" h="999" extrusionOk="0">
                    <a:moveTo>
                      <a:pt x="148" y="0"/>
                    </a:moveTo>
                    <a:lnTo>
                      <a:pt x="1" y="59"/>
                    </a:lnTo>
                    <a:lnTo>
                      <a:pt x="368" y="998"/>
                    </a:lnTo>
                    <a:lnTo>
                      <a:pt x="520" y="952"/>
                    </a:lnTo>
                    <a:lnTo>
                      <a:pt x="14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2" name="Google Shape;92;p2"/>
              <p:cNvSpPr/>
              <p:nvPr/>
            </p:nvSpPr>
            <p:spPr>
              <a:xfrm>
                <a:off x="5016650" y="1257825"/>
                <a:ext cx="10950" cy="23275"/>
              </a:xfrm>
              <a:custGeom>
                <a:avLst/>
                <a:gdLst/>
                <a:ahLst/>
                <a:cxnLst/>
                <a:rect l="l" t="t" r="r" b="b"/>
                <a:pathLst>
                  <a:path w="438" h="931" extrusionOk="0">
                    <a:moveTo>
                      <a:pt x="153" y="0"/>
                    </a:moveTo>
                    <a:lnTo>
                      <a:pt x="1" y="50"/>
                    </a:lnTo>
                    <a:lnTo>
                      <a:pt x="285" y="931"/>
                    </a:lnTo>
                    <a:lnTo>
                      <a:pt x="438" y="884"/>
                    </a:lnTo>
                    <a:lnTo>
                      <a:pt x="15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3" name="Google Shape;93;p2"/>
              <p:cNvSpPr/>
              <p:nvPr/>
            </p:nvSpPr>
            <p:spPr>
              <a:xfrm>
                <a:off x="4897850" y="1291675"/>
                <a:ext cx="11525" cy="25025"/>
              </a:xfrm>
              <a:custGeom>
                <a:avLst/>
                <a:gdLst/>
                <a:ahLst/>
                <a:cxnLst/>
                <a:rect l="l" t="t" r="r" b="b"/>
                <a:pathLst>
                  <a:path w="461" h="1001" extrusionOk="0">
                    <a:moveTo>
                      <a:pt x="151" y="0"/>
                    </a:moveTo>
                    <a:lnTo>
                      <a:pt x="0" y="50"/>
                    </a:lnTo>
                    <a:lnTo>
                      <a:pt x="308" y="1001"/>
                    </a:lnTo>
                    <a:lnTo>
                      <a:pt x="461" y="955"/>
                    </a:lnTo>
                    <a:lnTo>
                      <a:pt x="1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4" name="Google Shape;94;p2"/>
              <p:cNvSpPr/>
              <p:nvPr/>
            </p:nvSpPr>
            <p:spPr>
              <a:xfrm>
                <a:off x="4729675" y="1341500"/>
                <a:ext cx="11775" cy="25825"/>
              </a:xfrm>
              <a:custGeom>
                <a:avLst/>
                <a:gdLst/>
                <a:ahLst/>
                <a:cxnLst/>
                <a:rect l="l" t="t" r="r" b="b"/>
                <a:pathLst>
                  <a:path w="471" h="1033" extrusionOk="0">
                    <a:moveTo>
                      <a:pt x="151" y="0"/>
                    </a:moveTo>
                    <a:lnTo>
                      <a:pt x="0" y="49"/>
                    </a:lnTo>
                    <a:lnTo>
                      <a:pt x="318" y="1032"/>
                    </a:lnTo>
                    <a:lnTo>
                      <a:pt x="470" y="987"/>
                    </a:lnTo>
                    <a:lnTo>
                      <a:pt x="1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5" name="Google Shape;95;p2"/>
              <p:cNvSpPr/>
              <p:nvPr/>
            </p:nvSpPr>
            <p:spPr>
              <a:xfrm>
                <a:off x="4780675" y="1325000"/>
                <a:ext cx="12125" cy="26850"/>
              </a:xfrm>
              <a:custGeom>
                <a:avLst/>
                <a:gdLst/>
                <a:ahLst/>
                <a:cxnLst/>
                <a:rect l="l" t="t" r="r" b="b"/>
                <a:pathLst>
                  <a:path w="485" h="1074" extrusionOk="0">
                    <a:moveTo>
                      <a:pt x="152" y="1"/>
                    </a:moveTo>
                    <a:lnTo>
                      <a:pt x="1" y="49"/>
                    </a:lnTo>
                    <a:lnTo>
                      <a:pt x="332" y="1074"/>
                    </a:lnTo>
                    <a:lnTo>
                      <a:pt x="484" y="1027"/>
                    </a:lnTo>
                    <a:lnTo>
                      <a:pt x="1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6" name="Google Shape;96;p2"/>
              <p:cNvSpPr/>
              <p:nvPr/>
            </p:nvSpPr>
            <p:spPr>
              <a:xfrm>
                <a:off x="4853675" y="1296850"/>
                <a:ext cx="13950" cy="32475"/>
              </a:xfrm>
              <a:custGeom>
                <a:avLst/>
                <a:gdLst/>
                <a:ahLst/>
                <a:cxnLst/>
                <a:rect l="l" t="t" r="r" b="b"/>
                <a:pathLst>
                  <a:path w="558" h="1299" extrusionOk="0">
                    <a:moveTo>
                      <a:pt x="152" y="1"/>
                    </a:moveTo>
                    <a:lnTo>
                      <a:pt x="1" y="51"/>
                    </a:lnTo>
                    <a:lnTo>
                      <a:pt x="405" y="1298"/>
                    </a:lnTo>
                    <a:lnTo>
                      <a:pt x="558" y="1251"/>
                    </a:lnTo>
                    <a:lnTo>
                      <a:pt x="1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97" name="Google Shape;97;p2"/>
              <p:cNvSpPr/>
              <p:nvPr/>
            </p:nvSpPr>
            <p:spPr>
              <a:xfrm>
                <a:off x="4691125" y="1353925"/>
                <a:ext cx="11525" cy="25075"/>
              </a:xfrm>
              <a:custGeom>
                <a:avLst/>
                <a:gdLst/>
                <a:ahLst/>
                <a:cxnLst/>
                <a:rect l="l" t="t" r="r" b="b"/>
                <a:pathLst>
                  <a:path w="461" h="1003" extrusionOk="0">
                    <a:moveTo>
                      <a:pt x="151" y="0"/>
                    </a:moveTo>
                    <a:lnTo>
                      <a:pt x="1" y="50"/>
                    </a:lnTo>
                    <a:lnTo>
                      <a:pt x="308" y="1003"/>
                    </a:lnTo>
                    <a:lnTo>
                      <a:pt x="461" y="958"/>
                    </a:lnTo>
                    <a:lnTo>
                      <a:pt x="15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98" name="Google Shape;98;p2"/>
            <p:cNvGrpSpPr/>
            <p:nvPr/>
          </p:nvGrpSpPr>
          <p:grpSpPr>
            <a:xfrm>
              <a:off x="1761525" y="1553950"/>
              <a:ext cx="465775" cy="516625"/>
              <a:chOff x="2023150" y="833325"/>
              <a:chExt cx="465775" cy="516625"/>
            </a:xfrm>
          </p:grpSpPr>
          <p:sp>
            <p:nvSpPr>
              <p:cNvPr id="99" name="Google Shape;99;p2"/>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0" name="Google Shape;100;p2"/>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1" name="Google Shape;101;p2"/>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2" name="Google Shape;102;p2"/>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3" name="Google Shape;103;p2"/>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4" name="Google Shape;104;p2"/>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5" name="Google Shape;105;p2"/>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06" name="Google Shape;106;p2"/>
            <p:cNvGrpSpPr/>
            <p:nvPr/>
          </p:nvGrpSpPr>
          <p:grpSpPr>
            <a:xfrm>
              <a:off x="772988" y="2571750"/>
              <a:ext cx="731475" cy="850500"/>
              <a:chOff x="1371925" y="1418125"/>
              <a:chExt cx="731475" cy="850500"/>
            </a:xfrm>
          </p:grpSpPr>
          <p:grpSp>
            <p:nvGrpSpPr>
              <p:cNvPr id="107" name="Google Shape;107;p2"/>
              <p:cNvGrpSpPr/>
              <p:nvPr/>
            </p:nvGrpSpPr>
            <p:grpSpPr>
              <a:xfrm>
                <a:off x="1371925" y="1418125"/>
                <a:ext cx="731475" cy="850500"/>
                <a:chOff x="1371925" y="1418125"/>
                <a:chExt cx="731475" cy="850500"/>
              </a:xfrm>
            </p:grpSpPr>
            <p:sp>
              <p:nvSpPr>
                <p:cNvPr id="108" name="Google Shape;108;p2"/>
                <p:cNvSpPr/>
                <p:nvPr/>
              </p:nvSpPr>
              <p:spPr>
                <a:xfrm>
                  <a:off x="1371925" y="1418125"/>
                  <a:ext cx="731475" cy="724500"/>
                </a:xfrm>
                <a:custGeom>
                  <a:avLst/>
                  <a:gdLst/>
                  <a:ahLst/>
                  <a:cxnLst/>
                  <a:rect l="l" t="t" r="r" b="b"/>
                  <a:pathLst>
                    <a:path w="29259" h="28980" extrusionOk="0">
                      <a:moveTo>
                        <a:pt x="13763" y="1"/>
                      </a:moveTo>
                      <a:cubicBezTo>
                        <a:pt x="13734" y="1"/>
                        <a:pt x="13705" y="2"/>
                        <a:pt x="13674" y="6"/>
                      </a:cubicBezTo>
                      <a:cubicBezTo>
                        <a:pt x="9538" y="450"/>
                        <a:pt x="5808" y="2565"/>
                        <a:pt x="3338" y="5921"/>
                      </a:cubicBezTo>
                      <a:cubicBezTo>
                        <a:pt x="857" y="9293"/>
                        <a:pt x="0" y="13699"/>
                        <a:pt x="941" y="17770"/>
                      </a:cubicBezTo>
                      <a:cubicBezTo>
                        <a:pt x="1841" y="21669"/>
                        <a:pt x="4420" y="25099"/>
                        <a:pt x="7891" y="27080"/>
                      </a:cubicBezTo>
                      <a:cubicBezTo>
                        <a:pt x="10088" y="28333"/>
                        <a:pt x="12602" y="28979"/>
                        <a:pt x="15118" y="28979"/>
                      </a:cubicBezTo>
                      <a:cubicBezTo>
                        <a:pt x="16755" y="28979"/>
                        <a:pt x="18393" y="28706"/>
                        <a:pt x="19943" y="28148"/>
                      </a:cubicBezTo>
                      <a:cubicBezTo>
                        <a:pt x="24407" y="26544"/>
                        <a:pt x="27845" y="22824"/>
                        <a:pt x="29109" y="18255"/>
                      </a:cubicBezTo>
                      <a:cubicBezTo>
                        <a:pt x="29259" y="17717"/>
                        <a:pt x="28814" y="17364"/>
                        <a:pt x="28383" y="17364"/>
                      </a:cubicBezTo>
                      <a:cubicBezTo>
                        <a:pt x="28099" y="17364"/>
                        <a:pt x="27821" y="17517"/>
                        <a:pt x="27722" y="17872"/>
                      </a:cubicBezTo>
                      <a:cubicBezTo>
                        <a:pt x="26712" y="21531"/>
                        <a:pt x="24174" y="24593"/>
                        <a:pt x="20760" y="26256"/>
                      </a:cubicBezTo>
                      <a:cubicBezTo>
                        <a:pt x="18998" y="27116"/>
                        <a:pt x="17039" y="27547"/>
                        <a:pt x="15081" y="27547"/>
                      </a:cubicBezTo>
                      <a:cubicBezTo>
                        <a:pt x="13276" y="27547"/>
                        <a:pt x="11470" y="27181"/>
                        <a:pt x="9819" y="26447"/>
                      </a:cubicBezTo>
                      <a:cubicBezTo>
                        <a:pt x="6536" y="24989"/>
                        <a:pt x="3905" y="22188"/>
                        <a:pt x="2728" y="18783"/>
                      </a:cubicBezTo>
                      <a:cubicBezTo>
                        <a:pt x="1502" y="15232"/>
                        <a:pt x="1844" y="11252"/>
                        <a:pt x="3710" y="7985"/>
                      </a:cubicBezTo>
                      <a:cubicBezTo>
                        <a:pt x="5776" y="4367"/>
                        <a:pt x="9527" y="1890"/>
                        <a:pt x="13674" y="1444"/>
                      </a:cubicBezTo>
                      <a:cubicBezTo>
                        <a:pt x="14554" y="1349"/>
                        <a:pt x="14592" y="1"/>
                        <a:pt x="13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09" name="Google Shape;109;p2"/>
                <p:cNvSpPr/>
                <p:nvPr/>
              </p:nvSpPr>
              <p:spPr>
                <a:xfrm>
                  <a:off x="1877775" y="2078375"/>
                  <a:ext cx="82800" cy="138650"/>
                </a:xfrm>
                <a:custGeom>
                  <a:avLst/>
                  <a:gdLst/>
                  <a:ahLst/>
                  <a:cxnLst/>
                  <a:rect l="l" t="t" r="r" b="b"/>
                  <a:pathLst>
                    <a:path w="3312" h="5546" extrusionOk="0">
                      <a:moveTo>
                        <a:pt x="787" y="0"/>
                      </a:moveTo>
                      <a:cubicBezTo>
                        <a:pt x="467" y="0"/>
                        <a:pt x="174" y="194"/>
                        <a:pt x="80" y="522"/>
                      </a:cubicBezTo>
                      <a:cubicBezTo>
                        <a:pt x="1" y="798"/>
                        <a:pt x="124" y="1027"/>
                        <a:pt x="222" y="1274"/>
                      </a:cubicBezTo>
                      <a:cubicBezTo>
                        <a:pt x="355" y="1602"/>
                        <a:pt x="491" y="1929"/>
                        <a:pt x="625" y="2256"/>
                      </a:cubicBezTo>
                      <a:cubicBezTo>
                        <a:pt x="932" y="3000"/>
                        <a:pt x="1240" y="3744"/>
                        <a:pt x="1551" y="4486"/>
                      </a:cubicBezTo>
                      <a:cubicBezTo>
                        <a:pt x="1624" y="4661"/>
                        <a:pt x="1695" y="4836"/>
                        <a:pt x="1769" y="5011"/>
                      </a:cubicBezTo>
                      <a:cubicBezTo>
                        <a:pt x="1889" y="5299"/>
                        <a:pt x="2144" y="5546"/>
                        <a:pt x="2458" y="5546"/>
                      </a:cubicBezTo>
                      <a:cubicBezTo>
                        <a:pt x="2521" y="5546"/>
                        <a:pt x="2587" y="5536"/>
                        <a:pt x="2654" y="5514"/>
                      </a:cubicBezTo>
                      <a:cubicBezTo>
                        <a:pt x="2986" y="5407"/>
                        <a:pt x="3311" y="5001"/>
                        <a:pt x="3157" y="4629"/>
                      </a:cubicBezTo>
                      <a:cubicBezTo>
                        <a:pt x="2661" y="3442"/>
                        <a:pt x="2164" y="2255"/>
                        <a:pt x="1681" y="1065"/>
                      </a:cubicBezTo>
                      <a:cubicBezTo>
                        <a:pt x="1614" y="901"/>
                        <a:pt x="1491" y="701"/>
                        <a:pt x="1467" y="523"/>
                      </a:cubicBezTo>
                      <a:lnTo>
                        <a:pt x="1467" y="537"/>
                      </a:lnTo>
                      <a:lnTo>
                        <a:pt x="1467" y="537"/>
                      </a:lnTo>
                      <a:cubicBezTo>
                        <a:pt x="1403" y="293"/>
                        <a:pt x="1216" y="78"/>
                        <a:pt x="965" y="20"/>
                      </a:cubicBezTo>
                      <a:cubicBezTo>
                        <a:pt x="905" y="7"/>
                        <a:pt x="846" y="0"/>
                        <a:pt x="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0" name="Google Shape;110;p2"/>
                <p:cNvSpPr/>
                <p:nvPr/>
              </p:nvSpPr>
              <p:spPr>
                <a:xfrm>
                  <a:off x="1790800" y="2135450"/>
                  <a:ext cx="297150" cy="133175"/>
                </a:xfrm>
                <a:custGeom>
                  <a:avLst/>
                  <a:gdLst/>
                  <a:ahLst/>
                  <a:cxnLst/>
                  <a:rect l="l" t="t" r="r" b="b"/>
                  <a:pathLst>
                    <a:path w="11886" h="5327" extrusionOk="0">
                      <a:moveTo>
                        <a:pt x="10996" y="1"/>
                      </a:moveTo>
                      <a:cubicBezTo>
                        <a:pt x="10916" y="1"/>
                        <a:pt x="10830" y="17"/>
                        <a:pt x="10738" y="52"/>
                      </a:cubicBezTo>
                      <a:cubicBezTo>
                        <a:pt x="7827" y="1171"/>
                        <a:pt x="4917" y="2292"/>
                        <a:pt x="2006" y="3412"/>
                      </a:cubicBezTo>
                      <a:cubicBezTo>
                        <a:pt x="1593" y="3571"/>
                        <a:pt x="1179" y="3731"/>
                        <a:pt x="765" y="3889"/>
                      </a:cubicBezTo>
                      <a:cubicBezTo>
                        <a:pt x="1" y="4183"/>
                        <a:pt x="217" y="5326"/>
                        <a:pt x="890" y="5326"/>
                      </a:cubicBezTo>
                      <a:cubicBezTo>
                        <a:pt x="970" y="5326"/>
                        <a:pt x="1056" y="5310"/>
                        <a:pt x="1148" y="5275"/>
                      </a:cubicBezTo>
                      <a:cubicBezTo>
                        <a:pt x="4059" y="4156"/>
                        <a:pt x="6969" y="3034"/>
                        <a:pt x="9880" y="1915"/>
                      </a:cubicBezTo>
                      <a:cubicBezTo>
                        <a:pt x="10293" y="1756"/>
                        <a:pt x="10706" y="1596"/>
                        <a:pt x="11120" y="1439"/>
                      </a:cubicBezTo>
                      <a:cubicBezTo>
                        <a:pt x="11885" y="1144"/>
                        <a:pt x="11669" y="1"/>
                        <a:pt x="109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111" name="Google Shape;111;p2"/>
              <p:cNvSpPr/>
              <p:nvPr/>
            </p:nvSpPr>
            <p:spPr>
              <a:xfrm>
                <a:off x="1456175" y="1485950"/>
                <a:ext cx="587075" cy="587075"/>
              </a:xfrm>
              <a:custGeom>
                <a:avLst/>
                <a:gdLst/>
                <a:ahLst/>
                <a:cxnLst/>
                <a:rect l="l" t="t" r="r" b="b"/>
                <a:pathLst>
                  <a:path w="23483" h="23483" extrusionOk="0">
                    <a:moveTo>
                      <a:pt x="11742" y="0"/>
                    </a:moveTo>
                    <a:cubicBezTo>
                      <a:pt x="8628" y="0"/>
                      <a:pt x="5641" y="1238"/>
                      <a:pt x="3439" y="3440"/>
                    </a:cubicBezTo>
                    <a:cubicBezTo>
                      <a:pt x="1239" y="5642"/>
                      <a:pt x="1" y="8628"/>
                      <a:pt x="1" y="11742"/>
                    </a:cubicBezTo>
                    <a:cubicBezTo>
                      <a:pt x="1" y="14855"/>
                      <a:pt x="1239" y="17842"/>
                      <a:pt x="3439" y="20044"/>
                    </a:cubicBezTo>
                    <a:cubicBezTo>
                      <a:pt x="5641" y="22246"/>
                      <a:pt x="8628" y="23482"/>
                      <a:pt x="11742" y="23482"/>
                    </a:cubicBezTo>
                    <a:cubicBezTo>
                      <a:pt x="14856" y="23482"/>
                      <a:pt x="17842" y="22246"/>
                      <a:pt x="20044" y="20044"/>
                    </a:cubicBezTo>
                    <a:cubicBezTo>
                      <a:pt x="22245" y="17842"/>
                      <a:pt x="23483" y="14855"/>
                      <a:pt x="23483" y="11742"/>
                    </a:cubicBezTo>
                    <a:cubicBezTo>
                      <a:pt x="23483" y="8628"/>
                      <a:pt x="22245" y="5642"/>
                      <a:pt x="20044" y="3440"/>
                    </a:cubicBezTo>
                    <a:cubicBezTo>
                      <a:pt x="17842" y="1238"/>
                      <a:pt x="14856" y="0"/>
                      <a:pt x="117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2" name="Google Shape;112;p2"/>
              <p:cNvSpPr/>
              <p:nvPr/>
            </p:nvSpPr>
            <p:spPr>
              <a:xfrm>
                <a:off x="1619575" y="1532275"/>
                <a:ext cx="302075" cy="177025"/>
              </a:xfrm>
              <a:custGeom>
                <a:avLst/>
                <a:gdLst/>
                <a:ahLst/>
                <a:cxnLst/>
                <a:rect l="l" t="t" r="r" b="b"/>
                <a:pathLst>
                  <a:path w="12083" h="7081" extrusionOk="0">
                    <a:moveTo>
                      <a:pt x="8509" y="0"/>
                    </a:moveTo>
                    <a:cubicBezTo>
                      <a:pt x="6824" y="0"/>
                      <a:pt x="5892" y="1824"/>
                      <a:pt x="4687" y="1824"/>
                    </a:cubicBezTo>
                    <a:cubicBezTo>
                      <a:pt x="4547" y="1824"/>
                      <a:pt x="4403" y="1800"/>
                      <a:pt x="4255" y="1745"/>
                    </a:cubicBezTo>
                    <a:cubicBezTo>
                      <a:pt x="3845" y="1594"/>
                      <a:pt x="3417" y="1517"/>
                      <a:pt x="3009" y="1517"/>
                    </a:cubicBezTo>
                    <a:cubicBezTo>
                      <a:pt x="1883" y="1517"/>
                      <a:pt x="899" y="2095"/>
                      <a:pt x="810" y="3273"/>
                    </a:cubicBezTo>
                    <a:cubicBezTo>
                      <a:pt x="810" y="3273"/>
                      <a:pt x="1" y="5757"/>
                      <a:pt x="2797" y="6123"/>
                    </a:cubicBezTo>
                    <a:cubicBezTo>
                      <a:pt x="2911" y="6138"/>
                      <a:pt x="3022" y="6145"/>
                      <a:pt x="3131" y="6145"/>
                    </a:cubicBezTo>
                    <a:cubicBezTo>
                      <a:pt x="4249" y="6145"/>
                      <a:pt x="5128" y="5432"/>
                      <a:pt x="5983" y="5432"/>
                    </a:cubicBezTo>
                    <a:cubicBezTo>
                      <a:pt x="6404" y="5432"/>
                      <a:pt x="6820" y="5605"/>
                      <a:pt x="7256" y="6123"/>
                    </a:cubicBezTo>
                    <a:cubicBezTo>
                      <a:pt x="7831" y="6805"/>
                      <a:pt x="8500" y="7081"/>
                      <a:pt x="9144" y="7081"/>
                    </a:cubicBezTo>
                    <a:cubicBezTo>
                      <a:pt x="10684" y="7081"/>
                      <a:pt x="12082" y="5508"/>
                      <a:pt x="11715" y="4137"/>
                    </a:cubicBezTo>
                    <a:cubicBezTo>
                      <a:pt x="11196" y="2191"/>
                      <a:pt x="11147" y="448"/>
                      <a:pt x="8958" y="42"/>
                    </a:cubicBezTo>
                    <a:cubicBezTo>
                      <a:pt x="8802" y="13"/>
                      <a:pt x="8653" y="0"/>
                      <a:pt x="85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3" name="Google Shape;113;p2"/>
              <p:cNvSpPr/>
              <p:nvPr/>
            </p:nvSpPr>
            <p:spPr>
              <a:xfrm>
                <a:off x="1951275" y="1594800"/>
                <a:ext cx="92050" cy="194100"/>
              </a:xfrm>
              <a:custGeom>
                <a:avLst/>
                <a:gdLst/>
                <a:ahLst/>
                <a:cxnLst/>
                <a:rect l="l" t="t" r="r" b="b"/>
                <a:pathLst>
                  <a:path w="3682" h="7764" extrusionOk="0">
                    <a:moveTo>
                      <a:pt x="1064" y="1"/>
                    </a:moveTo>
                    <a:cubicBezTo>
                      <a:pt x="444" y="484"/>
                      <a:pt x="1" y="1206"/>
                      <a:pt x="395" y="2244"/>
                    </a:cubicBezTo>
                    <a:cubicBezTo>
                      <a:pt x="1287" y="4597"/>
                      <a:pt x="2665" y="3704"/>
                      <a:pt x="2341" y="5974"/>
                    </a:cubicBezTo>
                    <a:cubicBezTo>
                      <a:pt x="2196" y="6990"/>
                      <a:pt x="2831" y="7615"/>
                      <a:pt x="3671" y="7764"/>
                    </a:cubicBezTo>
                    <a:cubicBezTo>
                      <a:pt x="3675" y="7637"/>
                      <a:pt x="3681" y="7513"/>
                      <a:pt x="3681" y="7387"/>
                    </a:cubicBezTo>
                    <a:cubicBezTo>
                      <a:pt x="3681" y="4587"/>
                      <a:pt x="2700" y="2019"/>
                      <a:pt x="10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4" name="Google Shape;114;p2"/>
              <p:cNvSpPr/>
              <p:nvPr/>
            </p:nvSpPr>
            <p:spPr>
              <a:xfrm>
                <a:off x="1462850" y="1769725"/>
                <a:ext cx="371675" cy="297925"/>
              </a:xfrm>
              <a:custGeom>
                <a:avLst/>
                <a:gdLst/>
                <a:ahLst/>
                <a:cxnLst/>
                <a:rect l="l" t="t" r="r" b="b"/>
                <a:pathLst>
                  <a:path w="14867" h="11917" extrusionOk="0">
                    <a:moveTo>
                      <a:pt x="10623" y="1"/>
                    </a:moveTo>
                    <a:cubicBezTo>
                      <a:pt x="10405" y="1"/>
                      <a:pt x="10183" y="11"/>
                      <a:pt x="9957" y="31"/>
                    </a:cubicBezTo>
                    <a:cubicBezTo>
                      <a:pt x="7812" y="219"/>
                      <a:pt x="7729" y="1094"/>
                      <a:pt x="5857" y="1094"/>
                    </a:cubicBezTo>
                    <a:cubicBezTo>
                      <a:pt x="5320" y="1094"/>
                      <a:pt x="4636" y="1022"/>
                      <a:pt x="3714" y="841"/>
                    </a:cubicBezTo>
                    <a:cubicBezTo>
                      <a:pt x="3415" y="783"/>
                      <a:pt x="3136" y="755"/>
                      <a:pt x="2878" y="755"/>
                    </a:cubicBezTo>
                    <a:cubicBezTo>
                      <a:pt x="1279" y="755"/>
                      <a:pt x="441" y="1798"/>
                      <a:pt x="0" y="2876"/>
                    </a:cubicBezTo>
                    <a:cubicBezTo>
                      <a:pt x="987" y="7452"/>
                      <a:pt x="4638" y="11033"/>
                      <a:pt x="9250" y="11917"/>
                    </a:cubicBezTo>
                    <a:cubicBezTo>
                      <a:pt x="10369" y="10994"/>
                      <a:pt x="11254" y="9600"/>
                      <a:pt x="11477" y="8625"/>
                    </a:cubicBezTo>
                    <a:cubicBezTo>
                      <a:pt x="11940" y="6598"/>
                      <a:pt x="12068" y="7491"/>
                      <a:pt x="13526" y="4247"/>
                    </a:cubicBezTo>
                    <a:cubicBezTo>
                      <a:pt x="14867" y="1269"/>
                      <a:pt x="13062" y="1"/>
                      <a:pt x="106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5" name="Google Shape;115;p2"/>
              <p:cNvSpPr/>
              <p:nvPr/>
            </p:nvSpPr>
            <p:spPr>
              <a:xfrm>
                <a:off x="1791850" y="1817350"/>
                <a:ext cx="242825" cy="252600"/>
              </a:xfrm>
              <a:custGeom>
                <a:avLst/>
                <a:gdLst/>
                <a:ahLst/>
                <a:cxnLst/>
                <a:rect l="l" t="t" r="r" b="b"/>
                <a:pathLst>
                  <a:path w="9713" h="10104" extrusionOk="0">
                    <a:moveTo>
                      <a:pt x="7392" y="1"/>
                    </a:moveTo>
                    <a:cubicBezTo>
                      <a:pt x="5970" y="1"/>
                      <a:pt x="4500" y="984"/>
                      <a:pt x="4283" y="2530"/>
                    </a:cubicBezTo>
                    <a:cubicBezTo>
                      <a:pt x="3896" y="5295"/>
                      <a:pt x="4324" y="5925"/>
                      <a:pt x="1492" y="7688"/>
                    </a:cubicBezTo>
                    <a:cubicBezTo>
                      <a:pt x="410" y="8362"/>
                      <a:pt x="35" y="9252"/>
                      <a:pt x="0" y="10103"/>
                    </a:cubicBezTo>
                    <a:cubicBezTo>
                      <a:pt x="4752" y="9421"/>
                      <a:pt x="8581" y="5897"/>
                      <a:pt x="9713" y="1307"/>
                    </a:cubicBezTo>
                    <a:cubicBezTo>
                      <a:pt x="9183" y="400"/>
                      <a:pt x="8297" y="1"/>
                      <a:pt x="73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16" name="Google Shape;116;p2"/>
            <p:cNvGrpSpPr/>
            <p:nvPr/>
          </p:nvGrpSpPr>
          <p:grpSpPr>
            <a:xfrm>
              <a:off x="1928375" y="2889925"/>
              <a:ext cx="298925" cy="214150"/>
              <a:chOff x="2286875" y="1602850"/>
              <a:chExt cx="298925" cy="214150"/>
            </a:xfrm>
          </p:grpSpPr>
          <p:sp>
            <p:nvSpPr>
              <p:cNvPr id="117" name="Google Shape;117;p2"/>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18" name="Google Shape;118;p2"/>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19" name="Google Shape;119;p2"/>
            <p:cNvGrpSpPr/>
            <p:nvPr/>
          </p:nvGrpSpPr>
          <p:grpSpPr>
            <a:xfrm>
              <a:off x="6722503" y="3480082"/>
              <a:ext cx="589834" cy="581888"/>
              <a:chOff x="4131400" y="1385250"/>
              <a:chExt cx="606825" cy="598650"/>
            </a:xfrm>
          </p:grpSpPr>
          <p:sp>
            <p:nvSpPr>
              <p:cNvPr id="120" name="Google Shape;120;p2"/>
              <p:cNvSpPr/>
              <p:nvPr/>
            </p:nvSpPr>
            <p:spPr>
              <a:xfrm>
                <a:off x="4131400" y="1513400"/>
                <a:ext cx="606825" cy="470500"/>
              </a:xfrm>
              <a:custGeom>
                <a:avLst/>
                <a:gdLst/>
                <a:ahLst/>
                <a:cxnLst/>
                <a:rect l="l" t="t" r="r" b="b"/>
                <a:pathLst>
                  <a:path w="24273" h="18820" extrusionOk="0">
                    <a:moveTo>
                      <a:pt x="8341" y="0"/>
                    </a:moveTo>
                    <a:cubicBezTo>
                      <a:pt x="6254" y="0"/>
                      <a:pt x="4099" y="1119"/>
                      <a:pt x="2810" y="3467"/>
                    </a:cubicBezTo>
                    <a:cubicBezTo>
                      <a:pt x="0" y="8580"/>
                      <a:pt x="2881" y="14094"/>
                      <a:pt x="2881" y="14094"/>
                    </a:cubicBezTo>
                    <a:cubicBezTo>
                      <a:pt x="4721" y="17178"/>
                      <a:pt x="7635" y="18820"/>
                      <a:pt x="11423" y="18820"/>
                    </a:cubicBezTo>
                    <a:cubicBezTo>
                      <a:pt x="12234" y="18820"/>
                      <a:pt x="13084" y="18745"/>
                      <a:pt x="13973" y="18592"/>
                    </a:cubicBezTo>
                    <a:cubicBezTo>
                      <a:pt x="19015" y="17729"/>
                      <a:pt x="24272" y="9466"/>
                      <a:pt x="20816" y="5666"/>
                    </a:cubicBezTo>
                    <a:cubicBezTo>
                      <a:pt x="19472" y="4189"/>
                      <a:pt x="17987" y="3772"/>
                      <a:pt x="16740" y="3772"/>
                    </a:cubicBezTo>
                    <a:cubicBezTo>
                      <a:pt x="15121" y="3772"/>
                      <a:pt x="13901" y="4474"/>
                      <a:pt x="13901" y="4474"/>
                    </a:cubicBezTo>
                    <a:cubicBezTo>
                      <a:pt x="13161" y="1552"/>
                      <a:pt x="10798" y="0"/>
                      <a:pt x="8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21" name="Google Shape;121;p2"/>
              <p:cNvSpPr/>
              <p:nvPr/>
            </p:nvSpPr>
            <p:spPr>
              <a:xfrm>
                <a:off x="4222825" y="1583650"/>
                <a:ext cx="175200" cy="181250"/>
              </a:xfrm>
              <a:custGeom>
                <a:avLst/>
                <a:gdLst/>
                <a:ahLst/>
                <a:cxnLst/>
                <a:rect l="l" t="t" r="r" b="b"/>
                <a:pathLst>
                  <a:path w="7008" h="7250" extrusionOk="0">
                    <a:moveTo>
                      <a:pt x="3692" y="0"/>
                    </a:moveTo>
                    <a:cubicBezTo>
                      <a:pt x="2194" y="0"/>
                      <a:pt x="798" y="1219"/>
                      <a:pt x="424" y="2963"/>
                    </a:cubicBezTo>
                    <a:cubicBezTo>
                      <a:pt x="1" y="4931"/>
                      <a:pt x="1038" y="6822"/>
                      <a:pt x="2739" y="7188"/>
                    </a:cubicBezTo>
                    <a:cubicBezTo>
                      <a:pt x="2932" y="7229"/>
                      <a:pt x="3125" y="7249"/>
                      <a:pt x="3317" y="7249"/>
                    </a:cubicBezTo>
                    <a:cubicBezTo>
                      <a:pt x="4815" y="7249"/>
                      <a:pt x="6211" y="6031"/>
                      <a:pt x="6585" y="4287"/>
                    </a:cubicBezTo>
                    <a:cubicBezTo>
                      <a:pt x="7007" y="2318"/>
                      <a:pt x="5971" y="426"/>
                      <a:pt x="4270" y="62"/>
                    </a:cubicBezTo>
                    <a:cubicBezTo>
                      <a:pt x="4077" y="20"/>
                      <a:pt x="3884" y="0"/>
                      <a:pt x="3692" y="0"/>
                    </a:cubicBezTo>
                    <a:close/>
                  </a:path>
                </a:pathLst>
              </a:custGeom>
              <a:solidFill>
                <a:srgbClr val="FFFFFF">
                  <a:alpha val="340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22" name="Google Shape;122;p2"/>
              <p:cNvSpPr/>
              <p:nvPr/>
            </p:nvSpPr>
            <p:spPr>
              <a:xfrm>
                <a:off x="4443050" y="1459725"/>
                <a:ext cx="139875" cy="206600"/>
              </a:xfrm>
              <a:custGeom>
                <a:avLst/>
                <a:gdLst/>
                <a:ahLst/>
                <a:cxnLst/>
                <a:rect l="l" t="t" r="r" b="b"/>
                <a:pathLst>
                  <a:path w="5595" h="8264" extrusionOk="0">
                    <a:moveTo>
                      <a:pt x="4854" y="1"/>
                    </a:moveTo>
                    <a:cubicBezTo>
                      <a:pt x="4691" y="1"/>
                      <a:pt x="4529" y="77"/>
                      <a:pt x="4421" y="261"/>
                    </a:cubicBezTo>
                    <a:cubicBezTo>
                      <a:pt x="3028" y="2660"/>
                      <a:pt x="1636" y="5059"/>
                      <a:pt x="242" y="7457"/>
                    </a:cubicBezTo>
                    <a:cubicBezTo>
                      <a:pt x="0" y="7874"/>
                      <a:pt x="373" y="8263"/>
                      <a:pt x="741" y="8263"/>
                    </a:cubicBezTo>
                    <a:cubicBezTo>
                      <a:pt x="904" y="8263"/>
                      <a:pt x="1067" y="8187"/>
                      <a:pt x="1174" y="8002"/>
                    </a:cubicBezTo>
                    <a:cubicBezTo>
                      <a:pt x="2567" y="5604"/>
                      <a:pt x="3960" y="3204"/>
                      <a:pt x="5353" y="805"/>
                    </a:cubicBezTo>
                    <a:cubicBezTo>
                      <a:pt x="5595" y="389"/>
                      <a:pt x="5222" y="1"/>
                      <a:pt x="48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23" name="Google Shape;123;p2"/>
              <p:cNvSpPr/>
              <p:nvPr/>
            </p:nvSpPr>
            <p:spPr>
              <a:xfrm>
                <a:off x="4432200" y="1385250"/>
                <a:ext cx="110800" cy="151875"/>
              </a:xfrm>
              <a:custGeom>
                <a:avLst/>
                <a:gdLst/>
                <a:ahLst/>
                <a:cxnLst/>
                <a:rect l="l" t="t" r="r" b="b"/>
                <a:pathLst>
                  <a:path w="4432" h="6075" extrusionOk="0">
                    <a:moveTo>
                      <a:pt x="1628" y="0"/>
                    </a:moveTo>
                    <a:cubicBezTo>
                      <a:pt x="1524" y="0"/>
                      <a:pt x="1422" y="15"/>
                      <a:pt x="1322" y="45"/>
                    </a:cubicBezTo>
                    <a:cubicBezTo>
                      <a:pt x="371" y="329"/>
                      <a:pt x="1" y="1899"/>
                      <a:pt x="496" y="3552"/>
                    </a:cubicBezTo>
                    <a:cubicBezTo>
                      <a:pt x="937" y="5031"/>
                      <a:pt x="1922" y="6075"/>
                      <a:pt x="2805" y="6075"/>
                    </a:cubicBezTo>
                    <a:cubicBezTo>
                      <a:pt x="2909" y="6075"/>
                      <a:pt x="3011" y="6060"/>
                      <a:pt x="3111" y="6030"/>
                    </a:cubicBezTo>
                    <a:cubicBezTo>
                      <a:pt x="4062" y="5746"/>
                      <a:pt x="4432" y="4176"/>
                      <a:pt x="3938" y="2523"/>
                    </a:cubicBezTo>
                    <a:cubicBezTo>
                      <a:pt x="3496" y="1044"/>
                      <a:pt x="2512" y="0"/>
                      <a:pt x="1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24" name="Google Shape;124;p2"/>
            <p:cNvGrpSpPr/>
            <p:nvPr/>
          </p:nvGrpSpPr>
          <p:grpSpPr>
            <a:xfrm>
              <a:off x="-438984" y="3584751"/>
              <a:ext cx="3037060" cy="2249141"/>
              <a:chOff x="75004" y="2532151"/>
              <a:chExt cx="3037060" cy="2249141"/>
            </a:xfrm>
          </p:grpSpPr>
          <p:grpSp>
            <p:nvGrpSpPr>
              <p:cNvPr id="125" name="Google Shape;125;p2"/>
              <p:cNvGrpSpPr/>
              <p:nvPr/>
            </p:nvGrpSpPr>
            <p:grpSpPr>
              <a:xfrm rot="925807">
                <a:off x="236870" y="2864556"/>
                <a:ext cx="2713328" cy="1584332"/>
                <a:chOff x="1677050" y="1326500"/>
                <a:chExt cx="2265900" cy="1323075"/>
              </a:xfrm>
            </p:grpSpPr>
            <p:sp>
              <p:nvSpPr>
                <p:cNvPr id="126" name="Google Shape;126;p2"/>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27" name="Google Shape;127;p2"/>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28" name="Google Shape;128;p2"/>
              <p:cNvGrpSpPr/>
              <p:nvPr/>
            </p:nvGrpSpPr>
            <p:grpSpPr>
              <a:xfrm rot="925807">
                <a:off x="1598483" y="2664482"/>
                <a:ext cx="551102" cy="369507"/>
                <a:chOff x="2626275" y="1121400"/>
                <a:chExt cx="460225" cy="308575"/>
              </a:xfrm>
            </p:grpSpPr>
            <p:grpSp>
              <p:nvGrpSpPr>
                <p:cNvPr id="129" name="Google Shape;129;p2"/>
                <p:cNvGrpSpPr/>
                <p:nvPr/>
              </p:nvGrpSpPr>
              <p:grpSpPr>
                <a:xfrm>
                  <a:off x="2671050" y="1121400"/>
                  <a:ext cx="415450" cy="308575"/>
                  <a:chOff x="2671050" y="1121400"/>
                  <a:chExt cx="415450" cy="308575"/>
                </a:xfrm>
              </p:grpSpPr>
              <p:sp>
                <p:nvSpPr>
                  <p:cNvPr id="130" name="Google Shape;130;p2"/>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1" name="Google Shape;131;p2"/>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32" name="Google Shape;132;p2"/>
                <p:cNvGrpSpPr/>
                <p:nvPr/>
              </p:nvGrpSpPr>
              <p:grpSpPr>
                <a:xfrm>
                  <a:off x="2626275" y="1170175"/>
                  <a:ext cx="447725" cy="154300"/>
                  <a:chOff x="2626275" y="1170175"/>
                  <a:chExt cx="447725" cy="154300"/>
                </a:xfrm>
              </p:grpSpPr>
              <p:sp>
                <p:nvSpPr>
                  <p:cNvPr id="133" name="Google Shape;133;p2"/>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34" name="Google Shape;134;p2"/>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grpSp>
      </p:grpSp>
    </p:spTree>
    <p:extLst>
      <p:ext uri="{BB962C8B-B14F-4D97-AF65-F5344CB8AC3E}">
        <p14:creationId xmlns:p14="http://schemas.microsoft.com/office/powerpoint/2010/main" val="951421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13"/>
        <p:cNvGrpSpPr/>
        <p:nvPr/>
      </p:nvGrpSpPr>
      <p:grpSpPr>
        <a:xfrm>
          <a:off x="0" y="0"/>
          <a:ext cx="0" cy="0"/>
          <a:chOff x="0" y="0"/>
          <a:chExt cx="0" cy="0"/>
        </a:xfrm>
      </p:grpSpPr>
      <p:grpSp>
        <p:nvGrpSpPr>
          <p:cNvPr id="114" name="Google Shape;114;p7"/>
          <p:cNvGrpSpPr/>
          <p:nvPr/>
        </p:nvGrpSpPr>
        <p:grpSpPr>
          <a:xfrm>
            <a:off x="-90159" y="-229708"/>
            <a:ext cx="12357196" cy="6648419"/>
            <a:chOff x="-67620" y="-172281"/>
            <a:chExt cx="9267897" cy="4986314"/>
          </a:xfrm>
        </p:grpSpPr>
        <p:sp>
          <p:nvSpPr>
            <p:cNvPr id="115" name="Google Shape;115;p7"/>
            <p:cNvSpPr/>
            <p:nvPr/>
          </p:nvSpPr>
          <p:spPr>
            <a:xfrm>
              <a:off x="2084726" y="416794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a:off x="48539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7"/>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9" name="Google Shape;129;p7"/>
          <p:cNvSpPr/>
          <p:nvPr/>
        </p:nvSpPr>
        <p:spPr>
          <a:xfrm>
            <a:off x="960000" y="1243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7"/>
          <p:cNvSpPr txBox="1">
            <a:spLocks noGrp="1"/>
          </p:cNvSpPr>
          <p:nvPr>
            <p:ph type="title"/>
          </p:nvPr>
        </p:nvSpPr>
        <p:spPr>
          <a:xfrm>
            <a:off x="1708600" y="1885067"/>
            <a:ext cx="6223200" cy="9844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1" name="Google Shape;131;p7"/>
          <p:cNvSpPr txBox="1">
            <a:spLocks noGrp="1"/>
          </p:cNvSpPr>
          <p:nvPr>
            <p:ph type="subTitle" idx="1"/>
          </p:nvPr>
        </p:nvSpPr>
        <p:spPr>
          <a:xfrm>
            <a:off x="1708600" y="2869333"/>
            <a:ext cx="6223200" cy="210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236920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6"/>
        <p:cNvGrpSpPr/>
        <p:nvPr/>
      </p:nvGrpSpPr>
      <p:grpSpPr>
        <a:xfrm>
          <a:off x="0" y="0"/>
          <a:ext cx="0" cy="0"/>
          <a:chOff x="0" y="0"/>
          <a:chExt cx="0" cy="0"/>
        </a:xfrm>
      </p:grpSpPr>
      <p:grpSp>
        <p:nvGrpSpPr>
          <p:cNvPr id="217" name="Google Shape;217;p10"/>
          <p:cNvGrpSpPr/>
          <p:nvPr/>
        </p:nvGrpSpPr>
        <p:grpSpPr>
          <a:xfrm>
            <a:off x="-90159" y="5"/>
            <a:ext cx="12357196" cy="6424511"/>
            <a:chOff x="-67620" y="3"/>
            <a:chExt cx="9267897" cy="4818383"/>
          </a:xfrm>
        </p:grpSpPr>
        <p:sp>
          <p:nvSpPr>
            <p:cNvPr id="218" name="Google Shape;218;p10"/>
            <p:cNvSpPr/>
            <p:nvPr/>
          </p:nvSpPr>
          <p:spPr>
            <a:xfrm>
              <a:off x="2886411"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0"/>
            <p:cNvSpPr/>
            <p:nvPr/>
          </p:nvSpPr>
          <p:spPr>
            <a:xfrm>
              <a:off x="7883528" y="378345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1100568" y="181379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7095551" y="2211525"/>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7234960" y="46673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1852200" y="37834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10"/>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1" name="Google Shape;231;p10"/>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9184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2"/>
        <p:cNvGrpSpPr/>
        <p:nvPr/>
      </p:nvGrpSpPr>
      <p:grpSpPr>
        <a:xfrm>
          <a:off x="0" y="0"/>
          <a:ext cx="0" cy="0"/>
          <a:chOff x="0" y="0"/>
          <a:chExt cx="0" cy="0"/>
        </a:xfrm>
      </p:grpSpPr>
      <p:grpSp>
        <p:nvGrpSpPr>
          <p:cNvPr id="233" name="Google Shape;233;p11"/>
          <p:cNvGrpSpPr/>
          <p:nvPr/>
        </p:nvGrpSpPr>
        <p:grpSpPr>
          <a:xfrm>
            <a:off x="0" y="-324557"/>
            <a:ext cx="12191984" cy="6847468"/>
            <a:chOff x="0" y="-243418"/>
            <a:chExt cx="9143988" cy="5135601"/>
          </a:xfrm>
        </p:grpSpPr>
        <p:sp>
          <p:nvSpPr>
            <p:cNvPr id="234" name="Google Shape;234;p11"/>
            <p:cNvSpPr/>
            <p:nvPr/>
          </p:nvSpPr>
          <p:spPr>
            <a:xfrm>
              <a:off x="986610" y="4688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1"/>
            <p:cNvSpPr/>
            <p:nvPr/>
          </p:nvSpPr>
          <p:spPr>
            <a:xfrm>
              <a:off x="5747397"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1"/>
            <p:cNvSpPr/>
            <p:nvPr/>
          </p:nvSpPr>
          <p:spPr>
            <a:xfrm>
              <a:off x="239327" y="6822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1"/>
            <p:cNvSpPr/>
            <p:nvPr/>
          </p:nvSpPr>
          <p:spPr>
            <a:xfrm>
              <a:off x="5541705" y="68662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1"/>
            <p:cNvSpPr/>
            <p:nvPr/>
          </p:nvSpPr>
          <p:spPr>
            <a:xfrm>
              <a:off x="2863855" y="43201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1"/>
            <p:cNvSpPr/>
            <p:nvPr/>
          </p:nvSpPr>
          <p:spPr>
            <a:xfrm>
              <a:off x="6620023"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3" name="Google Shape;243;p11"/>
            <p:cNvGrpSpPr/>
            <p:nvPr/>
          </p:nvGrpSpPr>
          <p:grpSpPr>
            <a:xfrm>
              <a:off x="8111325" y="942997"/>
              <a:ext cx="1032663" cy="712280"/>
              <a:chOff x="1966925" y="760050"/>
              <a:chExt cx="244400" cy="168575"/>
            </a:xfrm>
          </p:grpSpPr>
          <p:sp>
            <p:nvSpPr>
              <p:cNvPr id="244" name="Google Shape;24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70" name="Google Shape;270;p11"/>
            <p:cNvSpPr/>
            <p:nvPr/>
          </p:nvSpPr>
          <p:spPr>
            <a:xfrm>
              <a:off x="719995"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1"/>
            <p:cNvSpPr/>
            <p:nvPr/>
          </p:nvSpPr>
          <p:spPr>
            <a:xfrm>
              <a:off x="7268040"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73" name="Google Shape;273;p11"/>
            <p:cNvGrpSpPr/>
            <p:nvPr/>
          </p:nvGrpSpPr>
          <p:grpSpPr>
            <a:xfrm>
              <a:off x="0" y="3285497"/>
              <a:ext cx="1032663" cy="712280"/>
              <a:chOff x="1966925" y="760050"/>
              <a:chExt cx="244400" cy="168575"/>
            </a:xfrm>
          </p:grpSpPr>
          <p:sp>
            <p:nvSpPr>
              <p:cNvPr id="274" name="Google Shape;27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0" name="Google Shape;300;p11"/>
          <p:cNvSpPr txBox="1">
            <a:spLocks noGrp="1"/>
          </p:cNvSpPr>
          <p:nvPr>
            <p:ph type="title" hasCustomPrompt="1"/>
          </p:nvPr>
        </p:nvSpPr>
        <p:spPr>
          <a:xfrm>
            <a:off x="2867200" y="2170967"/>
            <a:ext cx="6457600" cy="16992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128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301" name="Google Shape;301;p11"/>
          <p:cNvSpPr txBox="1">
            <a:spLocks noGrp="1"/>
          </p:cNvSpPr>
          <p:nvPr>
            <p:ph type="subTitle" idx="1"/>
          </p:nvPr>
        </p:nvSpPr>
        <p:spPr>
          <a:xfrm>
            <a:off x="2867200" y="3870233"/>
            <a:ext cx="6457600" cy="81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4078942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114358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3"/>
        <p:cNvGrpSpPr/>
        <p:nvPr/>
      </p:nvGrpSpPr>
      <p:grpSpPr>
        <a:xfrm>
          <a:off x="0" y="0"/>
          <a:ext cx="0" cy="0"/>
          <a:chOff x="0" y="0"/>
          <a:chExt cx="0" cy="0"/>
        </a:xfrm>
      </p:grpSpPr>
      <p:grpSp>
        <p:nvGrpSpPr>
          <p:cNvPr id="304" name="Google Shape;304;p13"/>
          <p:cNvGrpSpPr/>
          <p:nvPr/>
        </p:nvGrpSpPr>
        <p:grpSpPr>
          <a:xfrm>
            <a:off x="-131433" y="-464190"/>
            <a:ext cx="11907912" cy="7474929"/>
            <a:chOff x="-98575" y="-348143"/>
            <a:chExt cx="8930934" cy="5606197"/>
          </a:xfrm>
        </p:grpSpPr>
        <p:sp>
          <p:nvSpPr>
            <p:cNvPr id="305" name="Google Shape;305;p13"/>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3"/>
            <p:cNvSpPr/>
            <p:nvPr/>
          </p:nvSpPr>
          <p:spPr>
            <a:xfrm>
              <a:off x="5893660" y="19913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3"/>
            <p:cNvSpPr/>
            <p:nvPr/>
          </p:nvSpPr>
          <p:spPr>
            <a:xfrm>
              <a:off x="6310801" y="4688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3"/>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7658843"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3"/>
            <p:cNvSpPr/>
            <p:nvPr/>
          </p:nvSpPr>
          <p:spPr>
            <a:xfrm>
              <a:off x="4318001"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14" name="Google Shape;314;p13"/>
            <p:cNvGrpSpPr/>
            <p:nvPr/>
          </p:nvGrpSpPr>
          <p:grpSpPr>
            <a:xfrm>
              <a:off x="7799695" y="942997"/>
              <a:ext cx="1032663" cy="712280"/>
              <a:chOff x="1966925" y="760050"/>
              <a:chExt cx="244400" cy="168575"/>
            </a:xfrm>
          </p:grpSpPr>
          <p:sp>
            <p:nvSpPr>
              <p:cNvPr id="315" name="Google Shape;315;p1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1" name="Google Shape;341;p13"/>
            <p:cNvSpPr/>
            <p:nvPr/>
          </p:nvSpPr>
          <p:spPr>
            <a:xfrm>
              <a:off x="189503" y="33182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2" name="Google Shape;342;p13"/>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3"/>
          <p:cNvSpPr txBox="1">
            <a:spLocks noGrp="1"/>
          </p:cNvSpPr>
          <p:nvPr>
            <p:ph type="subTitle" idx="1"/>
          </p:nvPr>
        </p:nvSpPr>
        <p:spPr>
          <a:xfrm>
            <a:off x="9599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4" name="Google Shape;344;p13"/>
          <p:cNvSpPr txBox="1">
            <a:spLocks noGrp="1"/>
          </p:cNvSpPr>
          <p:nvPr>
            <p:ph type="subTitle" idx="2"/>
          </p:nvPr>
        </p:nvSpPr>
        <p:spPr>
          <a:xfrm>
            <a:off x="9600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5" name="Google Shape;345;p13"/>
          <p:cNvSpPr txBox="1">
            <a:spLocks noGrp="1"/>
          </p:cNvSpPr>
          <p:nvPr>
            <p:ph type="subTitle" idx="3"/>
          </p:nvPr>
        </p:nvSpPr>
        <p:spPr>
          <a:xfrm>
            <a:off x="46871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6" name="Google Shape;346;p13"/>
          <p:cNvSpPr txBox="1">
            <a:spLocks noGrp="1"/>
          </p:cNvSpPr>
          <p:nvPr>
            <p:ph type="subTitle" idx="4"/>
          </p:nvPr>
        </p:nvSpPr>
        <p:spPr>
          <a:xfrm>
            <a:off x="46872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7" name="Google Shape;347;p13"/>
          <p:cNvSpPr txBox="1">
            <a:spLocks noGrp="1"/>
          </p:cNvSpPr>
          <p:nvPr>
            <p:ph type="subTitle" idx="5"/>
          </p:nvPr>
        </p:nvSpPr>
        <p:spPr>
          <a:xfrm>
            <a:off x="84143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8" name="Google Shape;348;p13"/>
          <p:cNvSpPr txBox="1">
            <a:spLocks noGrp="1"/>
          </p:cNvSpPr>
          <p:nvPr>
            <p:ph type="subTitle" idx="6"/>
          </p:nvPr>
        </p:nvSpPr>
        <p:spPr>
          <a:xfrm>
            <a:off x="84144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527361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4"/>
        </a:solidFill>
        <a:effectLst/>
      </p:bgPr>
    </p:bg>
    <p:spTree>
      <p:nvGrpSpPr>
        <p:cNvPr id="1" name="Shape 349"/>
        <p:cNvGrpSpPr/>
        <p:nvPr/>
      </p:nvGrpSpPr>
      <p:grpSpPr>
        <a:xfrm>
          <a:off x="0" y="0"/>
          <a:ext cx="0" cy="0"/>
          <a:chOff x="0" y="0"/>
          <a:chExt cx="0" cy="0"/>
        </a:xfrm>
      </p:grpSpPr>
      <p:grpSp>
        <p:nvGrpSpPr>
          <p:cNvPr id="350" name="Google Shape;350;p14"/>
          <p:cNvGrpSpPr/>
          <p:nvPr/>
        </p:nvGrpSpPr>
        <p:grpSpPr>
          <a:xfrm>
            <a:off x="-213085" y="144471"/>
            <a:ext cx="12480121" cy="6515213"/>
            <a:chOff x="-159814" y="108353"/>
            <a:chExt cx="9360091" cy="4886410"/>
          </a:xfrm>
        </p:grpSpPr>
        <p:sp>
          <p:nvSpPr>
            <p:cNvPr id="351" name="Google Shape;351;p14"/>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4"/>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4"/>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4"/>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4"/>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4"/>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4"/>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4"/>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4"/>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4"/>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62" name="Google Shape;362;p14"/>
            <p:cNvGrpSpPr/>
            <p:nvPr/>
          </p:nvGrpSpPr>
          <p:grpSpPr>
            <a:xfrm rot="-3210415">
              <a:off x="-88437" y="1571975"/>
              <a:ext cx="956558" cy="659786"/>
              <a:chOff x="1966925" y="760050"/>
              <a:chExt cx="244400" cy="168575"/>
            </a:xfrm>
          </p:grpSpPr>
          <p:sp>
            <p:nvSpPr>
              <p:cNvPr id="363" name="Google Shape;363;p14"/>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4"/>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4"/>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4"/>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4"/>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4"/>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4"/>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4"/>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4"/>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4"/>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4"/>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4"/>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4"/>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4"/>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4"/>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4"/>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4"/>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4"/>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4"/>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4"/>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4"/>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4"/>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4"/>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4"/>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4"/>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4"/>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89" name="Google Shape;389;p14"/>
          <p:cNvSpPr/>
          <p:nvPr/>
        </p:nvSpPr>
        <p:spPr>
          <a:xfrm>
            <a:off x="960000" y="1766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1" name="Google Shape;391;p14"/>
          <p:cNvSpPr txBox="1">
            <a:spLocks noGrp="1"/>
          </p:cNvSpPr>
          <p:nvPr>
            <p:ph type="subTitle" idx="1"/>
          </p:nvPr>
        </p:nvSpPr>
        <p:spPr>
          <a:xfrm>
            <a:off x="3131400" y="2263400"/>
            <a:ext cx="5929200" cy="3377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1333"/>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4040101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accent4"/>
        </a:solidFill>
        <a:effectLst/>
      </p:bgPr>
    </p:bg>
    <p:spTree>
      <p:nvGrpSpPr>
        <p:cNvPr id="1" name="Shape 558"/>
        <p:cNvGrpSpPr/>
        <p:nvPr/>
      </p:nvGrpSpPr>
      <p:grpSpPr>
        <a:xfrm>
          <a:off x="0" y="0"/>
          <a:ext cx="0" cy="0"/>
          <a:chOff x="0" y="0"/>
          <a:chExt cx="0" cy="0"/>
        </a:xfrm>
      </p:grpSpPr>
      <p:grpSp>
        <p:nvGrpSpPr>
          <p:cNvPr id="559" name="Google Shape;559;p19"/>
          <p:cNvGrpSpPr/>
          <p:nvPr/>
        </p:nvGrpSpPr>
        <p:grpSpPr>
          <a:xfrm>
            <a:off x="-474799" y="-191349"/>
            <a:ext cx="12545649" cy="6885385"/>
            <a:chOff x="-356100" y="-143512"/>
            <a:chExt cx="9409237" cy="5164039"/>
          </a:xfrm>
        </p:grpSpPr>
        <p:sp>
          <p:nvSpPr>
            <p:cNvPr id="560" name="Google Shape;560;p19"/>
            <p:cNvSpPr/>
            <p:nvPr/>
          </p:nvSpPr>
          <p:spPr>
            <a:xfrm>
              <a:off x="-356100" y="155377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9"/>
            <p:cNvSpPr/>
            <p:nvPr/>
          </p:nvSpPr>
          <p:spPr>
            <a:xfrm>
              <a:off x="7745303" y="-1435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19"/>
            <p:cNvSpPr/>
            <p:nvPr/>
          </p:nvSpPr>
          <p:spPr>
            <a:xfrm>
              <a:off x="8634130" y="4174250"/>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9"/>
            <p:cNvSpPr/>
            <p:nvPr/>
          </p:nvSpPr>
          <p:spPr>
            <a:xfrm>
              <a:off x="4735450" y="143268"/>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9"/>
            <p:cNvSpPr/>
            <p:nvPr/>
          </p:nvSpPr>
          <p:spPr>
            <a:xfrm>
              <a:off x="639063" y="460349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9"/>
            <p:cNvSpPr/>
            <p:nvPr/>
          </p:nvSpPr>
          <p:spPr>
            <a:xfrm>
              <a:off x="6883902" y="4810668"/>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9"/>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9"/>
            <p:cNvSpPr/>
            <p:nvPr/>
          </p:nvSpPr>
          <p:spPr>
            <a:xfrm>
              <a:off x="2982265" y="487632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9"/>
            <p:cNvSpPr/>
            <p:nvPr/>
          </p:nvSpPr>
          <p:spPr>
            <a:xfrm>
              <a:off x="503740" y="31881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9"/>
            <p:cNvSpPr/>
            <p:nvPr/>
          </p:nvSpPr>
          <p:spPr>
            <a:xfrm>
              <a:off x="8917790" y="257175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9"/>
            <p:cNvSpPr/>
            <p:nvPr/>
          </p:nvSpPr>
          <p:spPr>
            <a:xfrm>
              <a:off x="8423993" y="1169963"/>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1" name="Google Shape;571;p19"/>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41902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95"/>
        <p:cNvGrpSpPr/>
        <p:nvPr/>
      </p:nvGrpSpPr>
      <p:grpSpPr>
        <a:xfrm>
          <a:off x="0" y="0"/>
          <a:ext cx="0" cy="0"/>
          <a:chOff x="0" y="0"/>
          <a:chExt cx="0" cy="0"/>
        </a:xfrm>
      </p:grpSpPr>
      <p:grpSp>
        <p:nvGrpSpPr>
          <p:cNvPr id="596" name="Google Shape;596;p21"/>
          <p:cNvGrpSpPr/>
          <p:nvPr/>
        </p:nvGrpSpPr>
        <p:grpSpPr>
          <a:xfrm>
            <a:off x="-134254" y="-324557"/>
            <a:ext cx="12152395" cy="6847468"/>
            <a:chOff x="-100690" y="-243418"/>
            <a:chExt cx="9114296" cy="5135601"/>
          </a:xfrm>
        </p:grpSpPr>
        <p:sp>
          <p:nvSpPr>
            <p:cNvPr id="597" name="Google Shape;597;p21"/>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1"/>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1"/>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1"/>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1"/>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1"/>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6" name="Google Shape;606;p21"/>
            <p:cNvGrpSpPr/>
            <p:nvPr/>
          </p:nvGrpSpPr>
          <p:grpSpPr>
            <a:xfrm>
              <a:off x="7907662" y="1099397"/>
              <a:ext cx="1032663" cy="712280"/>
              <a:chOff x="1966925" y="760050"/>
              <a:chExt cx="244400" cy="168575"/>
            </a:xfrm>
          </p:grpSpPr>
          <p:sp>
            <p:nvSpPr>
              <p:cNvPr id="607" name="Google Shape;60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3" name="Google Shape;633;p21"/>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1"/>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36" name="Google Shape;636;p21"/>
            <p:cNvGrpSpPr/>
            <p:nvPr/>
          </p:nvGrpSpPr>
          <p:grpSpPr>
            <a:xfrm>
              <a:off x="0" y="3574822"/>
              <a:ext cx="1032663" cy="712280"/>
              <a:chOff x="1966925" y="760050"/>
              <a:chExt cx="244400" cy="168575"/>
            </a:xfrm>
          </p:grpSpPr>
          <p:sp>
            <p:nvSpPr>
              <p:cNvPr id="637" name="Google Shape;63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63" name="Google Shape;663;p21"/>
          <p:cNvSpPr txBox="1">
            <a:spLocks noGrp="1"/>
          </p:cNvSpPr>
          <p:nvPr>
            <p:ph type="title"/>
          </p:nvPr>
        </p:nvSpPr>
        <p:spPr>
          <a:xfrm>
            <a:off x="3354800" y="1884167"/>
            <a:ext cx="5482400" cy="232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400"/>
              <a:buFont typeface="Manjari"/>
              <a:buNone/>
              <a:defRPr sz="3200" b="0">
                <a:solidFill>
                  <a:schemeClr val="dk2"/>
                </a:solidFill>
                <a:latin typeface="Manjari"/>
                <a:ea typeface="Manjari"/>
                <a:cs typeface="Manjari"/>
                <a:sym typeface="Manjari"/>
              </a:defRPr>
            </a:lvl1pPr>
            <a:lvl2pPr lvl="1"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2pPr>
            <a:lvl3pPr lvl="2"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3pPr>
            <a:lvl4pPr lvl="3"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4pPr>
            <a:lvl5pPr lvl="4"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5pPr>
            <a:lvl6pPr lvl="5"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6pPr>
            <a:lvl7pPr lvl="6"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7pPr>
            <a:lvl8pPr lvl="7"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8pPr>
            <a:lvl9pPr lvl="8"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9pPr>
          </a:lstStyle>
          <a:p>
            <a:endParaRPr/>
          </a:p>
        </p:txBody>
      </p:sp>
      <p:sp>
        <p:nvSpPr>
          <p:cNvPr id="664" name="Google Shape;664;p21"/>
          <p:cNvSpPr txBox="1">
            <a:spLocks noGrp="1"/>
          </p:cNvSpPr>
          <p:nvPr>
            <p:ph type="title" idx="2"/>
          </p:nvPr>
        </p:nvSpPr>
        <p:spPr>
          <a:xfrm>
            <a:off x="3354800" y="4210233"/>
            <a:ext cx="5482400" cy="7636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600"/>
              <a:buNone/>
              <a:defRPr sz="2400">
                <a:solidFill>
                  <a:schemeClr val="l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75973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17"/>
        <p:cNvGrpSpPr/>
        <p:nvPr/>
      </p:nvGrpSpPr>
      <p:grpSpPr>
        <a:xfrm>
          <a:off x="0" y="0"/>
          <a:ext cx="0" cy="0"/>
          <a:chOff x="0" y="0"/>
          <a:chExt cx="0" cy="0"/>
        </a:xfrm>
      </p:grpSpPr>
      <p:grpSp>
        <p:nvGrpSpPr>
          <p:cNvPr id="718" name="Google Shape;718;p26"/>
          <p:cNvGrpSpPr/>
          <p:nvPr/>
        </p:nvGrpSpPr>
        <p:grpSpPr>
          <a:xfrm>
            <a:off x="-134254" y="-324557"/>
            <a:ext cx="12152395" cy="6847468"/>
            <a:chOff x="-100690" y="-243418"/>
            <a:chExt cx="9114296" cy="5135601"/>
          </a:xfrm>
        </p:grpSpPr>
        <p:sp>
          <p:nvSpPr>
            <p:cNvPr id="719" name="Google Shape;719;p26"/>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6"/>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6"/>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6"/>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6"/>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6"/>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6"/>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6"/>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6"/>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28" name="Google Shape;728;p26"/>
            <p:cNvGrpSpPr/>
            <p:nvPr/>
          </p:nvGrpSpPr>
          <p:grpSpPr>
            <a:xfrm>
              <a:off x="7907662" y="1099397"/>
              <a:ext cx="1032663" cy="712280"/>
              <a:chOff x="1966925" y="760050"/>
              <a:chExt cx="244400" cy="168575"/>
            </a:xfrm>
          </p:grpSpPr>
          <p:sp>
            <p:nvSpPr>
              <p:cNvPr id="729" name="Google Shape;72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55" name="Google Shape;755;p26"/>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6"/>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6"/>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58" name="Google Shape;758;p26"/>
            <p:cNvGrpSpPr/>
            <p:nvPr/>
          </p:nvGrpSpPr>
          <p:grpSpPr>
            <a:xfrm>
              <a:off x="0" y="3574822"/>
              <a:ext cx="1032663" cy="712280"/>
              <a:chOff x="1966925" y="760050"/>
              <a:chExt cx="244400" cy="168575"/>
            </a:xfrm>
          </p:grpSpPr>
          <p:sp>
            <p:nvSpPr>
              <p:cNvPr id="759" name="Google Shape;75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24195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785"/>
        <p:cNvGrpSpPr/>
        <p:nvPr/>
      </p:nvGrpSpPr>
      <p:grpSpPr>
        <a:xfrm>
          <a:off x="0" y="0"/>
          <a:ext cx="0" cy="0"/>
          <a:chOff x="0" y="0"/>
          <a:chExt cx="0" cy="0"/>
        </a:xfrm>
      </p:grpSpPr>
      <p:grpSp>
        <p:nvGrpSpPr>
          <p:cNvPr id="786" name="Google Shape;786;p27"/>
          <p:cNvGrpSpPr/>
          <p:nvPr/>
        </p:nvGrpSpPr>
        <p:grpSpPr>
          <a:xfrm>
            <a:off x="-213085" y="144471"/>
            <a:ext cx="12480121" cy="6515213"/>
            <a:chOff x="-159814" y="108353"/>
            <a:chExt cx="9360091" cy="4886410"/>
          </a:xfrm>
        </p:grpSpPr>
        <p:sp>
          <p:nvSpPr>
            <p:cNvPr id="787" name="Google Shape;787;p2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27"/>
            <p:cNvGrpSpPr/>
            <p:nvPr/>
          </p:nvGrpSpPr>
          <p:grpSpPr>
            <a:xfrm rot="-3210415">
              <a:off x="-88437" y="1571975"/>
              <a:ext cx="956558" cy="659786"/>
              <a:chOff x="1966925" y="760050"/>
              <a:chExt cx="244400" cy="168575"/>
            </a:xfrm>
          </p:grpSpPr>
          <p:sp>
            <p:nvSpPr>
              <p:cNvPr id="799" name="Google Shape;799;p2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2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2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2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2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2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2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65188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35"/>
        <p:cNvGrpSpPr/>
        <p:nvPr/>
      </p:nvGrpSpPr>
      <p:grpSpPr>
        <a:xfrm>
          <a:off x="0" y="0"/>
          <a:ext cx="0" cy="0"/>
          <a:chOff x="0" y="0"/>
          <a:chExt cx="0" cy="0"/>
        </a:xfrm>
      </p:grpSpPr>
      <p:grpSp>
        <p:nvGrpSpPr>
          <p:cNvPr id="136" name="Google Shape;136;p3"/>
          <p:cNvGrpSpPr/>
          <p:nvPr/>
        </p:nvGrpSpPr>
        <p:grpSpPr>
          <a:xfrm>
            <a:off x="-81167" y="-59200"/>
            <a:ext cx="12354400" cy="7035600"/>
            <a:chOff x="-60875" y="-44400"/>
            <a:chExt cx="9265800" cy="5276700"/>
          </a:xfrm>
        </p:grpSpPr>
        <p:grpSp>
          <p:nvGrpSpPr>
            <p:cNvPr id="137" name="Google Shape;137;p3"/>
            <p:cNvGrpSpPr/>
            <p:nvPr/>
          </p:nvGrpSpPr>
          <p:grpSpPr>
            <a:xfrm>
              <a:off x="-60875" y="292275"/>
              <a:ext cx="9265800" cy="4558950"/>
              <a:chOff x="-60875" y="292275"/>
              <a:chExt cx="9265800" cy="4558950"/>
            </a:xfrm>
          </p:grpSpPr>
          <p:cxnSp>
            <p:nvCxnSpPr>
              <p:cNvPr id="138" name="Google Shape;138;p3"/>
              <p:cNvCxnSpPr/>
              <p:nvPr/>
            </p:nvCxnSpPr>
            <p:spPr>
              <a:xfrm>
                <a:off x="-60875" y="2922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39" name="Google Shape;139;p3"/>
              <p:cNvCxnSpPr/>
              <p:nvPr/>
            </p:nvCxnSpPr>
            <p:spPr>
              <a:xfrm>
                <a:off x="-60875" y="7067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0" name="Google Shape;140;p3"/>
              <p:cNvCxnSpPr/>
              <p:nvPr/>
            </p:nvCxnSpPr>
            <p:spPr>
              <a:xfrm>
                <a:off x="-60875" y="11211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1" name="Google Shape;141;p3"/>
              <p:cNvCxnSpPr/>
              <p:nvPr/>
            </p:nvCxnSpPr>
            <p:spPr>
              <a:xfrm>
                <a:off x="-60875" y="15356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2" name="Google Shape;142;p3"/>
              <p:cNvCxnSpPr/>
              <p:nvPr/>
            </p:nvCxnSpPr>
            <p:spPr>
              <a:xfrm>
                <a:off x="-60875" y="19500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3" name="Google Shape;143;p3"/>
              <p:cNvCxnSpPr/>
              <p:nvPr/>
            </p:nvCxnSpPr>
            <p:spPr>
              <a:xfrm>
                <a:off x="-60875" y="23645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4" name="Google Shape;144;p3"/>
              <p:cNvCxnSpPr/>
              <p:nvPr/>
            </p:nvCxnSpPr>
            <p:spPr>
              <a:xfrm>
                <a:off x="-60875" y="27789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5" name="Google Shape;145;p3"/>
              <p:cNvCxnSpPr/>
              <p:nvPr/>
            </p:nvCxnSpPr>
            <p:spPr>
              <a:xfrm>
                <a:off x="-60875" y="31934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6" name="Google Shape;146;p3"/>
              <p:cNvCxnSpPr/>
              <p:nvPr/>
            </p:nvCxnSpPr>
            <p:spPr>
              <a:xfrm>
                <a:off x="-60875" y="36078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7" name="Google Shape;147;p3"/>
              <p:cNvCxnSpPr/>
              <p:nvPr/>
            </p:nvCxnSpPr>
            <p:spPr>
              <a:xfrm>
                <a:off x="-60875" y="40223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8" name="Google Shape;148;p3"/>
              <p:cNvCxnSpPr/>
              <p:nvPr/>
            </p:nvCxnSpPr>
            <p:spPr>
              <a:xfrm>
                <a:off x="-60875" y="44367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149" name="Google Shape;149;p3"/>
              <p:cNvCxnSpPr/>
              <p:nvPr/>
            </p:nvCxnSpPr>
            <p:spPr>
              <a:xfrm>
                <a:off x="-60875" y="4851225"/>
                <a:ext cx="9265800" cy="0"/>
              </a:xfrm>
              <a:prstGeom prst="straightConnector1">
                <a:avLst/>
              </a:prstGeom>
              <a:noFill/>
              <a:ln w="9525" cap="flat" cmpd="sng">
                <a:solidFill>
                  <a:srgbClr val="F7B749"/>
                </a:solidFill>
                <a:prstDash val="solid"/>
                <a:round/>
                <a:headEnd type="none" w="med" len="med"/>
                <a:tailEnd type="none" w="med" len="med"/>
              </a:ln>
            </p:spPr>
          </p:cxnSp>
        </p:grpSp>
        <p:grpSp>
          <p:nvGrpSpPr>
            <p:cNvPr id="150" name="Google Shape;150;p3"/>
            <p:cNvGrpSpPr/>
            <p:nvPr/>
          </p:nvGrpSpPr>
          <p:grpSpPr>
            <a:xfrm>
              <a:off x="424088" y="-44400"/>
              <a:ext cx="8295875" cy="5276700"/>
              <a:chOff x="424088" y="-44400"/>
              <a:chExt cx="8295875" cy="5276700"/>
            </a:xfrm>
          </p:grpSpPr>
          <p:cxnSp>
            <p:nvCxnSpPr>
              <p:cNvPr id="151" name="Google Shape;151;p3"/>
              <p:cNvCxnSpPr/>
              <p:nvPr/>
            </p:nvCxnSpPr>
            <p:spPr>
              <a:xfrm>
                <a:off x="424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2" name="Google Shape;152;p3"/>
              <p:cNvCxnSpPr/>
              <p:nvPr/>
            </p:nvCxnSpPr>
            <p:spPr>
              <a:xfrm>
                <a:off x="860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3" name="Google Shape;153;p3"/>
              <p:cNvCxnSpPr/>
              <p:nvPr/>
            </p:nvCxnSpPr>
            <p:spPr>
              <a:xfrm>
                <a:off x="1297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4" name="Google Shape;154;p3"/>
              <p:cNvCxnSpPr/>
              <p:nvPr/>
            </p:nvCxnSpPr>
            <p:spPr>
              <a:xfrm>
                <a:off x="1733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5" name="Google Shape;155;p3"/>
              <p:cNvCxnSpPr/>
              <p:nvPr/>
            </p:nvCxnSpPr>
            <p:spPr>
              <a:xfrm>
                <a:off x="2170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6" name="Google Shape;156;p3"/>
              <p:cNvCxnSpPr/>
              <p:nvPr/>
            </p:nvCxnSpPr>
            <p:spPr>
              <a:xfrm>
                <a:off x="2607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7" name="Google Shape;157;p3"/>
              <p:cNvCxnSpPr/>
              <p:nvPr/>
            </p:nvCxnSpPr>
            <p:spPr>
              <a:xfrm>
                <a:off x="3043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8" name="Google Shape;158;p3"/>
              <p:cNvCxnSpPr/>
              <p:nvPr/>
            </p:nvCxnSpPr>
            <p:spPr>
              <a:xfrm>
                <a:off x="3480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59" name="Google Shape;159;p3"/>
              <p:cNvCxnSpPr/>
              <p:nvPr/>
            </p:nvCxnSpPr>
            <p:spPr>
              <a:xfrm>
                <a:off x="3917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0" name="Google Shape;160;p3"/>
              <p:cNvCxnSpPr/>
              <p:nvPr/>
            </p:nvCxnSpPr>
            <p:spPr>
              <a:xfrm>
                <a:off x="4353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1" name="Google Shape;161;p3"/>
              <p:cNvCxnSpPr/>
              <p:nvPr/>
            </p:nvCxnSpPr>
            <p:spPr>
              <a:xfrm>
                <a:off x="4790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2" name="Google Shape;162;p3"/>
              <p:cNvCxnSpPr/>
              <p:nvPr/>
            </p:nvCxnSpPr>
            <p:spPr>
              <a:xfrm>
                <a:off x="5226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3" name="Google Shape;163;p3"/>
              <p:cNvCxnSpPr/>
              <p:nvPr/>
            </p:nvCxnSpPr>
            <p:spPr>
              <a:xfrm>
                <a:off x="5663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4" name="Google Shape;164;p3"/>
              <p:cNvCxnSpPr/>
              <p:nvPr/>
            </p:nvCxnSpPr>
            <p:spPr>
              <a:xfrm>
                <a:off x="6100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5" name="Google Shape;165;p3"/>
              <p:cNvCxnSpPr/>
              <p:nvPr/>
            </p:nvCxnSpPr>
            <p:spPr>
              <a:xfrm>
                <a:off x="6536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6" name="Google Shape;166;p3"/>
              <p:cNvCxnSpPr/>
              <p:nvPr/>
            </p:nvCxnSpPr>
            <p:spPr>
              <a:xfrm>
                <a:off x="6973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7" name="Google Shape;167;p3"/>
              <p:cNvCxnSpPr/>
              <p:nvPr/>
            </p:nvCxnSpPr>
            <p:spPr>
              <a:xfrm>
                <a:off x="7410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8" name="Google Shape;168;p3"/>
              <p:cNvCxnSpPr/>
              <p:nvPr/>
            </p:nvCxnSpPr>
            <p:spPr>
              <a:xfrm>
                <a:off x="7846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69" name="Google Shape;169;p3"/>
              <p:cNvCxnSpPr/>
              <p:nvPr/>
            </p:nvCxnSpPr>
            <p:spPr>
              <a:xfrm>
                <a:off x="8283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170" name="Google Shape;170;p3"/>
              <p:cNvCxnSpPr/>
              <p:nvPr/>
            </p:nvCxnSpPr>
            <p:spPr>
              <a:xfrm>
                <a:off x="8719963" y="-44400"/>
                <a:ext cx="0" cy="5276700"/>
              </a:xfrm>
              <a:prstGeom prst="straightConnector1">
                <a:avLst/>
              </a:prstGeom>
              <a:noFill/>
              <a:ln w="9525" cap="flat" cmpd="sng">
                <a:solidFill>
                  <a:srgbClr val="F7B749"/>
                </a:solidFill>
                <a:prstDash val="solid"/>
                <a:round/>
                <a:headEnd type="none" w="med" len="med"/>
                <a:tailEnd type="none" w="med" len="med"/>
              </a:ln>
            </p:spPr>
          </p:cxnSp>
        </p:grpSp>
      </p:grpSp>
      <p:grpSp>
        <p:nvGrpSpPr>
          <p:cNvPr id="171" name="Google Shape;171;p3"/>
          <p:cNvGrpSpPr/>
          <p:nvPr/>
        </p:nvGrpSpPr>
        <p:grpSpPr>
          <a:xfrm rot="-10440599">
            <a:off x="1785188" y="-866147"/>
            <a:ext cx="12203000" cy="6384832"/>
            <a:chOff x="666700" y="727125"/>
            <a:chExt cx="7939189" cy="3876383"/>
          </a:xfrm>
        </p:grpSpPr>
        <p:sp>
          <p:nvSpPr>
            <p:cNvPr id="172" name="Google Shape;172;p3"/>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3" name="Google Shape;173;p3"/>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4" name="Google Shape;174;p3"/>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5" name="Google Shape;175;p3"/>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6" name="Google Shape;176;p3"/>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7" name="Google Shape;177;p3"/>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8" name="Google Shape;178;p3"/>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79" name="Google Shape;179;p3"/>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180" name="Google Shape;180;p3"/>
          <p:cNvSpPr txBox="1">
            <a:spLocks noGrp="1"/>
          </p:cNvSpPr>
          <p:nvPr>
            <p:ph type="title"/>
          </p:nvPr>
        </p:nvSpPr>
        <p:spPr>
          <a:xfrm>
            <a:off x="5167367" y="2059769"/>
            <a:ext cx="606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1" name="Google Shape;181;p3"/>
          <p:cNvSpPr txBox="1">
            <a:spLocks noGrp="1"/>
          </p:cNvSpPr>
          <p:nvPr>
            <p:ph type="title" idx="2" hasCustomPrompt="1"/>
          </p:nvPr>
        </p:nvSpPr>
        <p:spPr>
          <a:xfrm>
            <a:off x="5167369" y="1193267"/>
            <a:ext cx="60644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466" b="1">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2" name="Google Shape;182;p3"/>
          <p:cNvSpPr txBox="1">
            <a:spLocks noGrp="1"/>
          </p:cNvSpPr>
          <p:nvPr>
            <p:ph type="subTitle" idx="1"/>
          </p:nvPr>
        </p:nvSpPr>
        <p:spPr>
          <a:xfrm>
            <a:off x="5167401" y="3278436"/>
            <a:ext cx="60644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83" name="Google Shape;183;p3"/>
          <p:cNvGrpSpPr/>
          <p:nvPr/>
        </p:nvGrpSpPr>
        <p:grpSpPr>
          <a:xfrm rot="3566524">
            <a:off x="1558539" y="-957"/>
            <a:ext cx="4049340" cy="2998800"/>
            <a:chOff x="75004" y="2532151"/>
            <a:chExt cx="3037060" cy="2249141"/>
          </a:xfrm>
        </p:grpSpPr>
        <p:grpSp>
          <p:nvGrpSpPr>
            <p:cNvPr id="184" name="Google Shape;184;p3"/>
            <p:cNvGrpSpPr/>
            <p:nvPr/>
          </p:nvGrpSpPr>
          <p:grpSpPr>
            <a:xfrm rot="925807">
              <a:off x="236870" y="2864556"/>
              <a:ext cx="2713328" cy="1584332"/>
              <a:chOff x="1677050" y="1326500"/>
              <a:chExt cx="2265900" cy="1323075"/>
            </a:xfrm>
          </p:grpSpPr>
          <p:sp>
            <p:nvSpPr>
              <p:cNvPr id="185" name="Google Shape;185;p3"/>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86" name="Google Shape;186;p3"/>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87" name="Google Shape;187;p3"/>
            <p:cNvGrpSpPr/>
            <p:nvPr/>
          </p:nvGrpSpPr>
          <p:grpSpPr>
            <a:xfrm rot="925807">
              <a:off x="1598483" y="2664482"/>
              <a:ext cx="551102" cy="369507"/>
              <a:chOff x="2626275" y="1121400"/>
              <a:chExt cx="460225" cy="308575"/>
            </a:xfrm>
          </p:grpSpPr>
          <p:grpSp>
            <p:nvGrpSpPr>
              <p:cNvPr id="188" name="Google Shape;188;p3"/>
              <p:cNvGrpSpPr/>
              <p:nvPr/>
            </p:nvGrpSpPr>
            <p:grpSpPr>
              <a:xfrm>
                <a:off x="2671050" y="1121400"/>
                <a:ext cx="415450" cy="308575"/>
                <a:chOff x="2671050" y="1121400"/>
                <a:chExt cx="415450" cy="308575"/>
              </a:xfrm>
            </p:grpSpPr>
            <p:sp>
              <p:nvSpPr>
                <p:cNvPr id="189" name="Google Shape;189;p3"/>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90" name="Google Shape;190;p3"/>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191" name="Google Shape;191;p3"/>
              <p:cNvGrpSpPr/>
              <p:nvPr/>
            </p:nvGrpSpPr>
            <p:grpSpPr>
              <a:xfrm>
                <a:off x="2626275" y="1170175"/>
                <a:ext cx="447725" cy="154300"/>
                <a:chOff x="2626275" y="1170175"/>
                <a:chExt cx="447725" cy="154300"/>
              </a:xfrm>
            </p:grpSpPr>
            <p:sp>
              <p:nvSpPr>
                <p:cNvPr id="192" name="Google Shape;192;p3"/>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193" name="Google Shape;193;p3"/>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grpSp>
    </p:spTree>
    <p:extLst>
      <p:ext uri="{BB962C8B-B14F-4D97-AF65-F5344CB8AC3E}">
        <p14:creationId xmlns:p14="http://schemas.microsoft.com/office/powerpoint/2010/main" val="3902399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63200" y="275596"/>
            <a:ext cx="11380168" cy="6158171"/>
            <a:chOff x="272400" y="206697"/>
            <a:chExt cx="8535126" cy="4618628"/>
          </a:xfrm>
        </p:grpSpPr>
        <p:sp>
          <p:nvSpPr>
            <p:cNvPr id="10" name="Google Shape;10;p2"/>
            <p:cNvSpPr/>
            <p:nvPr/>
          </p:nvSpPr>
          <p:spPr>
            <a:xfrm>
              <a:off x="7629267" y="42935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557468" y="411304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4304116" y="206697"/>
              <a:ext cx="1083100" cy="435452"/>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206663" y="9322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20;p2"/>
          <p:cNvSpPr/>
          <p:nvPr/>
        </p:nvSpPr>
        <p:spPr>
          <a:xfrm>
            <a:off x="2235800" y="1243000"/>
            <a:ext cx="77204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txBox="1">
            <a:spLocks noGrp="1"/>
          </p:cNvSpPr>
          <p:nvPr>
            <p:ph type="ctrTitle"/>
          </p:nvPr>
        </p:nvSpPr>
        <p:spPr>
          <a:xfrm>
            <a:off x="2883400" y="1507867"/>
            <a:ext cx="6425200" cy="3134000"/>
          </a:xfrm>
          <a:prstGeom prst="rect">
            <a:avLst/>
          </a:prstGeom>
        </p:spPr>
        <p:txBody>
          <a:bodyPr spcFirstLastPara="1" wrap="square" lIns="0" tIns="0" rIns="0" bIns="0" anchor="ctr" anchorCtr="0">
            <a:noAutofit/>
          </a:bodyPr>
          <a:lstStyle>
            <a:lvl1pPr lvl="0" algn="ctr">
              <a:spcBef>
                <a:spcPts val="0"/>
              </a:spcBef>
              <a:spcAft>
                <a:spcPts val="0"/>
              </a:spcAft>
              <a:buClr>
                <a:schemeClr val="lt2"/>
              </a:buClr>
              <a:buSzPts val="5200"/>
              <a:buNone/>
              <a:defRPr sz="6933">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2883400" y="4641712"/>
            <a:ext cx="6425200" cy="7084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45137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grpSp>
        <p:nvGrpSpPr>
          <p:cNvPr id="46" name="Google Shape;46;p4"/>
          <p:cNvGrpSpPr/>
          <p:nvPr/>
        </p:nvGrpSpPr>
        <p:grpSpPr>
          <a:xfrm>
            <a:off x="297507" y="138537"/>
            <a:ext cx="11445875" cy="6872200"/>
            <a:chOff x="223130" y="103903"/>
            <a:chExt cx="8584406" cy="5154150"/>
          </a:xfrm>
        </p:grpSpPr>
        <p:sp>
          <p:nvSpPr>
            <p:cNvPr id="47" name="Google Shape;47;p4"/>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6877285" y="10893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223130" y="350934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4"/>
            <p:cNvSpPr/>
            <p:nvPr/>
          </p:nvSpPr>
          <p:spPr>
            <a:xfrm>
              <a:off x="7899468" y="103907"/>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 name="Google Shape;56;p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4"/>
          <p:cNvSpPr txBox="1">
            <a:spLocks noGrp="1"/>
          </p:cNvSpPr>
          <p:nvPr>
            <p:ph type="body" idx="1"/>
          </p:nvPr>
        </p:nvSpPr>
        <p:spPr>
          <a:xfrm>
            <a:off x="960000" y="1691333"/>
            <a:ext cx="10272000" cy="4446400"/>
          </a:xfrm>
          <a:prstGeom prst="rect">
            <a:avLst/>
          </a:prstGeom>
        </p:spPr>
        <p:txBody>
          <a:bodyPr spcFirstLastPara="1" wrap="square" lIns="0" tIns="0" rIns="0" bIns="0" anchor="ctr" anchorCtr="0">
            <a:noAutofit/>
          </a:bodyPr>
          <a:lstStyle>
            <a:lvl1pPr marL="609585" lvl="0" indent="-406390">
              <a:lnSpc>
                <a:spcPct val="100000"/>
              </a:lnSpc>
              <a:spcBef>
                <a:spcPts val="0"/>
              </a:spcBef>
              <a:spcAft>
                <a:spcPts val="0"/>
              </a:spcAft>
              <a:buClr>
                <a:srgbClr val="434343"/>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3551024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2"/>
        <p:cNvGrpSpPr/>
        <p:nvPr/>
      </p:nvGrpSpPr>
      <p:grpSpPr>
        <a:xfrm>
          <a:off x="0" y="0"/>
          <a:ext cx="0" cy="0"/>
          <a:chOff x="0" y="0"/>
          <a:chExt cx="0" cy="0"/>
        </a:xfrm>
      </p:grpSpPr>
      <p:grpSp>
        <p:nvGrpSpPr>
          <p:cNvPr id="103" name="Google Shape;103;p6"/>
          <p:cNvGrpSpPr/>
          <p:nvPr/>
        </p:nvGrpSpPr>
        <p:grpSpPr>
          <a:xfrm>
            <a:off x="11" y="138538"/>
            <a:ext cx="12279679" cy="6963996"/>
            <a:chOff x="-54875" y="103903"/>
            <a:chExt cx="9209759" cy="5222997"/>
          </a:xfrm>
        </p:grpSpPr>
        <p:sp>
          <p:nvSpPr>
            <p:cNvPr id="104" name="Google Shape;104;p6"/>
            <p:cNvSpPr/>
            <p:nvPr/>
          </p:nvSpPr>
          <p:spPr>
            <a:xfrm>
              <a:off x="6342992" y="48913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8732603" y="17179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54875" y="1510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8992860" y="4277945"/>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40505" y="3444595"/>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6891501" y="2311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772650" y="49995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52144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13"/>
        <p:cNvGrpSpPr/>
        <p:nvPr/>
      </p:nvGrpSpPr>
      <p:grpSpPr>
        <a:xfrm>
          <a:off x="0" y="0"/>
          <a:ext cx="0" cy="0"/>
          <a:chOff x="0" y="0"/>
          <a:chExt cx="0" cy="0"/>
        </a:xfrm>
      </p:grpSpPr>
      <p:grpSp>
        <p:nvGrpSpPr>
          <p:cNvPr id="114" name="Google Shape;114;p7"/>
          <p:cNvGrpSpPr/>
          <p:nvPr/>
        </p:nvGrpSpPr>
        <p:grpSpPr>
          <a:xfrm>
            <a:off x="-90159" y="-229708"/>
            <a:ext cx="12357196" cy="6648419"/>
            <a:chOff x="-67620" y="-172281"/>
            <a:chExt cx="9267897" cy="4986314"/>
          </a:xfrm>
        </p:grpSpPr>
        <p:sp>
          <p:nvSpPr>
            <p:cNvPr id="115" name="Google Shape;115;p7"/>
            <p:cNvSpPr/>
            <p:nvPr/>
          </p:nvSpPr>
          <p:spPr>
            <a:xfrm>
              <a:off x="2084726" y="4167949"/>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a:off x="4853918" y="-172281"/>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a:off x="5761975" y="44524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7"/>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9" name="Google Shape;129;p7"/>
          <p:cNvSpPr/>
          <p:nvPr/>
        </p:nvSpPr>
        <p:spPr>
          <a:xfrm>
            <a:off x="960000" y="1243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7"/>
          <p:cNvSpPr txBox="1">
            <a:spLocks noGrp="1"/>
          </p:cNvSpPr>
          <p:nvPr>
            <p:ph type="title"/>
          </p:nvPr>
        </p:nvSpPr>
        <p:spPr>
          <a:xfrm>
            <a:off x="1708600" y="1885067"/>
            <a:ext cx="6223200" cy="9844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1" name="Google Shape;131;p7"/>
          <p:cNvSpPr txBox="1">
            <a:spLocks noGrp="1"/>
          </p:cNvSpPr>
          <p:nvPr>
            <p:ph type="subTitle" idx="1"/>
          </p:nvPr>
        </p:nvSpPr>
        <p:spPr>
          <a:xfrm>
            <a:off x="1708600" y="2869333"/>
            <a:ext cx="6223200" cy="210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164902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6"/>
        <p:cNvGrpSpPr/>
        <p:nvPr/>
      </p:nvGrpSpPr>
      <p:grpSpPr>
        <a:xfrm>
          <a:off x="0" y="0"/>
          <a:ext cx="0" cy="0"/>
          <a:chOff x="0" y="0"/>
          <a:chExt cx="0" cy="0"/>
        </a:xfrm>
      </p:grpSpPr>
      <p:grpSp>
        <p:nvGrpSpPr>
          <p:cNvPr id="217" name="Google Shape;217;p10"/>
          <p:cNvGrpSpPr/>
          <p:nvPr/>
        </p:nvGrpSpPr>
        <p:grpSpPr>
          <a:xfrm>
            <a:off x="-90159" y="5"/>
            <a:ext cx="12357196" cy="6424511"/>
            <a:chOff x="-67620" y="3"/>
            <a:chExt cx="9267897" cy="4818383"/>
          </a:xfrm>
        </p:grpSpPr>
        <p:sp>
          <p:nvSpPr>
            <p:cNvPr id="218" name="Google Shape;218;p10"/>
            <p:cNvSpPr/>
            <p:nvPr/>
          </p:nvSpPr>
          <p:spPr>
            <a:xfrm>
              <a:off x="2886411" y="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0"/>
            <p:cNvSpPr/>
            <p:nvPr/>
          </p:nvSpPr>
          <p:spPr>
            <a:xfrm>
              <a:off x="7883528" y="378345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1100568" y="1813794"/>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7095551" y="2211525"/>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7234960" y="46673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333430" y="21457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1852200" y="378345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10"/>
            <p:cNvSpPr/>
            <p:nvPr/>
          </p:nvSpPr>
          <p:spPr>
            <a:xfrm>
              <a:off x="7010955" y="13436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1" name="Google Shape;231;p10"/>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5879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2"/>
        <p:cNvGrpSpPr/>
        <p:nvPr/>
      </p:nvGrpSpPr>
      <p:grpSpPr>
        <a:xfrm>
          <a:off x="0" y="0"/>
          <a:ext cx="0" cy="0"/>
          <a:chOff x="0" y="0"/>
          <a:chExt cx="0" cy="0"/>
        </a:xfrm>
      </p:grpSpPr>
      <p:grpSp>
        <p:nvGrpSpPr>
          <p:cNvPr id="233" name="Google Shape;233;p11"/>
          <p:cNvGrpSpPr/>
          <p:nvPr/>
        </p:nvGrpSpPr>
        <p:grpSpPr>
          <a:xfrm>
            <a:off x="0" y="-324557"/>
            <a:ext cx="12191984" cy="6847468"/>
            <a:chOff x="0" y="-243418"/>
            <a:chExt cx="9143988" cy="5135601"/>
          </a:xfrm>
        </p:grpSpPr>
        <p:sp>
          <p:nvSpPr>
            <p:cNvPr id="234" name="Google Shape;234;p11"/>
            <p:cNvSpPr/>
            <p:nvPr/>
          </p:nvSpPr>
          <p:spPr>
            <a:xfrm>
              <a:off x="986610" y="4688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1"/>
            <p:cNvSpPr/>
            <p:nvPr/>
          </p:nvSpPr>
          <p:spPr>
            <a:xfrm>
              <a:off x="5747397"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1"/>
            <p:cNvSpPr/>
            <p:nvPr/>
          </p:nvSpPr>
          <p:spPr>
            <a:xfrm>
              <a:off x="239327" y="682257"/>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1"/>
            <p:cNvSpPr/>
            <p:nvPr/>
          </p:nvSpPr>
          <p:spPr>
            <a:xfrm>
              <a:off x="5541705" y="686622"/>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1"/>
            <p:cNvSpPr/>
            <p:nvPr/>
          </p:nvSpPr>
          <p:spPr>
            <a:xfrm>
              <a:off x="2863855" y="43201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1"/>
            <p:cNvSpPr/>
            <p:nvPr/>
          </p:nvSpPr>
          <p:spPr>
            <a:xfrm>
              <a:off x="6620023"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3" name="Google Shape;243;p11"/>
            <p:cNvGrpSpPr/>
            <p:nvPr/>
          </p:nvGrpSpPr>
          <p:grpSpPr>
            <a:xfrm>
              <a:off x="8111325" y="942997"/>
              <a:ext cx="1032663" cy="712280"/>
              <a:chOff x="1966925" y="760050"/>
              <a:chExt cx="244400" cy="168575"/>
            </a:xfrm>
          </p:grpSpPr>
          <p:sp>
            <p:nvSpPr>
              <p:cNvPr id="244" name="Google Shape;24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70" name="Google Shape;270;p11"/>
            <p:cNvSpPr/>
            <p:nvPr/>
          </p:nvSpPr>
          <p:spPr>
            <a:xfrm>
              <a:off x="719995" y="46035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1"/>
            <p:cNvSpPr/>
            <p:nvPr/>
          </p:nvSpPr>
          <p:spPr>
            <a:xfrm>
              <a:off x="7268040" y="19934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73" name="Google Shape;273;p11"/>
            <p:cNvGrpSpPr/>
            <p:nvPr/>
          </p:nvGrpSpPr>
          <p:grpSpPr>
            <a:xfrm>
              <a:off x="0" y="3285497"/>
              <a:ext cx="1032663" cy="712280"/>
              <a:chOff x="1966925" y="760050"/>
              <a:chExt cx="244400" cy="168575"/>
            </a:xfrm>
          </p:grpSpPr>
          <p:sp>
            <p:nvSpPr>
              <p:cNvPr id="274" name="Google Shape;274;p1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1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1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0" name="Google Shape;300;p11"/>
          <p:cNvSpPr txBox="1">
            <a:spLocks noGrp="1"/>
          </p:cNvSpPr>
          <p:nvPr>
            <p:ph type="title" hasCustomPrompt="1"/>
          </p:nvPr>
        </p:nvSpPr>
        <p:spPr>
          <a:xfrm>
            <a:off x="2867200" y="2170967"/>
            <a:ext cx="6457600" cy="16992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128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301" name="Google Shape;301;p11"/>
          <p:cNvSpPr txBox="1">
            <a:spLocks noGrp="1"/>
          </p:cNvSpPr>
          <p:nvPr>
            <p:ph type="subTitle" idx="1"/>
          </p:nvPr>
        </p:nvSpPr>
        <p:spPr>
          <a:xfrm>
            <a:off x="2867200" y="3870233"/>
            <a:ext cx="6457600" cy="81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807964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383535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3"/>
        <p:cNvGrpSpPr/>
        <p:nvPr/>
      </p:nvGrpSpPr>
      <p:grpSpPr>
        <a:xfrm>
          <a:off x="0" y="0"/>
          <a:ext cx="0" cy="0"/>
          <a:chOff x="0" y="0"/>
          <a:chExt cx="0" cy="0"/>
        </a:xfrm>
      </p:grpSpPr>
      <p:grpSp>
        <p:nvGrpSpPr>
          <p:cNvPr id="304" name="Google Shape;304;p13"/>
          <p:cNvGrpSpPr/>
          <p:nvPr/>
        </p:nvGrpSpPr>
        <p:grpSpPr>
          <a:xfrm>
            <a:off x="-131433" y="-464190"/>
            <a:ext cx="11907912" cy="7474929"/>
            <a:chOff x="-98575" y="-348143"/>
            <a:chExt cx="8930934" cy="5606197"/>
          </a:xfrm>
        </p:grpSpPr>
        <p:sp>
          <p:nvSpPr>
            <p:cNvPr id="305" name="Google Shape;305;p13"/>
            <p:cNvSpPr/>
            <p:nvPr/>
          </p:nvSpPr>
          <p:spPr>
            <a:xfrm>
              <a:off x="6716592" y="4603261"/>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p:nvPr/>
          </p:nvSpPr>
          <p:spPr>
            <a:xfrm>
              <a:off x="3552136"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p:nvPr/>
          </p:nvSpPr>
          <p:spPr>
            <a:xfrm>
              <a:off x="8671778" y="268653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98575" y="123120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3"/>
            <p:cNvSpPr/>
            <p:nvPr/>
          </p:nvSpPr>
          <p:spPr>
            <a:xfrm>
              <a:off x="5893660" y="19913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3"/>
            <p:cNvSpPr/>
            <p:nvPr/>
          </p:nvSpPr>
          <p:spPr>
            <a:xfrm>
              <a:off x="6310801" y="46885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3"/>
            <p:cNvSpPr/>
            <p:nvPr/>
          </p:nvSpPr>
          <p:spPr>
            <a:xfrm>
              <a:off x="1851700" y="5038802"/>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7658843" y="-348143"/>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3"/>
            <p:cNvSpPr/>
            <p:nvPr/>
          </p:nvSpPr>
          <p:spPr>
            <a:xfrm>
              <a:off x="4318001"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14" name="Google Shape;314;p13"/>
            <p:cNvGrpSpPr/>
            <p:nvPr/>
          </p:nvGrpSpPr>
          <p:grpSpPr>
            <a:xfrm>
              <a:off x="7799695" y="942997"/>
              <a:ext cx="1032663" cy="712280"/>
              <a:chOff x="1966925" y="760050"/>
              <a:chExt cx="244400" cy="168575"/>
            </a:xfrm>
          </p:grpSpPr>
          <p:sp>
            <p:nvSpPr>
              <p:cNvPr id="315" name="Google Shape;315;p13"/>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3"/>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3"/>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3"/>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3"/>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3"/>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3"/>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3"/>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3"/>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3"/>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3"/>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3"/>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3"/>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3"/>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3"/>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3"/>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3"/>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3"/>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3"/>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3"/>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3"/>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3"/>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3"/>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3"/>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3"/>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3"/>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1" name="Google Shape;341;p13"/>
            <p:cNvSpPr/>
            <p:nvPr/>
          </p:nvSpPr>
          <p:spPr>
            <a:xfrm>
              <a:off x="189503" y="33182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42" name="Google Shape;342;p13"/>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3"/>
          <p:cNvSpPr txBox="1">
            <a:spLocks noGrp="1"/>
          </p:cNvSpPr>
          <p:nvPr>
            <p:ph type="subTitle" idx="1"/>
          </p:nvPr>
        </p:nvSpPr>
        <p:spPr>
          <a:xfrm>
            <a:off x="9599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4" name="Google Shape;344;p13"/>
          <p:cNvSpPr txBox="1">
            <a:spLocks noGrp="1"/>
          </p:cNvSpPr>
          <p:nvPr>
            <p:ph type="subTitle" idx="2"/>
          </p:nvPr>
        </p:nvSpPr>
        <p:spPr>
          <a:xfrm>
            <a:off x="9600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5" name="Google Shape;345;p13"/>
          <p:cNvSpPr txBox="1">
            <a:spLocks noGrp="1"/>
          </p:cNvSpPr>
          <p:nvPr>
            <p:ph type="subTitle" idx="3"/>
          </p:nvPr>
        </p:nvSpPr>
        <p:spPr>
          <a:xfrm>
            <a:off x="46871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6" name="Google Shape;346;p13"/>
          <p:cNvSpPr txBox="1">
            <a:spLocks noGrp="1"/>
          </p:cNvSpPr>
          <p:nvPr>
            <p:ph type="subTitle" idx="4"/>
          </p:nvPr>
        </p:nvSpPr>
        <p:spPr>
          <a:xfrm>
            <a:off x="46872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7" name="Google Shape;347;p13"/>
          <p:cNvSpPr txBox="1">
            <a:spLocks noGrp="1"/>
          </p:cNvSpPr>
          <p:nvPr>
            <p:ph type="subTitle" idx="5"/>
          </p:nvPr>
        </p:nvSpPr>
        <p:spPr>
          <a:xfrm>
            <a:off x="8414397" y="3735467"/>
            <a:ext cx="2817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348" name="Google Shape;348;p13"/>
          <p:cNvSpPr txBox="1">
            <a:spLocks noGrp="1"/>
          </p:cNvSpPr>
          <p:nvPr>
            <p:ph type="subTitle" idx="6"/>
          </p:nvPr>
        </p:nvSpPr>
        <p:spPr>
          <a:xfrm>
            <a:off x="8414411" y="4361867"/>
            <a:ext cx="2817600" cy="1175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83397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4"/>
        </a:solidFill>
        <a:effectLst/>
      </p:bgPr>
    </p:bg>
    <p:spTree>
      <p:nvGrpSpPr>
        <p:cNvPr id="1" name="Shape 349"/>
        <p:cNvGrpSpPr/>
        <p:nvPr/>
      </p:nvGrpSpPr>
      <p:grpSpPr>
        <a:xfrm>
          <a:off x="0" y="0"/>
          <a:ext cx="0" cy="0"/>
          <a:chOff x="0" y="0"/>
          <a:chExt cx="0" cy="0"/>
        </a:xfrm>
      </p:grpSpPr>
      <p:grpSp>
        <p:nvGrpSpPr>
          <p:cNvPr id="350" name="Google Shape;350;p14"/>
          <p:cNvGrpSpPr/>
          <p:nvPr/>
        </p:nvGrpSpPr>
        <p:grpSpPr>
          <a:xfrm>
            <a:off x="-213085" y="144471"/>
            <a:ext cx="12480121" cy="6515213"/>
            <a:chOff x="-159814" y="108353"/>
            <a:chExt cx="9360091" cy="4886410"/>
          </a:xfrm>
        </p:grpSpPr>
        <p:sp>
          <p:nvSpPr>
            <p:cNvPr id="351" name="Google Shape;351;p14"/>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4"/>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4"/>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4"/>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4"/>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4"/>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4"/>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4"/>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4"/>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4"/>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4"/>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62" name="Google Shape;362;p14"/>
            <p:cNvGrpSpPr/>
            <p:nvPr/>
          </p:nvGrpSpPr>
          <p:grpSpPr>
            <a:xfrm rot="-3210415">
              <a:off x="-88437" y="1571975"/>
              <a:ext cx="956558" cy="659786"/>
              <a:chOff x="1966925" y="760050"/>
              <a:chExt cx="244400" cy="168575"/>
            </a:xfrm>
          </p:grpSpPr>
          <p:sp>
            <p:nvSpPr>
              <p:cNvPr id="363" name="Google Shape;363;p14"/>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4"/>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4"/>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4"/>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4"/>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4"/>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4"/>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4"/>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4"/>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4"/>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4"/>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4"/>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4"/>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4"/>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4"/>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4"/>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4"/>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4"/>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4"/>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4"/>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4"/>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4"/>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4"/>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4"/>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4"/>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4"/>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89" name="Google Shape;389;p14"/>
          <p:cNvSpPr/>
          <p:nvPr/>
        </p:nvSpPr>
        <p:spPr>
          <a:xfrm>
            <a:off x="960000" y="1766000"/>
            <a:ext cx="10272000" cy="4372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1" name="Google Shape;391;p14"/>
          <p:cNvSpPr txBox="1">
            <a:spLocks noGrp="1"/>
          </p:cNvSpPr>
          <p:nvPr>
            <p:ph type="subTitle" idx="1"/>
          </p:nvPr>
        </p:nvSpPr>
        <p:spPr>
          <a:xfrm>
            <a:off x="3131400" y="2263400"/>
            <a:ext cx="5929200" cy="3377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1333"/>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2750346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cSld name="1_Title only">
    <p:bg>
      <p:bgPr>
        <a:solidFill>
          <a:schemeClr val="accent4"/>
        </a:solidFill>
        <a:effectLst/>
      </p:bgPr>
    </p:bg>
    <p:spTree>
      <p:nvGrpSpPr>
        <p:cNvPr id="1" name="Shape 558"/>
        <p:cNvGrpSpPr/>
        <p:nvPr/>
      </p:nvGrpSpPr>
      <p:grpSpPr>
        <a:xfrm>
          <a:off x="0" y="0"/>
          <a:ext cx="0" cy="0"/>
          <a:chOff x="0" y="0"/>
          <a:chExt cx="0" cy="0"/>
        </a:xfrm>
      </p:grpSpPr>
      <p:grpSp>
        <p:nvGrpSpPr>
          <p:cNvPr id="559" name="Google Shape;559;p19"/>
          <p:cNvGrpSpPr/>
          <p:nvPr/>
        </p:nvGrpSpPr>
        <p:grpSpPr>
          <a:xfrm>
            <a:off x="-474799" y="-191349"/>
            <a:ext cx="12545649" cy="6885385"/>
            <a:chOff x="-356100" y="-143512"/>
            <a:chExt cx="9409237" cy="5164039"/>
          </a:xfrm>
        </p:grpSpPr>
        <p:sp>
          <p:nvSpPr>
            <p:cNvPr id="560" name="Google Shape;560;p19"/>
            <p:cNvSpPr/>
            <p:nvPr/>
          </p:nvSpPr>
          <p:spPr>
            <a:xfrm>
              <a:off x="-356100" y="1553770"/>
              <a:ext cx="923698" cy="725851"/>
            </a:xfrm>
            <a:custGeom>
              <a:avLst/>
              <a:gdLst/>
              <a:ahLst/>
              <a:cxnLst/>
              <a:rect l="l" t="t" r="r" b="b"/>
              <a:pathLst>
                <a:path w="10402" h="8174" extrusionOk="0">
                  <a:moveTo>
                    <a:pt x="6574" y="1"/>
                  </a:moveTo>
                  <a:cubicBezTo>
                    <a:pt x="5931" y="1"/>
                    <a:pt x="5275" y="284"/>
                    <a:pt x="4812" y="805"/>
                  </a:cubicBezTo>
                  <a:cubicBezTo>
                    <a:pt x="4637" y="529"/>
                    <a:pt x="4336" y="329"/>
                    <a:pt x="3960" y="254"/>
                  </a:cubicBezTo>
                  <a:cubicBezTo>
                    <a:pt x="3838" y="229"/>
                    <a:pt x="3714" y="217"/>
                    <a:pt x="3592" y="217"/>
                  </a:cubicBezTo>
                  <a:cubicBezTo>
                    <a:pt x="3088" y="217"/>
                    <a:pt x="2599" y="422"/>
                    <a:pt x="2256" y="805"/>
                  </a:cubicBezTo>
                  <a:cubicBezTo>
                    <a:pt x="1855" y="1231"/>
                    <a:pt x="1704" y="1858"/>
                    <a:pt x="1830" y="2409"/>
                  </a:cubicBezTo>
                  <a:cubicBezTo>
                    <a:pt x="1789" y="2405"/>
                    <a:pt x="1749" y="2403"/>
                    <a:pt x="1709" y="2403"/>
                  </a:cubicBezTo>
                  <a:cubicBezTo>
                    <a:pt x="1206" y="2403"/>
                    <a:pt x="755" y="2687"/>
                    <a:pt x="476" y="3036"/>
                  </a:cubicBezTo>
                  <a:cubicBezTo>
                    <a:pt x="151" y="3411"/>
                    <a:pt x="0" y="3938"/>
                    <a:pt x="0" y="4539"/>
                  </a:cubicBezTo>
                  <a:cubicBezTo>
                    <a:pt x="0" y="4815"/>
                    <a:pt x="50" y="5041"/>
                    <a:pt x="125" y="5241"/>
                  </a:cubicBezTo>
                  <a:cubicBezTo>
                    <a:pt x="351" y="5817"/>
                    <a:pt x="1028" y="6218"/>
                    <a:pt x="1955" y="6319"/>
                  </a:cubicBezTo>
                  <a:cubicBezTo>
                    <a:pt x="1855" y="6770"/>
                    <a:pt x="2055" y="7246"/>
                    <a:pt x="2506" y="7622"/>
                  </a:cubicBezTo>
                  <a:cubicBezTo>
                    <a:pt x="2857" y="7923"/>
                    <a:pt x="3359" y="8098"/>
                    <a:pt x="3985" y="8148"/>
                  </a:cubicBezTo>
                  <a:cubicBezTo>
                    <a:pt x="4085" y="8148"/>
                    <a:pt x="4161" y="8173"/>
                    <a:pt x="4261" y="8173"/>
                  </a:cubicBezTo>
                  <a:cubicBezTo>
                    <a:pt x="4637" y="8173"/>
                    <a:pt x="4963" y="8098"/>
                    <a:pt x="5238" y="7948"/>
                  </a:cubicBezTo>
                  <a:cubicBezTo>
                    <a:pt x="5589" y="7772"/>
                    <a:pt x="5865" y="7472"/>
                    <a:pt x="5940" y="7121"/>
                  </a:cubicBezTo>
                  <a:cubicBezTo>
                    <a:pt x="6299" y="7566"/>
                    <a:pt x="6857" y="7812"/>
                    <a:pt x="7414" y="7812"/>
                  </a:cubicBezTo>
                  <a:cubicBezTo>
                    <a:pt x="7673" y="7812"/>
                    <a:pt x="7932" y="7758"/>
                    <a:pt x="8171" y="7647"/>
                  </a:cubicBezTo>
                  <a:cubicBezTo>
                    <a:pt x="8973" y="7296"/>
                    <a:pt x="9424" y="6344"/>
                    <a:pt x="9198" y="5492"/>
                  </a:cubicBezTo>
                  <a:cubicBezTo>
                    <a:pt x="9424" y="5467"/>
                    <a:pt x="9624" y="5341"/>
                    <a:pt x="9800" y="5191"/>
                  </a:cubicBezTo>
                  <a:cubicBezTo>
                    <a:pt x="9775" y="5141"/>
                    <a:pt x="9750" y="5066"/>
                    <a:pt x="9725" y="5015"/>
                  </a:cubicBezTo>
                  <a:cubicBezTo>
                    <a:pt x="9549" y="5191"/>
                    <a:pt x="9324" y="5316"/>
                    <a:pt x="9098" y="5341"/>
                  </a:cubicBezTo>
                  <a:cubicBezTo>
                    <a:pt x="9073" y="5341"/>
                    <a:pt x="9048" y="5366"/>
                    <a:pt x="9023" y="5366"/>
                  </a:cubicBezTo>
                  <a:cubicBezTo>
                    <a:pt x="8998" y="5391"/>
                    <a:pt x="8998" y="5416"/>
                    <a:pt x="9023" y="5442"/>
                  </a:cubicBezTo>
                  <a:cubicBezTo>
                    <a:pt x="9248" y="6218"/>
                    <a:pt x="8847" y="7171"/>
                    <a:pt x="8120" y="7497"/>
                  </a:cubicBezTo>
                  <a:cubicBezTo>
                    <a:pt x="7905" y="7597"/>
                    <a:pt x="7671" y="7644"/>
                    <a:pt x="7437" y="7644"/>
                  </a:cubicBezTo>
                  <a:cubicBezTo>
                    <a:pt x="6854" y="7644"/>
                    <a:pt x="6269" y="7353"/>
                    <a:pt x="5965" y="6870"/>
                  </a:cubicBezTo>
                  <a:cubicBezTo>
                    <a:pt x="5940" y="6820"/>
                    <a:pt x="5890" y="6820"/>
                    <a:pt x="5865" y="6820"/>
                  </a:cubicBezTo>
                  <a:cubicBezTo>
                    <a:pt x="5840" y="6820"/>
                    <a:pt x="5815" y="6870"/>
                    <a:pt x="5815" y="6895"/>
                  </a:cubicBezTo>
                  <a:cubicBezTo>
                    <a:pt x="5790" y="7246"/>
                    <a:pt x="5539" y="7622"/>
                    <a:pt x="5163" y="7797"/>
                  </a:cubicBezTo>
                  <a:cubicBezTo>
                    <a:pt x="4925" y="7916"/>
                    <a:pt x="4640" y="7988"/>
                    <a:pt x="4283" y="7988"/>
                  </a:cubicBezTo>
                  <a:cubicBezTo>
                    <a:pt x="4189" y="7988"/>
                    <a:pt x="4090" y="7983"/>
                    <a:pt x="3985" y="7973"/>
                  </a:cubicBezTo>
                  <a:cubicBezTo>
                    <a:pt x="3409" y="7948"/>
                    <a:pt x="2932" y="7772"/>
                    <a:pt x="2607" y="7497"/>
                  </a:cubicBezTo>
                  <a:cubicBezTo>
                    <a:pt x="2281" y="7221"/>
                    <a:pt x="1980" y="6745"/>
                    <a:pt x="2156" y="6269"/>
                  </a:cubicBezTo>
                  <a:cubicBezTo>
                    <a:pt x="2156" y="6244"/>
                    <a:pt x="2156" y="6218"/>
                    <a:pt x="2130" y="6193"/>
                  </a:cubicBezTo>
                  <a:cubicBezTo>
                    <a:pt x="2130" y="6168"/>
                    <a:pt x="2105" y="6168"/>
                    <a:pt x="2080" y="6168"/>
                  </a:cubicBezTo>
                  <a:cubicBezTo>
                    <a:pt x="1629" y="6118"/>
                    <a:pt x="602" y="5943"/>
                    <a:pt x="276" y="5166"/>
                  </a:cubicBezTo>
                  <a:cubicBezTo>
                    <a:pt x="201" y="4990"/>
                    <a:pt x="176" y="4790"/>
                    <a:pt x="176" y="4539"/>
                  </a:cubicBezTo>
                  <a:cubicBezTo>
                    <a:pt x="176" y="3988"/>
                    <a:pt x="326" y="3487"/>
                    <a:pt x="602" y="3136"/>
                  </a:cubicBezTo>
                  <a:cubicBezTo>
                    <a:pt x="877" y="2785"/>
                    <a:pt x="1303" y="2584"/>
                    <a:pt x="1704" y="2584"/>
                  </a:cubicBezTo>
                  <a:cubicBezTo>
                    <a:pt x="1780" y="2584"/>
                    <a:pt x="1855" y="2584"/>
                    <a:pt x="1930" y="2609"/>
                  </a:cubicBezTo>
                  <a:cubicBezTo>
                    <a:pt x="1955" y="2609"/>
                    <a:pt x="1980" y="2609"/>
                    <a:pt x="2005" y="2584"/>
                  </a:cubicBezTo>
                  <a:cubicBezTo>
                    <a:pt x="2030" y="2559"/>
                    <a:pt x="2030" y="2534"/>
                    <a:pt x="2030" y="2509"/>
                  </a:cubicBezTo>
                  <a:cubicBezTo>
                    <a:pt x="1855" y="1958"/>
                    <a:pt x="2005" y="1331"/>
                    <a:pt x="2381" y="930"/>
                  </a:cubicBezTo>
                  <a:cubicBezTo>
                    <a:pt x="2682" y="589"/>
                    <a:pt x="3129" y="392"/>
                    <a:pt x="3591" y="392"/>
                  </a:cubicBezTo>
                  <a:cubicBezTo>
                    <a:pt x="3705" y="392"/>
                    <a:pt x="3821" y="404"/>
                    <a:pt x="3935" y="429"/>
                  </a:cubicBezTo>
                  <a:cubicBezTo>
                    <a:pt x="4211" y="479"/>
                    <a:pt x="4562" y="655"/>
                    <a:pt x="4712" y="1005"/>
                  </a:cubicBezTo>
                  <a:cubicBezTo>
                    <a:pt x="4712" y="1031"/>
                    <a:pt x="4737" y="1056"/>
                    <a:pt x="4762" y="1056"/>
                  </a:cubicBezTo>
                  <a:cubicBezTo>
                    <a:pt x="4787" y="1056"/>
                    <a:pt x="4837" y="1031"/>
                    <a:pt x="4837" y="1031"/>
                  </a:cubicBezTo>
                  <a:cubicBezTo>
                    <a:pt x="5264" y="488"/>
                    <a:pt x="5916" y="170"/>
                    <a:pt x="6548" y="170"/>
                  </a:cubicBezTo>
                  <a:cubicBezTo>
                    <a:pt x="6734" y="170"/>
                    <a:pt x="6917" y="197"/>
                    <a:pt x="7093" y="254"/>
                  </a:cubicBezTo>
                  <a:cubicBezTo>
                    <a:pt x="7895" y="479"/>
                    <a:pt x="8496" y="1256"/>
                    <a:pt x="8572" y="2083"/>
                  </a:cubicBezTo>
                  <a:cubicBezTo>
                    <a:pt x="8572" y="2108"/>
                    <a:pt x="8597" y="2133"/>
                    <a:pt x="8622" y="2158"/>
                  </a:cubicBezTo>
                  <a:lnTo>
                    <a:pt x="8697" y="2158"/>
                  </a:lnTo>
                  <a:cubicBezTo>
                    <a:pt x="8810" y="2099"/>
                    <a:pt x="8929" y="2072"/>
                    <a:pt x="9049" y="2072"/>
                  </a:cubicBezTo>
                  <a:cubicBezTo>
                    <a:pt x="9382" y="2072"/>
                    <a:pt x="9716" y="2276"/>
                    <a:pt x="9900" y="2534"/>
                  </a:cubicBezTo>
                  <a:cubicBezTo>
                    <a:pt x="10226" y="2960"/>
                    <a:pt x="10226" y="3512"/>
                    <a:pt x="10201" y="3888"/>
                  </a:cubicBezTo>
                  <a:cubicBezTo>
                    <a:pt x="10151" y="4264"/>
                    <a:pt x="10025" y="4640"/>
                    <a:pt x="9800" y="4915"/>
                  </a:cubicBezTo>
                  <a:cubicBezTo>
                    <a:pt x="9825" y="4965"/>
                    <a:pt x="9850" y="5015"/>
                    <a:pt x="9900" y="5091"/>
                  </a:cubicBezTo>
                  <a:cubicBezTo>
                    <a:pt x="10151" y="4765"/>
                    <a:pt x="10326" y="4339"/>
                    <a:pt x="10351" y="3913"/>
                  </a:cubicBezTo>
                  <a:cubicBezTo>
                    <a:pt x="10401" y="3487"/>
                    <a:pt x="10376" y="2885"/>
                    <a:pt x="10050" y="2434"/>
                  </a:cubicBezTo>
                  <a:cubicBezTo>
                    <a:pt x="9833" y="2138"/>
                    <a:pt x="9445" y="1904"/>
                    <a:pt x="9044" y="1904"/>
                  </a:cubicBezTo>
                  <a:cubicBezTo>
                    <a:pt x="8937" y="1904"/>
                    <a:pt x="8828" y="1921"/>
                    <a:pt x="8722" y="1958"/>
                  </a:cubicBezTo>
                  <a:cubicBezTo>
                    <a:pt x="8622" y="1106"/>
                    <a:pt x="7970" y="329"/>
                    <a:pt x="7143" y="78"/>
                  </a:cubicBezTo>
                  <a:cubicBezTo>
                    <a:pt x="6958" y="26"/>
                    <a:pt x="6767" y="1"/>
                    <a:pt x="65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9"/>
            <p:cNvSpPr/>
            <p:nvPr/>
          </p:nvSpPr>
          <p:spPr>
            <a:xfrm>
              <a:off x="7745303" y="-143512"/>
              <a:ext cx="1101742" cy="442046"/>
            </a:xfrm>
            <a:custGeom>
              <a:avLst/>
              <a:gdLst/>
              <a:ahLst/>
              <a:cxnLst/>
              <a:rect l="l" t="t" r="r" b="b"/>
              <a:pathLst>
                <a:path w="12407" h="4978" extrusionOk="0">
                  <a:moveTo>
                    <a:pt x="9124" y="177"/>
                  </a:moveTo>
                  <a:cubicBezTo>
                    <a:pt x="9235" y="177"/>
                    <a:pt x="9344" y="190"/>
                    <a:pt x="9449" y="216"/>
                  </a:cubicBezTo>
                  <a:cubicBezTo>
                    <a:pt x="10226" y="416"/>
                    <a:pt x="10803" y="1068"/>
                    <a:pt x="10828" y="1795"/>
                  </a:cubicBezTo>
                  <a:cubicBezTo>
                    <a:pt x="10828" y="1820"/>
                    <a:pt x="10853" y="1845"/>
                    <a:pt x="10878" y="1845"/>
                  </a:cubicBezTo>
                  <a:cubicBezTo>
                    <a:pt x="10903" y="1870"/>
                    <a:pt x="10928" y="1870"/>
                    <a:pt x="10953" y="1870"/>
                  </a:cubicBezTo>
                  <a:cubicBezTo>
                    <a:pt x="11045" y="1824"/>
                    <a:pt x="11144" y="1802"/>
                    <a:pt x="11245" y="1802"/>
                  </a:cubicBezTo>
                  <a:cubicBezTo>
                    <a:pt x="11421" y="1802"/>
                    <a:pt x="11606" y="1868"/>
                    <a:pt x="11780" y="1995"/>
                  </a:cubicBezTo>
                  <a:cubicBezTo>
                    <a:pt x="12081" y="2246"/>
                    <a:pt x="12231" y="2597"/>
                    <a:pt x="12181" y="2923"/>
                  </a:cubicBezTo>
                  <a:cubicBezTo>
                    <a:pt x="12069" y="3553"/>
                    <a:pt x="11431" y="3940"/>
                    <a:pt x="10848" y="3940"/>
                  </a:cubicBezTo>
                  <a:cubicBezTo>
                    <a:pt x="10782" y="3940"/>
                    <a:pt x="10716" y="3935"/>
                    <a:pt x="10652" y="3925"/>
                  </a:cubicBezTo>
                  <a:cubicBezTo>
                    <a:pt x="10638" y="3918"/>
                    <a:pt x="10625" y="3915"/>
                    <a:pt x="10614" y="3915"/>
                  </a:cubicBezTo>
                  <a:cubicBezTo>
                    <a:pt x="10588" y="3915"/>
                    <a:pt x="10570" y="3932"/>
                    <a:pt x="10552" y="3950"/>
                  </a:cubicBezTo>
                  <a:cubicBezTo>
                    <a:pt x="10301" y="4351"/>
                    <a:pt x="9825" y="4652"/>
                    <a:pt x="9274" y="4727"/>
                  </a:cubicBezTo>
                  <a:cubicBezTo>
                    <a:pt x="9208" y="4733"/>
                    <a:pt x="9141" y="4737"/>
                    <a:pt x="9075" y="4737"/>
                  </a:cubicBezTo>
                  <a:cubicBezTo>
                    <a:pt x="8618" y="4737"/>
                    <a:pt x="8177" y="4586"/>
                    <a:pt x="7870" y="4301"/>
                  </a:cubicBezTo>
                  <a:cubicBezTo>
                    <a:pt x="7845" y="4276"/>
                    <a:pt x="7820" y="4276"/>
                    <a:pt x="7795" y="4276"/>
                  </a:cubicBezTo>
                  <a:cubicBezTo>
                    <a:pt x="7770" y="4276"/>
                    <a:pt x="7745" y="4276"/>
                    <a:pt x="7745" y="4301"/>
                  </a:cubicBezTo>
                  <a:cubicBezTo>
                    <a:pt x="7440" y="4630"/>
                    <a:pt x="6980" y="4805"/>
                    <a:pt x="6490" y="4805"/>
                  </a:cubicBezTo>
                  <a:cubicBezTo>
                    <a:pt x="6458" y="4805"/>
                    <a:pt x="6425" y="4804"/>
                    <a:pt x="6392" y="4802"/>
                  </a:cubicBezTo>
                  <a:cubicBezTo>
                    <a:pt x="5865" y="4777"/>
                    <a:pt x="5389" y="4527"/>
                    <a:pt x="5113" y="4151"/>
                  </a:cubicBezTo>
                  <a:cubicBezTo>
                    <a:pt x="5088" y="4126"/>
                    <a:pt x="5088" y="4126"/>
                    <a:pt x="5063" y="4126"/>
                  </a:cubicBezTo>
                  <a:lnTo>
                    <a:pt x="5038" y="4126"/>
                  </a:lnTo>
                  <a:cubicBezTo>
                    <a:pt x="5013" y="4126"/>
                    <a:pt x="5013" y="4126"/>
                    <a:pt x="4988" y="4151"/>
                  </a:cubicBezTo>
                  <a:cubicBezTo>
                    <a:pt x="4627" y="4469"/>
                    <a:pt x="4158" y="4644"/>
                    <a:pt x="3642" y="4644"/>
                  </a:cubicBezTo>
                  <a:cubicBezTo>
                    <a:pt x="3549" y="4644"/>
                    <a:pt x="3455" y="4638"/>
                    <a:pt x="3359" y="4627"/>
                  </a:cubicBezTo>
                  <a:cubicBezTo>
                    <a:pt x="2707" y="4552"/>
                    <a:pt x="2181" y="4226"/>
                    <a:pt x="1880" y="3725"/>
                  </a:cubicBezTo>
                  <a:cubicBezTo>
                    <a:pt x="1863" y="3707"/>
                    <a:pt x="1832" y="3689"/>
                    <a:pt x="1807" y="3689"/>
                  </a:cubicBezTo>
                  <a:cubicBezTo>
                    <a:pt x="1797" y="3689"/>
                    <a:pt x="1787" y="3692"/>
                    <a:pt x="1780" y="3700"/>
                  </a:cubicBezTo>
                  <a:cubicBezTo>
                    <a:pt x="1635" y="3784"/>
                    <a:pt x="1472" y="3828"/>
                    <a:pt x="1303" y="3828"/>
                  </a:cubicBezTo>
                  <a:cubicBezTo>
                    <a:pt x="1122" y="3828"/>
                    <a:pt x="934" y="3778"/>
                    <a:pt x="753" y="3675"/>
                  </a:cubicBezTo>
                  <a:cubicBezTo>
                    <a:pt x="402" y="3499"/>
                    <a:pt x="201" y="3173"/>
                    <a:pt x="176" y="2822"/>
                  </a:cubicBezTo>
                  <a:cubicBezTo>
                    <a:pt x="176" y="2497"/>
                    <a:pt x="402" y="2171"/>
                    <a:pt x="727" y="1970"/>
                  </a:cubicBezTo>
                  <a:cubicBezTo>
                    <a:pt x="920" y="1860"/>
                    <a:pt x="1121" y="1803"/>
                    <a:pt x="1312" y="1803"/>
                  </a:cubicBezTo>
                  <a:cubicBezTo>
                    <a:pt x="1469" y="1803"/>
                    <a:pt x="1620" y="1841"/>
                    <a:pt x="1755" y="1920"/>
                  </a:cubicBezTo>
                  <a:cubicBezTo>
                    <a:pt x="1768" y="1933"/>
                    <a:pt x="1780" y="1939"/>
                    <a:pt x="1793" y="1939"/>
                  </a:cubicBezTo>
                  <a:cubicBezTo>
                    <a:pt x="1805" y="1939"/>
                    <a:pt x="1818" y="1933"/>
                    <a:pt x="1830" y="1920"/>
                  </a:cubicBezTo>
                  <a:cubicBezTo>
                    <a:pt x="1855" y="1920"/>
                    <a:pt x="1880" y="1895"/>
                    <a:pt x="1880" y="1870"/>
                  </a:cubicBezTo>
                  <a:cubicBezTo>
                    <a:pt x="2006" y="1344"/>
                    <a:pt x="2457" y="893"/>
                    <a:pt x="2983" y="767"/>
                  </a:cubicBezTo>
                  <a:cubicBezTo>
                    <a:pt x="3102" y="733"/>
                    <a:pt x="3224" y="717"/>
                    <a:pt x="3346" y="717"/>
                  </a:cubicBezTo>
                  <a:cubicBezTo>
                    <a:pt x="3768" y="717"/>
                    <a:pt x="4190" y="908"/>
                    <a:pt x="4462" y="1218"/>
                  </a:cubicBezTo>
                  <a:cubicBezTo>
                    <a:pt x="4487" y="1243"/>
                    <a:pt x="4512" y="1268"/>
                    <a:pt x="4562" y="1268"/>
                  </a:cubicBezTo>
                  <a:cubicBezTo>
                    <a:pt x="4587" y="1243"/>
                    <a:pt x="4612" y="1218"/>
                    <a:pt x="4612" y="1193"/>
                  </a:cubicBezTo>
                  <a:cubicBezTo>
                    <a:pt x="4788" y="717"/>
                    <a:pt x="5214" y="341"/>
                    <a:pt x="5715" y="266"/>
                  </a:cubicBezTo>
                  <a:cubicBezTo>
                    <a:pt x="5802" y="248"/>
                    <a:pt x="5890" y="239"/>
                    <a:pt x="5978" y="239"/>
                  </a:cubicBezTo>
                  <a:cubicBezTo>
                    <a:pt x="6505" y="239"/>
                    <a:pt x="7044" y="546"/>
                    <a:pt x="7344" y="1018"/>
                  </a:cubicBezTo>
                  <a:cubicBezTo>
                    <a:pt x="7369" y="1043"/>
                    <a:pt x="7394" y="1068"/>
                    <a:pt x="7419" y="1068"/>
                  </a:cubicBezTo>
                  <a:cubicBezTo>
                    <a:pt x="7444" y="1068"/>
                    <a:pt x="7469" y="1043"/>
                    <a:pt x="7494" y="1018"/>
                  </a:cubicBezTo>
                  <a:cubicBezTo>
                    <a:pt x="7814" y="570"/>
                    <a:pt x="8496" y="177"/>
                    <a:pt x="9124" y="177"/>
                  </a:cubicBezTo>
                  <a:close/>
                  <a:moveTo>
                    <a:pt x="9142" y="0"/>
                  </a:moveTo>
                  <a:cubicBezTo>
                    <a:pt x="8485" y="0"/>
                    <a:pt x="7800" y="377"/>
                    <a:pt x="7419" y="842"/>
                  </a:cubicBezTo>
                  <a:cubicBezTo>
                    <a:pt x="7079" y="353"/>
                    <a:pt x="6522" y="62"/>
                    <a:pt x="5978" y="62"/>
                  </a:cubicBezTo>
                  <a:cubicBezTo>
                    <a:pt x="5881" y="62"/>
                    <a:pt x="5785" y="72"/>
                    <a:pt x="5690" y="91"/>
                  </a:cubicBezTo>
                  <a:cubicBezTo>
                    <a:pt x="5164" y="191"/>
                    <a:pt x="4712" y="542"/>
                    <a:pt x="4512" y="1018"/>
                  </a:cubicBezTo>
                  <a:cubicBezTo>
                    <a:pt x="4184" y="709"/>
                    <a:pt x="3751" y="549"/>
                    <a:pt x="3318" y="549"/>
                  </a:cubicBezTo>
                  <a:cubicBezTo>
                    <a:pt x="3189" y="549"/>
                    <a:pt x="3060" y="563"/>
                    <a:pt x="2933" y="592"/>
                  </a:cubicBezTo>
                  <a:cubicBezTo>
                    <a:pt x="2382" y="717"/>
                    <a:pt x="1905" y="1168"/>
                    <a:pt x="1730" y="1720"/>
                  </a:cubicBezTo>
                  <a:cubicBezTo>
                    <a:pt x="1601" y="1660"/>
                    <a:pt x="1461" y="1632"/>
                    <a:pt x="1317" y="1632"/>
                  </a:cubicBezTo>
                  <a:cubicBezTo>
                    <a:pt x="1096" y="1632"/>
                    <a:pt x="865" y="1698"/>
                    <a:pt x="652" y="1820"/>
                  </a:cubicBezTo>
                  <a:cubicBezTo>
                    <a:pt x="251" y="2045"/>
                    <a:pt x="1" y="2446"/>
                    <a:pt x="26" y="2847"/>
                  </a:cubicBezTo>
                  <a:cubicBezTo>
                    <a:pt x="26" y="3223"/>
                    <a:pt x="276" y="3624"/>
                    <a:pt x="677" y="3825"/>
                  </a:cubicBezTo>
                  <a:cubicBezTo>
                    <a:pt x="871" y="3949"/>
                    <a:pt x="1086" y="4005"/>
                    <a:pt x="1296" y="4005"/>
                  </a:cubicBezTo>
                  <a:cubicBezTo>
                    <a:pt x="1467" y="4005"/>
                    <a:pt x="1634" y="3968"/>
                    <a:pt x="1780" y="3900"/>
                  </a:cubicBezTo>
                  <a:cubicBezTo>
                    <a:pt x="2131" y="4376"/>
                    <a:pt x="2682" y="4702"/>
                    <a:pt x="3334" y="4802"/>
                  </a:cubicBezTo>
                  <a:cubicBezTo>
                    <a:pt x="3429" y="4814"/>
                    <a:pt x="3525" y="4819"/>
                    <a:pt x="3620" y="4819"/>
                  </a:cubicBezTo>
                  <a:cubicBezTo>
                    <a:pt x="4147" y="4819"/>
                    <a:pt x="4656" y="4645"/>
                    <a:pt x="5038" y="4326"/>
                  </a:cubicBezTo>
                  <a:cubicBezTo>
                    <a:pt x="5339" y="4702"/>
                    <a:pt x="5840" y="4953"/>
                    <a:pt x="6392" y="4978"/>
                  </a:cubicBezTo>
                  <a:lnTo>
                    <a:pt x="6492" y="4978"/>
                  </a:lnTo>
                  <a:cubicBezTo>
                    <a:pt x="6993" y="4978"/>
                    <a:pt x="7494" y="4802"/>
                    <a:pt x="7820" y="4477"/>
                  </a:cubicBezTo>
                  <a:cubicBezTo>
                    <a:pt x="8132" y="4747"/>
                    <a:pt x="8565" y="4897"/>
                    <a:pt x="9019" y="4897"/>
                  </a:cubicBezTo>
                  <a:cubicBezTo>
                    <a:pt x="9112" y="4897"/>
                    <a:pt x="9205" y="4890"/>
                    <a:pt x="9299" y="4878"/>
                  </a:cubicBezTo>
                  <a:cubicBezTo>
                    <a:pt x="9875" y="4802"/>
                    <a:pt x="10377" y="4527"/>
                    <a:pt x="10677" y="4101"/>
                  </a:cubicBezTo>
                  <a:cubicBezTo>
                    <a:pt x="10729" y="4106"/>
                    <a:pt x="10781" y="4108"/>
                    <a:pt x="10832" y="4108"/>
                  </a:cubicBezTo>
                  <a:cubicBezTo>
                    <a:pt x="11555" y="4108"/>
                    <a:pt x="12238" y="3626"/>
                    <a:pt x="12332" y="2948"/>
                  </a:cubicBezTo>
                  <a:cubicBezTo>
                    <a:pt x="12407" y="2572"/>
                    <a:pt x="12231" y="2146"/>
                    <a:pt x="11880" y="1870"/>
                  </a:cubicBezTo>
                  <a:cubicBezTo>
                    <a:pt x="11675" y="1721"/>
                    <a:pt x="11442" y="1641"/>
                    <a:pt x="11223" y="1641"/>
                  </a:cubicBezTo>
                  <a:cubicBezTo>
                    <a:pt x="11147" y="1641"/>
                    <a:pt x="11074" y="1650"/>
                    <a:pt x="11003" y="1670"/>
                  </a:cubicBezTo>
                  <a:cubicBezTo>
                    <a:pt x="10928" y="918"/>
                    <a:pt x="10301" y="266"/>
                    <a:pt x="9499" y="40"/>
                  </a:cubicBezTo>
                  <a:cubicBezTo>
                    <a:pt x="9383" y="13"/>
                    <a:pt x="9263" y="0"/>
                    <a:pt x="91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19"/>
            <p:cNvSpPr/>
            <p:nvPr/>
          </p:nvSpPr>
          <p:spPr>
            <a:xfrm>
              <a:off x="8634130" y="4174250"/>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9"/>
            <p:cNvSpPr/>
            <p:nvPr/>
          </p:nvSpPr>
          <p:spPr>
            <a:xfrm>
              <a:off x="4735450" y="143268"/>
              <a:ext cx="164098" cy="155256"/>
            </a:xfrm>
            <a:custGeom>
              <a:avLst/>
              <a:gdLst/>
              <a:ahLst/>
              <a:cxnLst/>
              <a:rect l="l" t="t" r="r" b="b"/>
              <a:pathLst>
                <a:path w="1855" h="1755" extrusionOk="0">
                  <a:moveTo>
                    <a:pt x="852" y="0"/>
                  </a:moveTo>
                  <a:cubicBezTo>
                    <a:pt x="501" y="552"/>
                    <a:pt x="201" y="1128"/>
                    <a:pt x="0" y="1755"/>
                  </a:cubicBezTo>
                  <a:lnTo>
                    <a:pt x="1855" y="1755"/>
                  </a:lnTo>
                  <a:cubicBezTo>
                    <a:pt x="1579" y="1153"/>
                    <a:pt x="1253" y="577"/>
                    <a:pt x="877" y="51"/>
                  </a:cubicBezTo>
                  <a:lnTo>
                    <a:pt x="8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9"/>
            <p:cNvSpPr/>
            <p:nvPr/>
          </p:nvSpPr>
          <p:spPr>
            <a:xfrm>
              <a:off x="639063" y="4603491"/>
              <a:ext cx="161886" cy="153133"/>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9"/>
            <p:cNvSpPr/>
            <p:nvPr/>
          </p:nvSpPr>
          <p:spPr>
            <a:xfrm>
              <a:off x="6883902" y="4810668"/>
              <a:ext cx="164186" cy="153044"/>
            </a:xfrm>
            <a:custGeom>
              <a:avLst/>
              <a:gdLst/>
              <a:ahLst/>
              <a:cxnLst/>
              <a:rect l="l" t="t" r="r" b="b"/>
              <a:pathLst>
                <a:path w="1856" h="1730" extrusionOk="0">
                  <a:moveTo>
                    <a:pt x="853" y="0"/>
                  </a:moveTo>
                  <a:cubicBezTo>
                    <a:pt x="477" y="526"/>
                    <a:pt x="201" y="1128"/>
                    <a:pt x="0" y="1729"/>
                  </a:cubicBezTo>
                  <a:lnTo>
                    <a:pt x="1855" y="1729"/>
                  </a:lnTo>
                  <a:cubicBezTo>
                    <a:pt x="1579" y="1128"/>
                    <a:pt x="1254" y="576"/>
                    <a:pt x="878" y="25"/>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9"/>
            <p:cNvSpPr/>
            <p:nvPr/>
          </p:nvSpPr>
          <p:spPr>
            <a:xfrm>
              <a:off x="422512" y="256198"/>
              <a:ext cx="161975" cy="153133"/>
            </a:xfrm>
            <a:custGeom>
              <a:avLst/>
              <a:gdLst/>
              <a:ahLst/>
              <a:cxnLst/>
              <a:rect l="l" t="t" r="r" b="b"/>
              <a:pathLst>
                <a:path w="1831" h="1731" extrusionOk="0">
                  <a:moveTo>
                    <a:pt x="853" y="1"/>
                  </a:moveTo>
                  <a:cubicBezTo>
                    <a:pt x="477" y="527"/>
                    <a:pt x="176" y="1129"/>
                    <a:pt x="1" y="1730"/>
                  </a:cubicBezTo>
                  <a:lnTo>
                    <a:pt x="1830" y="1730"/>
                  </a:lnTo>
                  <a:cubicBezTo>
                    <a:pt x="1580" y="1154"/>
                    <a:pt x="1229" y="577"/>
                    <a:pt x="853" y="26"/>
                  </a:cubicBezTo>
                  <a:lnTo>
                    <a:pt x="85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9"/>
            <p:cNvSpPr/>
            <p:nvPr/>
          </p:nvSpPr>
          <p:spPr>
            <a:xfrm>
              <a:off x="2982265" y="4876329"/>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9"/>
            <p:cNvSpPr/>
            <p:nvPr/>
          </p:nvSpPr>
          <p:spPr>
            <a:xfrm>
              <a:off x="503740" y="3188166"/>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9"/>
            <p:cNvSpPr/>
            <p:nvPr/>
          </p:nvSpPr>
          <p:spPr>
            <a:xfrm>
              <a:off x="8917790" y="2571754"/>
              <a:ext cx="135348" cy="144198"/>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9"/>
            <p:cNvSpPr/>
            <p:nvPr/>
          </p:nvSpPr>
          <p:spPr>
            <a:xfrm>
              <a:off x="8423993" y="1169963"/>
              <a:ext cx="164098" cy="153133"/>
            </a:xfrm>
            <a:custGeom>
              <a:avLst/>
              <a:gdLst/>
              <a:ahLst/>
              <a:cxnLst/>
              <a:rect l="l" t="t" r="r" b="b"/>
              <a:pathLst>
                <a:path w="1855" h="1731" extrusionOk="0">
                  <a:moveTo>
                    <a:pt x="852" y="1"/>
                  </a:moveTo>
                  <a:cubicBezTo>
                    <a:pt x="502" y="527"/>
                    <a:pt x="201" y="1129"/>
                    <a:pt x="0" y="1730"/>
                  </a:cubicBezTo>
                  <a:lnTo>
                    <a:pt x="1855" y="1730"/>
                  </a:lnTo>
                  <a:cubicBezTo>
                    <a:pt x="1579" y="1129"/>
                    <a:pt x="1253" y="577"/>
                    <a:pt x="877" y="26"/>
                  </a:cubicBez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1" name="Google Shape;571;p19"/>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785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6"/>
        <p:cNvGrpSpPr/>
        <p:nvPr/>
      </p:nvGrpSpPr>
      <p:grpSpPr>
        <a:xfrm>
          <a:off x="0" y="0"/>
          <a:ext cx="0" cy="0"/>
          <a:chOff x="0" y="0"/>
          <a:chExt cx="0" cy="0"/>
        </a:xfrm>
      </p:grpSpPr>
      <p:grpSp>
        <p:nvGrpSpPr>
          <p:cNvPr id="257" name="Google Shape;257;p5"/>
          <p:cNvGrpSpPr/>
          <p:nvPr/>
        </p:nvGrpSpPr>
        <p:grpSpPr>
          <a:xfrm>
            <a:off x="-81167" y="-59200"/>
            <a:ext cx="12354400" cy="7035600"/>
            <a:chOff x="-60875" y="-44400"/>
            <a:chExt cx="9265800" cy="5276700"/>
          </a:xfrm>
        </p:grpSpPr>
        <p:grpSp>
          <p:nvGrpSpPr>
            <p:cNvPr id="258" name="Google Shape;258;p5"/>
            <p:cNvGrpSpPr/>
            <p:nvPr/>
          </p:nvGrpSpPr>
          <p:grpSpPr>
            <a:xfrm>
              <a:off x="-60875" y="292275"/>
              <a:ext cx="9265800" cy="4558950"/>
              <a:chOff x="-60875" y="292275"/>
              <a:chExt cx="9265800" cy="4558950"/>
            </a:xfrm>
          </p:grpSpPr>
          <p:cxnSp>
            <p:nvCxnSpPr>
              <p:cNvPr id="259" name="Google Shape;259;p5"/>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0" name="Google Shape;260;p5"/>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1" name="Google Shape;261;p5"/>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2" name="Google Shape;262;p5"/>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3" name="Google Shape;263;p5"/>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4" name="Google Shape;264;p5"/>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5" name="Google Shape;265;p5"/>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6" name="Google Shape;266;p5"/>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7" name="Google Shape;267;p5"/>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8" name="Google Shape;268;p5"/>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9" name="Google Shape;269;p5"/>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70" name="Google Shape;270;p5"/>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271" name="Google Shape;271;p5"/>
            <p:cNvGrpSpPr/>
            <p:nvPr/>
          </p:nvGrpSpPr>
          <p:grpSpPr>
            <a:xfrm>
              <a:off x="424088" y="-44400"/>
              <a:ext cx="8295875" cy="5276700"/>
              <a:chOff x="424088" y="-44400"/>
              <a:chExt cx="8295875" cy="5276700"/>
            </a:xfrm>
          </p:grpSpPr>
          <p:cxnSp>
            <p:nvCxnSpPr>
              <p:cNvPr id="272" name="Google Shape;272;p5"/>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3" name="Google Shape;273;p5"/>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5"/>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5"/>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5"/>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5"/>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5"/>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5"/>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5"/>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5"/>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5"/>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5"/>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5"/>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5" name="Google Shape;285;p5"/>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6" name="Google Shape;286;p5"/>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7" name="Google Shape;287;p5"/>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8" name="Google Shape;288;p5"/>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9" name="Google Shape;289;p5"/>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90" name="Google Shape;290;p5"/>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5"/>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292" name="Google Shape;292;p5"/>
          <p:cNvSpPr txBox="1">
            <a:spLocks noGrp="1"/>
          </p:cNvSpPr>
          <p:nvPr>
            <p:ph type="subTitle" idx="1"/>
          </p:nvPr>
        </p:nvSpPr>
        <p:spPr>
          <a:xfrm>
            <a:off x="1400817" y="3512777"/>
            <a:ext cx="3876800" cy="64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3" name="Google Shape;293;p5"/>
          <p:cNvSpPr txBox="1">
            <a:spLocks noGrp="1"/>
          </p:cNvSpPr>
          <p:nvPr>
            <p:ph type="subTitle" idx="2"/>
          </p:nvPr>
        </p:nvSpPr>
        <p:spPr>
          <a:xfrm>
            <a:off x="6914384" y="3512789"/>
            <a:ext cx="3876800" cy="6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4" name="Google Shape;294;p5"/>
          <p:cNvSpPr txBox="1">
            <a:spLocks noGrp="1"/>
          </p:cNvSpPr>
          <p:nvPr>
            <p:ph type="subTitle" idx="3"/>
          </p:nvPr>
        </p:nvSpPr>
        <p:spPr>
          <a:xfrm>
            <a:off x="1400817" y="39709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5"/>
          <p:cNvSpPr txBox="1">
            <a:spLocks noGrp="1"/>
          </p:cNvSpPr>
          <p:nvPr>
            <p:ph type="subTitle" idx="4"/>
          </p:nvPr>
        </p:nvSpPr>
        <p:spPr>
          <a:xfrm>
            <a:off x="6914384" y="3970917"/>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6" name="Google Shape;29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7" name="Google Shape;297;p5"/>
          <p:cNvGrpSpPr/>
          <p:nvPr/>
        </p:nvGrpSpPr>
        <p:grpSpPr>
          <a:xfrm>
            <a:off x="8687991" y="682186"/>
            <a:ext cx="2942576" cy="1075748"/>
            <a:chOff x="6515993" y="511639"/>
            <a:chExt cx="2206932" cy="806811"/>
          </a:xfrm>
        </p:grpSpPr>
        <p:sp>
          <p:nvSpPr>
            <p:cNvPr id="298" name="Google Shape;298;p5"/>
            <p:cNvSpPr/>
            <p:nvPr/>
          </p:nvSpPr>
          <p:spPr>
            <a:xfrm>
              <a:off x="8093400" y="587663"/>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299" name="Google Shape;299;p5"/>
            <p:cNvGrpSpPr/>
            <p:nvPr/>
          </p:nvGrpSpPr>
          <p:grpSpPr>
            <a:xfrm>
              <a:off x="8424000" y="1104300"/>
              <a:ext cx="298925" cy="214150"/>
              <a:chOff x="2286875" y="1602850"/>
              <a:chExt cx="298925" cy="214150"/>
            </a:xfrm>
          </p:grpSpPr>
          <p:sp>
            <p:nvSpPr>
              <p:cNvPr id="300" name="Google Shape;300;p5"/>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1" name="Google Shape;301;p5"/>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302" name="Google Shape;302;p5"/>
            <p:cNvGrpSpPr/>
            <p:nvPr/>
          </p:nvGrpSpPr>
          <p:grpSpPr>
            <a:xfrm>
              <a:off x="6515993" y="511639"/>
              <a:ext cx="466110" cy="668616"/>
              <a:chOff x="6515993" y="511639"/>
              <a:chExt cx="466110" cy="668616"/>
            </a:xfrm>
          </p:grpSpPr>
          <p:sp>
            <p:nvSpPr>
              <p:cNvPr id="303" name="Google Shape;303;p5"/>
              <p:cNvSpPr/>
              <p:nvPr/>
            </p:nvSpPr>
            <p:spPr>
              <a:xfrm rot="-1562077">
                <a:off x="6608453" y="992950"/>
                <a:ext cx="169545" cy="158120"/>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4" name="Google Shape;304;p5"/>
              <p:cNvSpPr/>
              <p:nvPr/>
            </p:nvSpPr>
            <p:spPr>
              <a:xfrm rot="-1562077">
                <a:off x="6703990" y="543893"/>
                <a:ext cx="196719" cy="215168"/>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5" name="Google Shape;305;p5"/>
              <p:cNvSpPr/>
              <p:nvPr/>
            </p:nvSpPr>
            <p:spPr>
              <a:xfrm rot="-1562077">
                <a:off x="6770008" y="528631"/>
                <a:ext cx="102297" cy="107572"/>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6" name="Google Shape;306;p5"/>
              <p:cNvSpPr/>
              <p:nvPr/>
            </p:nvSpPr>
            <p:spPr>
              <a:xfrm rot="-1562077">
                <a:off x="6576828" y="685435"/>
                <a:ext cx="344439" cy="356838"/>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7" name="Google Shape;307;p5"/>
              <p:cNvSpPr/>
              <p:nvPr/>
            </p:nvSpPr>
            <p:spPr>
              <a:xfrm rot="-1562077">
                <a:off x="6613002" y="773711"/>
                <a:ext cx="184994" cy="208168"/>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8" name="Google Shape;308;p5"/>
              <p:cNvSpPr/>
              <p:nvPr/>
            </p:nvSpPr>
            <p:spPr>
              <a:xfrm rot="-1562077">
                <a:off x="6687951" y="789566"/>
                <a:ext cx="184244" cy="210218"/>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309" name="Google Shape;309;p5"/>
              <p:cNvSpPr/>
              <p:nvPr/>
            </p:nvSpPr>
            <p:spPr>
              <a:xfrm rot="-1562077">
                <a:off x="6625684" y="965688"/>
                <a:ext cx="160245" cy="133496"/>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310" name="Google Shape;310;p5"/>
            <p:cNvSpPr/>
            <p:nvPr/>
          </p:nvSpPr>
          <p:spPr>
            <a:xfrm>
              <a:off x="7416900" y="913750"/>
              <a:ext cx="180625" cy="190550"/>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Tree>
    <p:extLst>
      <p:ext uri="{BB962C8B-B14F-4D97-AF65-F5344CB8AC3E}">
        <p14:creationId xmlns:p14="http://schemas.microsoft.com/office/powerpoint/2010/main" val="2517638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95"/>
        <p:cNvGrpSpPr/>
        <p:nvPr/>
      </p:nvGrpSpPr>
      <p:grpSpPr>
        <a:xfrm>
          <a:off x="0" y="0"/>
          <a:ext cx="0" cy="0"/>
          <a:chOff x="0" y="0"/>
          <a:chExt cx="0" cy="0"/>
        </a:xfrm>
      </p:grpSpPr>
      <p:grpSp>
        <p:nvGrpSpPr>
          <p:cNvPr id="596" name="Google Shape;596;p21"/>
          <p:cNvGrpSpPr/>
          <p:nvPr/>
        </p:nvGrpSpPr>
        <p:grpSpPr>
          <a:xfrm>
            <a:off x="-134254" y="-324557"/>
            <a:ext cx="12152395" cy="6847468"/>
            <a:chOff x="-100690" y="-243418"/>
            <a:chExt cx="9114296" cy="5135601"/>
          </a:xfrm>
        </p:grpSpPr>
        <p:sp>
          <p:nvSpPr>
            <p:cNvPr id="597" name="Google Shape;597;p21"/>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1"/>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1"/>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1"/>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1"/>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1"/>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1"/>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1"/>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1"/>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6" name="Google Shape;606;p21"/>
            <p:cNvGrpSpPr/>
            <p:nvPr/>
          </p:nvGrpSpPr>
          <p:grpSpPr>
            <a:xfrm>
              <a:off x="7907662" y="1099397"/>
              <a:ext cx="1032663" cy="712280"/>
              <a:chOff x="1966925" y="760050"/>
              <a:chExt cx="244400" cy="168575"/>
            </a:xfrm>
          </p:grpSpPr>
          <p:sp>
            <p:nvSpPr>
              <p:cNvPr id="607" name="Google Shape;60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3" name="Google Shape;633;p21"/>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1"/>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1"/>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36" name="Google Shape;636;p21"/>
            <p:cNvGrpSpPr/>
            <p:nvPr/>
          </p:nvGrpSpPr>
          <p:grpSpPr>
            <a:xfrm>
              <a:off x="0" y="3574822"/>
              <a:ext cx="1032663" cy="712280"/>
              <a:chOff x="1966925" y="760050"/>
              <a:chExt cx="244400" cy="168575"/>
            </a:xfrm>
          </p:grpSpPr>
          <p:sp>
            <p:nvSpPr>
              <p:cNvPr id="637" name="Google Shape;637;p21"/>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1"/>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1"/>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1"/>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1"/>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1"/>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1"/>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1"/>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1"/>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1"/>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1"/>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1"/>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1"/>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1"/>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1"/>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1"/>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1"/>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1"/>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21"/>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21"/>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1"/>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1"/>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1"/>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1"/>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63" name="Google Shape;663;p21"/>
          <p:cNvSpPr txBox="1">
            <a:spLocks noGrp="1"/>
          </p:cNvSpPr>
          <p:nvPr>
            <p:ph type="title"/>
          </p:nvPr>
        </p:nvSpPr>
        <p:spPr>
          <a:xfrm>
            <a:off x="3354800" y="1884167"/>
            <a:ext cx="5482400" cy="232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400"/>
              <a:buFont typeface="Manjari"/>
              <a:buNone/>
              <a:defRPr sz="3200" b="0">
                <a:solidFill>
                  <a:schemeClr val="dk2"/>
                </a:solidFill>
                <a:latin typeface="Manjari"/>
                <a:ea typeface="Manjari"/>
                <a:cs typeface="Manjari"/>
                <a:sym typeface="Manjari"/>
              </a:defRPr>
            </a:lvl1pPr>
            <a:lvl2pPr lvl="1"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2pPr>
            <a:lvl3pPr lvl="2"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3pPr>
            <a:lvl4pPr lvl="3"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4pPr>
            <a:lvl5pPr lvl="4"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5pPr>
            <a:lvl6pPr lvl="5"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6pPr>
            <a:lvl7pPr lvl="6"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7pPr>
            <a:lvl8pPr lvl="7"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8pPr>
            <a:lvl9pPr lvl="8" rtl="0">
              <a:spcBef>
                <a:spcPts val="0"/>
              </a:spcBef>
              <a:spcAft>
                <a:spcPts val="0"/>
              </a:spcAft>
              <a:buClr>
                <a:schemeClr val="dk2"/>
              </a:buClr>
              <a:buSzPts val="2400"/>
              <a:buFont typeface="Manjari"/>
              <a:buNone/>
              <a:defRPr sz="3200">
                <a:solidFill>
                  <a:schemeClr val="dk2"/>
                </a:solidFill>
                <a:latin typeface="Manjari"/>
                <a:ea typeface="Manjari"/>
                <a:cs typeface="Manjari"/>
                <a:sym typeface="Manjari"/>
              </a:defRPr>
            </a:lvl9pPr>
          </a:lstStyle>
          <a:p>
            <a:endParaRPr/>
          </a:p>
        </p:txBody>
      </p:sp>
      <p:sp>
        <p:nvSpPr>
          <p:cNvPr id="664" name="Google Shape;664;p21"/>
          <p:cNvSpPr txBox="1">
            <a:spLocks noGrp="1"/>
          </p:cNvSpPr>
          <p:nvPr>
            <p:ph type="title" idx="2"/>
          </p:nvPr>
        </p:nvSpPr>
        <p:spPr>
          <a:xfrm>
            <a:off x="3354800" y="4210233"/>
            <a:ext cx="5482400" cy="7636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600"/>
              <a:buNone/>
              <a:defRPr sz="2400">
                <a:solidFill>
                  <a:schemeClr val="l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910343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17"/>
        <p:cNvGrpSpPr/>
        <p:nvPr/>
      </p:nvGrpSpPr>
      <p:grpSpPr>
        <a:xfrm>
          <a:off x="0" y="0"/>
          <a:ext cx="0" cy="0"/>
          <a:chOff x="0" y="0"/>
          <a:chExt cx="0" cy="0"/>
        </a:xfrm>
      </p:grpSpPr>
      <p:grpSp>
        <p:nvGrpSpPr>
          <p:cNvPr id="718" name="Google Shape;718;p26"/>
          <p:cNvGrpSpPr/>
          <p:nvPr/>
        </p:nvGrpSpPr>
        <p:grpSpPr>
          <a:xfrm>
            <a:off x="-134254" y="-324557"/>
            <a:ext cx="12152395" cy="6847468"/>
            <a:chOff x="-100690" y="-243418"/>
            <a:chExt cx="9114296" cy="5135601"/>
          </a:xfrm>
        </p:grpSpPr>
        <p:sp>
          <p:nvSpPr>
            <p:cNvPr id="719" name="Google Shape;719;p26"/>
            <p:cNvSpPr/>
            <p:nvPr/>
          </p:nvSpPr>
          <p:spPr>
            <a:xfrm>
              <a:off x="-100690" y="895848"/>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6"/>
            <p:cNvSpPr/>
            <p:nvPr/>
          </p:nvSpPr>
          <p:spPr>
            <a:xfrm>
              <a:off x="5955922" y="4385736"/>
              <a:ext cx="1083100" cy="43554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6"/>
            <p:cNvSpPr/>
            <p:nvPr/>
          </p:nvSpPr>
          <p:spPr>
            <a:xfrm>
              <a:off x="3863765" y="1039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6"/>
            <p:cNvSpPr/>
            <p:nvPr/>
          </p:nvSpPr>
          <p:spPr>
            <a:xfrm>
              <a:off x="8877858" y="2715309"/>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6"/>
            <p:cNvSpPr/>
            <p:nvPr/>
          </p:nvSpPr>
          <p:spPr>
            <a:xfrm>
              <a:off x="1325352" y="21357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6"/>
            <p:cNvSpPr/>
            <p:nvPr/>
          </p:nvSpPr>
          <p:spPr>
            <a:xfrm>
              <a:off x="5637280" y="364609"/>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6"/>
            <p:cNvSpPr/>
            <p:nvPr/>
          </p:nvSpPr>
          <p:spPr>
            <a:xfrm>
              <a:off x="2863855"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6"/>
            <p:cNvSpPr/>
            <p:nvPr/>
          </p:nvSpPr>
          <p:spPr>
            <a:xfrm>
              <a:off x="7268048" y="-243418"/>
              <a:ext cx="908069" cy="712281"/>
            </a:xfrm>
            <a:custGeom>
              <a:avLst/>
              <a:gdLst/>
              <a:ahLst/>
              <a:cxnLst/>
              <a:rect l="l" t="t" r="r" b="b"/>
              <a:pathLst>
                <a:path w="10402" h="8159" extrusionOk="0">
                  <a:moveTo>
                    <a:pt x="6560" y="1"/>
                  </a:moveTo>
                  <a:cubicBezTo>
                    <a:pt x="5921" y="1"/>
                    <a:pt x="5272" y="298"/>
                    <a:pt x="4812" y="815"/>
                  </a:cubicBezTo>
                  <a:cubicBezTo>
                    <a:pt x="4637" y="539"/>
                    <a:pt x="4336" y="339"/>
                    <a:pt x="3960" y="264"/>
                  </a:cubicBezTo>
                  <a:cubicBezTo>
                    <a:pt x="3838" y="239"/>
                    <a:pt x="3714" y="227"/>
                    <a:pt x="3592" y="227"/>
                  </a:cubicBezTo>
                  <a:cubicBezTo>
                    <a:pt x="3088" y="227"/>
                    <a:pt x="2599" y="432"/>
                    <a:pt x="2256" y="815"/>
                  </a:cubicBezTo>
                  <a:cubicBezTo>
                    <a:pt x="1855" y="1241"/>
                    <a:pt x="1704" y="1868"/>
                    <a:pt x="1830" y="2419"/>
                  </a:cubicBezTo>
                  <a:cubicBezTo>
                    <a:pt x="1789" y="2415"/>
                    <a:pt x="1749" y="2414"/>
                    <a:pt x="1709" y="2414"/>
                  </a:cubicBezTo>
                  <a:cubicBezTo>
                    <a:pt x="1205" y="2414"/>
                    <a:pt x="755" y="2696"/>
                    <a:pt x="476" y="3021"/>
                  </a:cubicBezTo>
                  <a:cubicBezTo>
                    <a:pt x="151" y="3422"/>
                    <a:pt x="0" y="3948"/>
                    <a:pt x="0" y="4549"/>
                  </a:cubicBezTo>
                  <a:cubicBezTo>
                    <a:pt x="0" y="4825"/>
                    <a:pt x="50" y="5051"/>
                    <a:pt x="125" y="5226"/>
                  </a:cubicBezTo>
                  <a:cubicBezTo>
                    <a:pt x="351" y="5828"/>
                    <a:pt x="1028" y="6204"/>
                    <a:pt x="1955" y="6329"/>
                  </a:cubicBezTo>
                  <a:cubicBezTo>
                    <a:pt x="1855" y="6780"/>
                    <a:pt x="2055" y="7256"/>
                    <a:pt x="2506" y="7632"/>
                  </a:cubicBezTo>
                  <a:cubicBezTo>
                    <a:pt x="2857" y="7933"/>
                    <a:pt x="3359" y="8108"/>
                    <a:pt x="3985" y="8158"/>
                  </a:cubicBezTo>
                  <a:lnTo>
                    <a:pt x="4261" y="8158"/>
                  </a:lnTo>
                  <a:cubicBezTo>
                    <a:pt x="4637" y="8158"/>
                    <a:pt x="4963" y="8108"/>
                    <a:pt x="5238" y="7958"/>
                  </a:cubicBezTo>
                  <a:cubicBezTo>
                    <a:pt x="5589" y="7782"/>
                    <a:pt x="5865" y="7457"/>
                    <a:pt x="5940" y="7131"/>
                  </a:cubicBezTo>
                  <a:cubicBezTo>
                    <a:pt x="6299" y="7576"/>
                    <a:pt x="6857" y="7822"/>
                    <a:pt x="7414" y="7822"/>
                  </a:cubicBezTo>
                  <a:cubicBezTo>
                    <a:pt x="7673" y="7822"/>
                    <a:pt x="7932" y="7769"/>
                    <a:pt x="8171" y="7657"/>
                  </a:cubicBezTo>
                  <a:cubicBezTo>
                    <a:pt x="8973" y="7306"/>
                    <a:pt x="9424" y="6354"/>
                    <a:pt x="9198" y="5502"/>
                  </a:cubicBezTo>
                  <a:cubicBezTo>
                    <a:pt x="9424" y="5452"/>
                    <a:pt x="9624" y="5351"/>
                    <a:pt x="9800" y="5176"/>
                  </a:cubicBezTo>
                  <a:cubicBezTo>
                    <a:pt x="9775" y="5126"/>
                    <a:pt x="9750" y="5076"/>
                    <a:pt x="9725" y="5026"/>
                  </a:cubicBezTo>
                  <a:cubicBezTo>
                    <a:pt x="9549" y="5201"/>
                    <a:pt x="9324" y="5326"/>
                    <a:pt x="9098" y="5351"/>
                  </a:cubicBezTo>
                  <a:cubicBezTo>
                    <a:pt x="9073" y="5351"/>
                    <a:pt x="9048" y="5351"/>
                    <a:pt x="9023" y="5376"/>
                  </a:cubicBezTo>
                  <a:cubicBezTo>
                    <a:pt x="8998" y="5402"/>
                    <a:pt x="8998" y="5427"/>
                    <a:pt x="9023" y="5452"/>
                  </a:cubicBezTo>
                  <a:cubicBezTo>
                    <a:pt x="9248" y="6229"/>
                    <a:pt x="8847" y="7181"/>
                    <a:pt x="8120" y="7507"/>
                  </a:cubicBezTo>
                  <a:cubicBezTo>
                    <a:pt x="7906" y="7607"/>
                    <a:pt x="7674" y="7654"/>
                    <a:pt x="7441" y="7654"/>
                  </a:cubicBezTo>
                  <a:cubicBezTo>
                    <a:pt x="6857" y="7654"/>
                    <a:pt x="6270" y="7357"/>
                    <a:pt x="5965" y="6855"/>
                  </a:cubicBezTo>
                  <a:cubicBezTo>
                    <a:pt x="5947" y="6837"/>
                    <a:pt x="5917" y="6820"/>
                    <a:pt x="5892" y="6820"/>
                  </a:cubicBezTo>
                  <a:cubicBezTo>
                    <a:pt x="5882" y="6820"/>
                    <a:pt x="5872" y="6823"/>
                    <a:pt x="5865" y="6830"/>
                  </a:cubicBezTo>
                  <a:cubicBezTo>
                    <a:pt x="5840" y="6830"/>
                    <a:pt x="5815" y="6855"/>
                    <a:pt x="5815" y="6905"/>
                  </a:cubicBezTo>
                  <a:cubicBezTo>
                    <a:pt x="5790" y="7256"/>
                    <a:pt x="5539" y="7607"/>
                    <a:pt x="5163" y="7808"/>
                  </a:cubicBezTo>
                  <a:cubicBezTo>
                    <a:pt x="4925" y="7927"/>
                    <a:pt x="4640" y="7998"/>
                    <a:pt x="4283" y="7998"/>
                  </a:cubicBezTo>
                  <a:cubicBezTo>
                    <a:pt x="4189" y="7998"/>
                    <a:pt x="4090" y="7993"/>
                    <a:pt x="3985" y="7983"/>
                  </a:cubicBezTo>
                  <a:cubicBezTo>
                    <a:pt x="3409" y="7933"/>
                    <a:pt x="2932" y="7782"/>
                    <a:pt x="2607" y="7507"/>
                  </a:cubicBezTo>
                  <a:cubicBezTo>
                    <a:pt x="2281" y="7231"/>
                    <a:pt x="1980" y="6755"/>
                    <a:pt x="2156" y="6279"/>
                  </a:cubicBezTo>
                  <a:cubicBezTo>
                    <a:pt x="2156" y="6254"/>
                    <a:pt x="2156" y="6229"/>
                    <a:pt x="2130" y="6204"/>
                  </a:cubicBezTo>
                  <a:cubicBezTo>
                    <a:pt x="2130" y="6178"/>
                    <a:pt x="2105" y="6153"/>
                    <a:pt x="2080" y="6153"/>
                  </a:cubicBezTo>
                  <a:cubicBezTo>
                    <a:pt x="1629" y="6128"/>
                    <a:pt x="602" y="5953"/>
                    <a:pt x="276" y="5176"/>
                  </a:cubicBezTo>
                  <a:cubicBezTo>
                    <a:pt x="201" y="5000"/>
                    <a:pt x="176" y="4800"/>
                    <a:pt x="176" y="4549"/>
                  </a:cubicBezTo>
                  <a:cubicBezTo>
                    <a:pt x="176" y="3998"/>
                    <a:pt x="326" y="3497"/>
                    <a:pt x="602" y="3146"/>
                  </a:cubicBezTo>
                  <a:cubicBezTo>
                    <a:pt x="877" y="2795"/>
                    <a:pt x="1303" y="2594"/>
                    <a:pt x="1704" y="2594"/>
                  </a:cubicBezTo>
                  <a:cubicBezTo>
                    <a:pt x="1780" y="2594"/>
                    <a:pt x="1855" y="2594"/>
                    <a:pt x="1930" y="2620"/>
                  </a:cubicBezTo>
                  <a:cubicBezTo>
                    <a:pt x="1955" y="2620"/>
                    <a:pt x="1980" y="2620"/>
                    <a:pt x="2005" y="2594"/>
                  </a:cubicBezTo>
                  <a:cubicBezTo>
                    <a:pt x="2030" y="2569"/>
                    <a:pt x="2030" y="2544"/>
                    <a:pt x="2030" y="2494"/>
                  </a:cubicBezTo>
                  <a:cubicBezTo>
                    <a:pt x="1855" y="1968"/>
                    <a:pt x="2005" y="1341"/>
                    <a:pt x="2381" y="915"/>
                  </a:cubicBezTo>
                  <a:cubicBezTo>
                    <a:pt x="2693" y="583"/>
                    <a:pt x="3159" y="388"/>
                    <a:pt x="3637" y="388"/>
                  </a:cubicBezTo>
                  <a:cubicBezTo>
                    <a:pt x="3736" y="388"/>
                    <a:pt x="3836" y="397"/>
                    <a:pt x="3935" y="414"/>
                  </a:cubicBezTo>
                  <a:cubicBezTo>
                    <a:pt x="4211" y="489"/>
                    <a:pt x="4562" y="665"/>
                    <a:pt x="4712" y="990"/>
                  </a:cubicBezTo>
                  <a:cubicBezTo>
                    <a:pt x="4712" y="1041"/>
                    <a:pt x="4737" y="1041"/>
                    <a:pt x="4762" y="1066"/>
                  </a:cubicBezTo>
                  <a:cubicBezTo>
                    <a:pt x="4787" y="1066"/>
                    <a:pt x="4837" y="1041"/>
                    <a:pt x="4837" y="1016"/>
                  </a:cubicBezTo>
                  <a:cubicBezTo>
                    <a:pt x="5271" y="483"/>
                    <a:pt x="5938" y="168"/>
                    <a:pt x="6582" y="168"/>
                  </a:cubicBezTo>
                  <a:cubicBezTo>
                    <a:pt x="6755" y="168"/>
                    <a:pt x="6928" y="191"/>
                    <a:pt x="7093" y="239"/>
                  </a:cubicBezTo>
                  <a:cubicBezTo>
                    <a:pt x="7895" y="489"/>
                    <a:pt x="8496" y="1241"/>
                    <a:pt x="8572" y="2093"/>
                  </a:cubicBezTo>
                  <a:cubicBezTo>
                    <a:pt x="8572" y="2118"/>
                    <a:pt x="8597" y="2143"/>
                    <a:pt x="8622" y="2168"/>
                  </a:cubicBezTo>
                  <a:lnTo>
                    <a:pt x="8697" y="2168"/>
                  </a:lnTo>
                  <a:cubicBezTo>
                    <a:pt x="8811" y="2108"/>
                    <a:pt x="8931" y="2082"/>
                    <a:pt x="9052" y="2082"/>
                  </a:cubicBezTo>
                  <a:cubicBezTo>
                    <a:pt x="9384" y="2082"/>
                    <a:pt x="9716" y="2280"/>
                    <a:pt x="9900" y="2519"/>
                  </a:cubicBezTo>
                  <a:cubicBezTo>
                    <a:pt x="10226" y="2945"/>
                    <a:pt x="10226" y="3497"/>
                    <a:pt x="10201" y="3898"/>
                  </a:cubicBezTo>
                  <a:cubicBezTo>
                    <a:pt x="10151" y="4274"/>
                    <a:pt x="10025" y="4625"/>
                    <a:pt x="9800" y="4900"/>
                  </a:cubicBezTo>
                  <a:cubicBezTo>
                    <a:pt x="9825" y="4975"/>
                    <a:pt x="9850" y="5026"/>
                    <a:pt x="9900" y="5101"/>
                  </a:cubicBezTo>
                  <a:cubicBezTo>
                    <a:pt x="10151" y="4775"/>
                    <a:pt x="10326" y="4324"/>
                    <a:pt x="10351" y="3923"/>
                  </a:cubicBezTo>
                  <a:cubicBezTo>
                    <a:pt x="10401" y="3497"/>
                    <a:pt x="10376" y="2895"/>
                    <a:pt x="10050" y="2419"/>
                  </a:cubicBezTo>
                  <a:cubicBezTo>
                    <a:pt x="9836" y="2127"/>
                    <a:pt x="9456" y="1911"/>
                    <a:pt x="9062" y="1911"/>
                  </a:cubicBezTo>
                  <a:cubicBezTo>
                    <a:pt x="8949" y="1911"/>
                    <a:pt x="8834" y="1929"/>
                    <a:pt x="8722" y="1968"/>
                  </a:cubicBezTo>
                  <a:cubicBezTo>
                    <a:pt x="8622" y="1091"/>
                    <a:pt x="7970" y="339"/>
                    <a:pt x="7143" y="88"/>
                  </a:cubicBezTo>
                  <a:cubicBezTo>
                    <a:pt x="6954" y="29"/>
                    <a:pt x="6757" y="1"/>
                    <a:pt x="65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6"/>
            <p:cNvSpPr/>
            <p:nvPr/>
          </p:nvSpPr>
          <p:spPr>
            <a:xfrm>
              <a:off x="4629630" y="474988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28" name="Google Shape;728;p26"/>
            <p:cNvGrpSpPr/>
            <p:nvPr/>
          </p:nvGrpSpPr>
          <p:grpSpPr>
            <a:xfrm>
              <a:off x="7907662" y="1099397"/>
              <a:ext cx="1032663" cy="712280"/>
              <a:chOff x="1966925" y="760050"/>
              <a:chExt cx="244400" cy="168575"/>
            </a:xfrm>
          </p:grpSpPr>
          <p:sp>
            <p:nvSpPr>
              <p:cNvPr id="729" name="Google Shape;72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55" name="Google Shape;755;p26"/>
            <p:cNvSpPr/>
            <p:nvPr/>
          </p:nvSpPr>
          <p:spPr>
            <a:xfrm>
              <a:off x="719995" y="4749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6"/>
            <p:cNvSpPr/>
            <p:nvPr/>
          </p:nvSpPr>
          <p:spPr>
            <a:xfrm>
              <a:off x="8423990" y="4385716"/>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6"/>
            <p:cNvSpPr/>
            <p:nvPr/>
          </p:nvSpPr>
          <p:spPr>
            <a:xfrm>
              <a:off x="1447190" y="2710941"/>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58" name="Google Shape;758;p26"/>
            <p:cNvGrpSpPr/>
            <p:nvPr/>
          </p:nvGrpSpPr>
          <p:grpSpPr>
            <a:xfrm>
              <a:off x="0" y="3574822"/>
              <a:ext cx="1032663" cy="712280"/>
              <a:chOff x="1966925" y="760050"/>
              <a:chExt cx="244400" cy="168575"/>
            </a:xfrm>
          </p:grpSpPr>
          <p:sp>
            <p:nvSpPr>
              <p:cNvPr id="759" name="Google Shape;759;p26"/>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6"/>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6"/>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6"/>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6"/>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6"/>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6"/>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6"/>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6"/>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6"/>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6"/>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6"/>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6"/>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6"/>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6"/>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6"/>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6"/>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6"/>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6"/>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6"/>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6"/>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6"/>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6"/>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6"/>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6"/>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6"/>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350543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785"/>
        <p:cNvGrpSpPr/>
        <p:nvPr/>
      </p:nvGrpSpPr>
      <p:grpSpPr>
        <a:xfrm>
          <a:off x="0" y="0"/>
          <a:ext cx="0" cy="0"/>
          <a:chOff x="0" y="0"/>
          <a:chExt cx="0" cy="0"/>
        </a:xfrm>
      </p:grpSpPr>
      <p:grpSp>
        <p:nvGrpSpPr>
          <p:cNvPr id="786" name="Google Shape;786;p27"/>
          <p:cNvGrpSpPr/>
          <p:nvPr/>
        </p:nvGrpSpPr>
        <p:grpSpPr>
          <a:xfrm>
            <a:off x="-213085" y="144471"/>
            <a:ext cx="12480121" cy="6515213"/>
            <a:chOff x="-159814" y="108353"/>
            <a:chExt cx="9360091" cy="4886410"/>
          </a:xfrm>
        </p:grpSpPr>
        <p:sp>
          <p:nvSpPr>
            <p:cNvPr id="787" name="Google Shape;787;p27"/>
            <p:cNvSpPr/>
            <p:nvPr/>
          </p:nvSpPr>
          <p:spPr>
            <a:xfrm>
              <a:off x="2615226" y="4490986"/>
              <a:ext cx="1252766" cy="503777"/>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7"/>
            <p:cNvSpPr/>
            <p:nvPr/>
          </p:nvSpPr>
          <p:spPr>
            <a:xfrm>
              <a:off x="2860336" y="20670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7"/>
            <p:cNvSpPr/>
            <p:nvPr/>
          </p:nvSpPr>
          <p:spPr>
            <a:xfrm>
              <a:off x="8712378" y="2296884"/>
              <a:ext cx="135748" cy="142299"/>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7"/>
            <p:cNvSpPr/>
            <p:nvPr/>
          </p:nvSpPr>
          <p:spPr>
            <a:xfrm>
              <a:off x="272400" y="348880"/>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7"/>
            <p:cNvSpPr/>
            <p:nvPr/>
          </p:nvSpPr>
          <p:spPr>
            <a:xfrm>
              <a:off x="7712426" y="738100"/>
              <a:ext cx="1252766" cy="503663"/>
            </a:xfrm>
            <a:custGeom>
              <a:avLst/>
              <a:gdLst/>
              <a:ahLst/>
              <a:cxnLst/>
              <a:rect l="l" t="t" r="r" b="b"/>
              <a:pathLst>
                <a:path w="12407" h="4988" extrusionOk="0">
                  <a:moveTo>
                    <a:pt x="9102" y="179"/>
                  </a:moveTo>
                  <a:cubicBezTo>
                    <a:pt x="9220" y="179"/>
                    <a:pt x="9337" y="194"/>
                    <a:pt x="9449" y="226"/>
                  </a:cubicBezTo>
                  <a:cubicBezTo>
                    <a:pt x="10226" y="426"/>
                    <a:pt x="10803" y="1078"/>
                    <a:pt x="10828" y="1780"/>
                  </a:cubicBezTo>
                  <a:cubicBezTo>
                    <a:pt x="10828" y="1830"/>
                    <a:pt x="10853" y="1855"/>
                    <a:pt x="10878" y="1855"/>
                  </a:cubicBezTo>
                  <a:cubicBezTo>
                    <a:pt x="10890" y="1868"/>
                    <a:pt x="10903" y="1874"/>
                    <a:pt x="10916" y="1874"/>
                  </a:cubicBezTo>
                  <a:cubicBezTo>
                    <a:pt x="10928" y="1874"/>
                    <a:pt x="10941" y="1868"/>
                    <a:pt x="10953" y="1855"/>
                  </a:cubicBezTo>
                  <a:cubicBezTo>
                    <a:pt x="11037" y="1822"/>
                    <a:pt x="11126" y="1805"/>
                    <a:pt x="11218" y="1805"/>
                  </a:cubicBezTo>
                  <a:cubicBezTo>
                    <a:pt x="11401" y="1805"/>
                    <a:pt x="11596" y="1872"/>
                    <a:pt x="11780" y="2005"/>
                  </a:cubicBezTo>
                  <a:cubicBezTo>
                    <a:pt x="12081" y="2231"/>
                    <a:pt x="12231" y="2607"/>
                    <a:pt x="12181" y="2933"/>
                  </a:cubicBezTo>
                  <a:cubicBezTo>
                    <a:pt x="12069" y="3540"/>
                    <a:pt x="11431" y="3925"/>
                    <a:pt x="10849" y="3925"/>
                  </a:cubicBezTo>
                  <a:cubicBezTo>
                    <a:pt x="10782" y="3925"/>
                    <a:pt x="10716" y="3920"/>
                    <a:pt x="10652" y="3910"/>
                  </a:cubicBezTo>
                  <a:cubicBezTo>
                    <a:pt x="10602" y="3910"/>
                    <a:pt x="10577" y="3935"/>
                    <a:pt x="10552" y="3960"/>
                  </a:cubicBezTo>
                  <a:cubicBezTo>
                    <a:pt x="10301" y="4361"/>
                    <a:pt x="9825" y="4662"/>
                    <a:pt x="9274" y="4712"/>
                  </a:cubicBezTo>
                  <a:cubicBezTo>
                    <a:pt x="9185" y="4725"/>
                    <a:pt x="9097" y="4731"/>
                    <a:pt x="9009" y="4731"/>
                  </a:cubicBezTo>
                  <a:cubicBezTo>
                    <a:pt x="8575" y="4731"/>
                    <a:pt x="8162" y="4578"/>
                    <a:pt x="7870" y="4286"/>
                  </a:cubicBezTo>
                  <a:cubicBezTo>
                    <a:pt x="7845" y="4286"/>
                    <a:pt x="7820" y="4261"/>
                    <a:pt x="7795" y="4261"/>
                  </a:cubicBezTo>
                  <a:cubicBezTo>
                    <a:pt x="7770" y="4261"/>
                    <a:pt x="7745" y="4286"/>
                    <a:pt x="7745" y="4286"/>
                  </a:cubicBezTo>
                  <a:cubicBezTo>
                    <a:pt x="7440" y="4639"/>
                    <a:pt x="6980" y="4815"/>
                    <a:pt x="6490" y="4815"/>
                  </a:cubicBezTo>
                  <a:cubicBezTo>
                    <a:pt x="6457" y="4815"/>
                    <a:pt x="6425" y="4814"/>
                    <a:pt x="6392" y="4812"/>
                  </a:cubicBezTo>
                  <a:cubicBezTo>
                    <a:pt x="5865" y="4787"/>
                    <a:pt x="5389" y="4537"/>
                    <a:pt x="5113" y="4161"/>
                  </a:cubicBezTo>
                  <a:cubicBezTo>
                    <a:pt x="5088" y="4136"/>
                    <a:pt x="5088" y="4136"/>
                    <a:pt x="5063" y="4136"/>
                  </a:cubicBezTo>
                  <a:cubicBezTo>
                    <a:pt x="5038" y="4136"/>
                    <a:pt x="5038" y="4111"/>
                    <a:pt x="5038" y="4111"/>
                  </a:cubicBezTo>
                  <a:cubicBezTo>
                    <a:pt x="5013" y="4111"/>
                    <a:pt x="5013" y="4136"/>
                    <a:pt x="4988" y="4136"/>
                  </a:cubicBezTo>
                  <a:cubicBezTo>
                    <a:pt x="4626" y="4476"/>
                    <a:pt x="4156" y="4654"/>
                    <a:pt x="3639" y="4654"/>
                  </a:cubicBezTo>
                  <a:cubicBezTo>
                    <a:pt x="3547" y="4654"/>
                    <a:pt x="3454" y="4648"/>
                    <a:pt x="3359" y="4637"/>
                  </a:cubicBezTo>
                  <a:cubicBezTo>
                    <a:pt x="2707" y="4537"/>
                    <a:pt x="2181" y="4211"/>
                    <a:pt x="1880" y="3735"/>
                  </a:cubicBezTo>
                  <a:cubicBezTo>
                    <a:pt x="1863" y="3717"/>
                    <a:pt x="1832" y="3699"/>
                    <a:pt x="1807" y="3699"/>
                  </a:cubicBezTo>
                  <a:cubicBezTo>
                    <a:pt x="1797" y="3699"/>
                    <a:pt x="1787" y="3702"/>
                    <a:pt x="1780" y="3710"/>
                  </a:cubicBezTo>
                  <a:cubicBezTo>
                    <a:pt x="1635" y="3794"/>
                    <a:pt x="1472" y="3838"/>
                    <a:pt x="1303" y="3838"/>
                  </a:cubicBezTo>
                  <a:cubicBezTo>
                    <a:pt x="1122" y="3838"/>
                    <a:pt x="934" y="3788"/>
                    <a:pt x="753" y="3685"/>
                  </a:cubicBezTo>
                  <a:cubicBezTo>
                    <a:pt x="402" y="3509"/>
                    <a:pt x="201" y="3183"/>
                    <a:pt x="176" y="2832"/>
                  </a:cubicBezTo>
                  <a:cubicBezTo>
                    <a:pt x="176" y="2507"/>
                    <a:pt x="402" y="2181"/>
                    <a:pt x="727" y="1980"/>
                  </a:cubicBezTo>
                  <a:cubicBezTo>
                    <a:pt x="920" y="1870"/>
                    <a:pt x="1121" y="1813"/>
                    <a:pt x="1312" y="1813"/>
                  </a:cubicBezTo>
                  <a:cubicBezTo>
                    <a:pt x="1469" y="1813"/>
                    <a:pt x="1620" y="1851"/>
                    <a:pt x="1755" y="1930"/>
                  </a:cubicBezTo>
                  <a:lnTo>
                    <a:pt x="1830" y="1930"/>
                  </a:lnTo>
                  <a:cubicBezTo>
                    <a:pt x="1855" y="1930"/>
                    <a:pt x="1880" y="1905"/>
                    <a:pt x="1880" y="1880"/>
                  </a:cubicBezTo>
                  <a:cubicBezTo>
                    <a:pt x="2006" y="1329"/>
                    <a:pt x="2457" y="903"/>
                    <a:pt x="2983" y="752"/>
                  </a:cubicBezTo>
                  <a:cubicBezTo>
                    <a:pt x="3088" y="727"/>
                    <a:pt x="3197" y="715"/>
                    <a:pt x="3305" y="715"/>
                  </a:cubicBezTo>
                  <a:cubicBezTo>
                    <a:pt x="3740" y="715"/>
                    <a:pt x="4181" y="908"/>
                    <a:pt x="4462" y="1228"/>
                  </a:cubicBezTo>
                  <a:cubicBezTo>
                    <a:pt x="4480" y="1246"/>
                    <a:pt x="4497" y="1264"/>
                    <a:pt x="4524" y="1264"/>
                  </a:cubicBezTo>
                  <a:cubicBezTo>
                    <a:pt x="4535" y="1264"/>
                    <a:pt x="4547" y="1261"/>
                    <a:pt x="4562" y="1254"/>
                  </a:cubicBezTo>
                  <a:cubicBezTo>
                    <a:pt x="4587" y="1254"/>
                    <a:pt x="4612" y="1228"/>
                    <a:pt x="4612" y="1203"/>
                  </a:cubicBezTo>
                  <a:cubicBezTo>
                    <a:pt x="4788" y="727"/>
                    <a:pt x="5214" y="351"/>
                    <a:pt x="5715" y="251"/>
                  </a:cubicBezTo>
                  <a:cubicBezTo>
                    <a:pt x="5792" y="238"/>
                    <a:pt x="5870" y="232"/>
                    <a:pt x="5948" y="232"/>
                  </a:cubicBezTo>
                  <a:cubicBezTo>
                    <a:pt x="6484" y="232"/>
                    <a:pt x="7038" y="525"/>
                    <a:pt x="7344" y="1028"/>
                  </a:cubicBezTo>
                  <a:cubicBezTo>
                    <a:pt x="7369" y="1053"/>
                    <a:pt x="7394" y="1053"/>
                    <a:pt x="7419" y="1078"/>
                  </a:cubicBezTo>
                  <a:cubicBezTo>
                    <a:pt x="7444" y="1078"/>
                    <a:pt x="7469" y="1053"/>
                    <a:pt x="7494" y="1028"/>
                  </a:cubicBezTo>
                  <a:cubicBezTo>
                    <a:pt x="7810" y="586"/>
                    <a:pt x="8480" y="179"/>
                    <a:pt x="9102" y="179"/>
                  </a:cubicBezTo>
                  <a:close/>
                  <a:moveTo>
                    <a:pt x="9104" y="0"/>
                  </a:moveTo>
                  <a:cubicBezTo>
                    <a:pt x="8459" y="0"/>
                    <a:pt x="7793" y="371"/>
                    <a:pt x="7419" y="827"/>
                  </a:cubicBezTo>
                  <a:cubicBezTo>
                    <a:pt x="7079" y="360"/>
                    <a:pt x="6523" y="72"/>
                    <a:pt x="5979" y="72"/>
                  </a:cubicBezTo>
                  <a:cubicBezTo>
                    <a:pt x="5882" y="72"/>
                    <a:pt x="5785" y="82"/>
                    <a:pt x="5690" y="101"/>
                  </a:cubicBezTo>
                  <a:cubicBezTo>
                    <a:pt x="5164" y="201"/>
                    <a:pt x="4712" y="552"/>
                    <a:pt x="4512" y="1028"/>
                  </a:cubicBezTo>
                  <a:cubicBezTo>
                    <a:pt x="4188" y="723"/>
                    <a:pt x="3763" y="549"/>
                    <a:pt x="3335" y="549"/>
                  </a:cubicBezTo>
                  <a:cubicBezTo>
                    <a:pt x="3200" y="549"/>
                    <a:pt x="3065" y="566"/>
                    <a:pt x="2933" y="602"/>
                  </a:cubicBezTo>
                  <a:cubicBezTo>
                    <a:pt x="2382" y="727"/>
                    <a:pt x="1905" y="1178"/>
                    <a:pt x="1730" y="1730"/>
                  </a:cubicBezTo>
                  <a:cubicBezTo>
                    <a:pt x="1601" y="1670"/>
                    <a:pt x="1461" y="1642"/>
                    <a:pt x="1317" y="1642"/>
                  </a:cubicBezTo>
                  <a:cubicBezTo>
                    <a:pt x="1096" y="1642"/>
                    <a:pt x="865" y="1709"/>
                    <a:pt x="652" y="1830"/>
                  </a:cubicBezTo>
                  <a:cubicBezTo>
                    <a:pt x="251" y="2056"/>
                    <a:pt x="1" y="2431"/>
                    <a:pt x="26" y="2832"/>
                  </a:cubicBezTo>
                  <a:cubicBezTo>
                    <a:pt x="26" y="3233"/>
                    <a:pt x="276" y="3609"/>
                    <a:pt x="677" y="3835"/>
                  </a:cubicBezTo>
                  <a:cubicBezTo>
                    <a:pt x="878" y="3950"/>
                    <a:pt x="1103" y="4007"/>
                    <a:pt x="1320" y="4007"/>
                  </a:cubicBezTo>
                  <a:cubicBezTo>
                    <a:pt x="1482" y="4007"/>
                    <a:pt x="1640" y="3975"/>
                    <a:pt x="1780" y="3910"/>
                  </a:cubicBezTo>
                  <a:cubicBezTo>
                    <a:pt x="2131" y="4386"/>
                    <a:pt x="2682" y="4712"/>
                    <a:pt x="3334" y="4787"/>
                  </a:cubicBezTo>
                  <a:cubicBezTo>
                    <a:pt x="3451" y="4806"/>
                    <a:pt x="3568" y="4815"/>
                    <a:pt x="3684" y="4815"/>
                  </a:cubicBezTo>
                  <a:cubicBezTo>
                    <a:pt x="4188" y="4815"/>
                    <a:pt x="4671" y="4642"/>
                    <a:pt x="5038" y="4336"/>
                  </a:cubicBezTo>
                  <a:cubicBezTo>
                    <a:pt x="5339" y="4712"/>
                    <a:pt x="5840" y="4963"/>
                    <a:pt x="6392" y="4988"/>
                  </a:cubicBezTo>
                  <a:lnTo>
                    <a:pt x="6492" y="4988"/>
                  </a:lnTo>
                  <a:cubicBezTo>
                    <a:pt x="6993" y="4988"/>
                    <a:pt x="7494" y="4812"/>
                    <a:pt x="7820" y="4487"/>
                  </a:cubicBezTo>
                  <a:cubicBezTo>
                    <a:pt x="8132" y="4757"/>
                    <a:pt x="8565" y="4907"/>
                    <a:pt x="9019" y="4907"/>
                  </a:cubicBezTo>
                  <a:cubicBezTo>
                    <a:pt x="9112" y="4907"/>
                    <a:pt x="9205" y="4900"/>
                    <a:pt x="9299" y="4888"/>
                  </a:cubicBezTo>
                  <a:cubicBezTo>
                    <a:pt x="9875" y="4812"/>
                    <a:pt x="10377" y="4537"/>
                    <a:pt x="10677" y="4086"/>
                  </a:cubicBezTo>
                  <a:cubicBezTo>
                    <a:pt x="10741" y="4094"/>
                    <a:pt x="10806" y="4098"/>
                    <a:pt x="10869" y="4098"/>
                  </a:cubicBezTo>
                  <a:cubicBezTo>
                    <a:pt x="11578" y="4098"/>
                    <a:pt x="12240" y="3602"/>
                    <a:pt x="12332" y="2958"/>
                  </a:cubicBezTo>
                  <a:cubicBezTo>
                    <a:pt x="12407" y="2582"/>
                    <a:pt x="12231" y="2156"/>
                    <a:pt x="11880" y="1880"/>
                  </a:cubicBezTo>
                  <a:cubicBezTo>
                    <a:pt x="11685" y="1720"/>
                    <a:pt x="11465" y="1636"/>
                    <a:pt x="11255" y="1636"/>
                  </a:cubicBezTo>
                  <a:cubicBezTo>
                    <a:pt x="11168" y="1636"/>
                    <a:pt x="11084" y="1650"/>
                    <a:pt x="11003" y="1680"/>
                  </a:cubicBezTo>
                  <a:cubicBezTo>
                    <a:pt x="10928" y="928"/>
                    <a:pt x="10301" y="276"/>
                    <a:pt x="9499" y="50"/>
                  </a:cubicBezTo>
                  <a:cubicBezTo>
                    <a:pt x="9370" y="16"/>
                    <a:pt x="9237" y="0"/>
                    <a:pt x="9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7"/>
            <p:cNvSpPr/>
            <p:nvPr/>
          </p:nvSpPr>
          <p:spPr>
            <a:xfrm>
              <a:off x="7799710" y="3071220"/>
              <a:ext cx="162024" cy="151029"/>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7"/>
            <p:cNvSpPr/>
            <p:nvPr/>
          </p:nvSpPr>
          <p:spPr>
            <a:xfrm>
              <a:off x="507463" y="4671734"/>
              <a:ext cx="133565" cy="142299"/>
            </a:xfrm>
            <a:custGeom>
              <a:avLst/>
              <a:gdLst/>
              <a:ahLst/>
              <a:cxnLst/>
              <a:rect l="l" t="t" r="r" b="b"/>
              <a:pathLst>
                <a:path w="1530" h="1630" extrusionOk="0">
                  <a:moveTo>
                    <a:pt x="753" y="176"/>
                  </a:moveTo>
                  <a:cubicBezTo>
                    <a:pt x="1104" y="176"/>
                    <a:pt x="1329" y="552"/>
                    <a:pt x="1354" y="903"/>
                  </a:cubicBezTo>
                  <a:cubicBezTo>
                    <a:pt x="1354" y="978"/>
                    <a:pt x="1354" y="1053"/>
                    <a:pt x="1329" y="1103"/>
                  </a:cubicBezTo>
                  <a:cubicBezTo>
                    <a:pt x="1279" y="1254"/>
                    <a:pt x="1179" y="1354"/>
                    <a:pt x="1053" y="1404"/>
                  </a:cubicBezTo>
                  <a:cubicBezTo>
                    <a:pt x="971" y="1432"/>
                    <a:pt x="888" y="1452"/>
                    <a:pt x="810" y="1452"/>
                  </a:cubicBezTo>
                  <a:cubicBezTo>
                    <a:pt x="746" y="1452"/>
                    <a:pt x="684" y="1438"/>
                    <a:pt x="627" y="1404"/>
                  </a:cubicBezTo>
                  <a:cubicBezTo>
                    <a:pt x="402" y="1329"/>
                    <a:pt x="226" y="1128"/>
                    <a:pt x="201" y="903"/>
                  </a:cubicBezTo>
                  <a:cubicBezTo>
                    <a:pt x="176" y="727"/>
                    <a:pt x="226" y="502"/>
                    <a:pt x="377" y="351"/>
                  </a:cubicBezTo>
                  <a:cubicBezTo>
                    <a:pt x="477" y="226"/>
                    <a:pt x="602" y="176"/>
                    <a:pt x="728" y="176"/>
                  </a:cubicBezTo>
                  <a:close/>
                  <a:moveTo>
                    <a:pt x="753" y="1"/>
                  </a:moveTo>
                  <a:cubicBezTo>
                    <a:pt x="552" y="1"/>
                    <a:pt x="377" y="76"/>
                    <a:pt x="251" y="251"/>
                  </a:cubicBezTo>
                  <a:cubicBezTo>
                    <a:pt x="76" y="427"/>
                    <a:pt x="1" y="702"/>
                    <a:pt x="26" y="953"/>
                  </a:cubicBezTo>
                  <a:cubicBezTo>
                    <a:pt x="76" y="1229"/>
                    <a:pt x="277" y="1479"/>
                    <a:pt x="552" y="1580"/>
                  </a:cubicBezTo>
                  <a:cubicBezTo>
                    <a:pt x="652" y="1605"/>
                    <a:pt x="728" y="1630"/>
                    <a:pt x="828" y="1630"/>
                  </a:cubicBezTo>
                  <a:cubicBezTo>
                    <a:pt x="928" y="1630"/>
                    <a:pt x="1028" y="1605"/>
                    <a:pt x="1104" y="1580"/>
                  </a:cubicBezTo>
                  <a:cubicBezTo>
                    <a:pt x="1304" y="1504"/>
                    <a:pt x="1429" y="1354"/>
                    <a:pt x="1480" y="1153"/>
                  </a:cubicBezTo>
                  <a:cubicBezTo>
                    <a:pt x="1505" y="1078"/>
                    <a:pt x="1530" y="1003"/>
                    <a:pt x="1530" y="903"/>
                  </a:cubicBezTo>
                  <a:cubicBezTo>
                    <a:pt x="1505" y="477"/>
                    <a:pt x="1204" y="26"/>
                    <a:pt x="7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7"/>
            <p:cNvSpPr/>
            <p:nvPr/>
          </p:nvSpPr>
          <p:spPr>
            <a:xfrm>
              <a:off x="5842200" y="4493877"/>
              <a:ext cx="235075" cy="219252"/>
            </a:xfrm>
            <a:custGeom>
              <a:avLst/>
              <a:gdLst/>
              <a:ahLst/>
              <a:cxnLst/>
              <a:rect l="l" t="t" r="r" b="b"/>
              <a:pathLst>
                <a:path w="1855" h="1730" extrusionOk="0">
                  <a:moveTo>
                    <a:pt x="852" y="1"/>
                  </a:moveTo>
                  <a:cubicBezTo>
                    <a:pt x="501" y="527"/>
                    <a:pt x="201" y="1128"/>
                    <a:pt x="0" y="1730"/>
                  </a:cubicBezTo>
                  <a:lnTo>
                    <a:pt x="1855" y="1730"/>
                  </a:lnTo>
                  <a:cubicBezTo>
                    <a:pt x="1579" y="1153"/>
                    <a:pt x="1253" y="577"/>
                    <a:pt x="877" y="26"/>
                  </a:cubicBezTo>
                  <a:lnTo>
                    <a:pt x="8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7"/>
            <p:cNvSpPr/>
            <p:nvPr/>
          </p:nvSpPr>
          <p:spPr>
            <a:xfrm>
              <a:off x="8965200" y="4211255"/>
              <a:ext cx="235077" cy="222347"/>
            </a:xfrm>
            <a:custGeom>
              <a:avLst/>
              <a:gdLst/>
              <a:ahLst/>
              <a:cxnLst/>
              <a:rect l="l" t="t" r="r" b="b"/>
              <a:pathLst>
                <a:path w="1830" h="1731" extrusionOk="0">
                  <a:moveTo>
                    <a:pt x="852" y="1"/>
                  </a:moveTo>
                  <a:cubicBezTo>
                    <a:pt x="476" y="527"/>
                    <a:pt x="176" y="1129"/>
                    <a:pt x="0" y="1730"/>
                  </a:cubicBezTo>
                  <a:lnTo>
                    <a:pt x="1830" y="1730"/>
                  </a:lnTo>
                  <a:cubicBezTo>
                    <a:pt x="1554" y="1129"/>
                    <a:pt x="1228" y="552"/>
                    <a:pt x="852" y="26"/>
                  </a:cubicBezTo>
                  <a:lnTo>
                    <a:pt x="8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7"/>
            <p:cNvSpPr/>
            <p:nvPr/>
          </p:nvSpPr>
          <p:spPr>
            <a:xfrm>
              <a:off x="7883536" y="108353"/>
              <a:ext cx="161937" cy="151029"/>
            </a:xfrm>
            <a:custGeom>
              <a:avLst/>
              <a:gdLst/>
              <a:ahLst/>
              <a:cxnLst/>
              <a:rect l="l" t="t" r="r" b="b"/>
              <a:pathLst>
                <a:path w="1855" h="1730" extrusionOk="0">
                  <a:moveTo>
                    <a:pt x="852" y="0"/>
                  </a:moveTo>
                  <a:cubicBezTo>
                    <a:pt x="476" y="527"/>
                    <a:pt x="201" y="1103"/>
                    <a:pt x="0" y="1730"/>
                  </a:cubicBezTo>
                  <a:lnTo>
                    <a:pt x="1855" y="1730"/>
                  </a:lnTo>
                  <a:cubicBezTo>
                    <a:pt x="1579" y="1128"/>
                    <a:pt x="1253" y="552"/>
                    <a:pt x="877" y="25"/>
                  </a:cubicBezTo>
                  <a:lnTo>
                    <a:pt x="85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7"/>
            <p:cNvSpPr/>
            <p:nvPr/>
          </p:nvSpPr>
          <p:spPr>
            <a:xfrm>
              <a:off x="-67620" y="3519370"/>
              <a:ext cx="161937" cy="151116"/>
            </a:xfrm>
            <a:custGeom>
              <a:avLst/>
              <a:gdLst/>
              <a:ahLst/>
              <a:cxnLst/>
              <a:rect l="l" t="t" r="r" b="b"/>
              <a:pathLst>
                <a:path w="1855" h="1731" extrusionOk="0">
                  <a:moveTo>
                    <a:pt x="852" y="1"/>
                  </a:moveTo>
                  <a:cubicBezTo>
                    <a:pt x="502" y="527"/>
                    <a:pt x="201" y="1104"/>
                    <a:pt x="0" y="1730"/>
                  </a:cubicBezTo>
                  <a:lnTo>
                    <a:pt x="1855" y="1730"/>
                  </a:lnTo>
                  <a:cubicBezTo>
                    <a:pt x="1579" y="1129"/>
                    <a:pt x="1253" y="552"/>
                    <a:pt x="877" y="26"/>
                  </a:cubicBezTo>
                  <a:lnTo>
                    <a:pt x="8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27"/>
            <p:cNvGrpSpPr/>
            <p:nvPr/>
          </p:nvGrpSpPr>
          <p:grpSpPr>
            <a:xfrm rot="-3210415">
              <a:off x="-88437" y="1571975"/>
              <a:ext cx="956558" cy="659786"/>
              <a:chOff x="1966925" y="760050"/>
              <a:chExt cx="244400" cy="168575"/>
            </a:xfrm>
          </p:grpSpPr>
          <p:sp>
            <p:nvSpPr>
              <p:cNvPr id="799" name="Google Shape;799;p27"/>
              <p:cNvSpPr/>
              <p:nvPr/>
            </p:nvSpPr>
            <p:spPr>
              <a:xfrm>
                <a:off x="1966925" y="763550"/>
                <a:ext cx="5050" cy="4050"/>
              </a:xfrm>
              <a:custGeom>
                <a:avLst/>
                <a:gdLst/>
                <a:ahLst/>
                <a:cxnLst/>
                <a:rect l="l" t="t" r="r" b="b"/>
                <a:pathLst>
                  <a:path w="202" h="162" extrusionOk="0">
                    <a:moveTo>
                      <a:pt x="115" y="1"/>
                    </a:moveTo>
                    <a:cubicBezTo>
                      <a:pt x="103" y="1"/>
                      <a:pt x="89" y="4"/>
                      <a:pt x="76" y="11"/>
                    </a:cubicBezTo>
                    <a:lnTo>
                      <a:pt x="51" y="11"/>
                    </a:lnTo>
                    <a:cubicBezTo>
                      <a:pt x="26" y="11"/>
                      <a:pt x="1" y="61"/>
                      <a:pt x="1" y="111"/>
                    </a:cubicBezTo>
                    <a:cubicBezTo>
                      <a:pt x="26" y="161"/>
                      <a:pt x="51" y="161"/>
                      <a:pt x="101" y="161"/>
                    </a:cubicBezTo>
                    <a:lnTo>
                      <a:pt x="126" y="161"/>
                    </a:lnTo>
                    <a:cubicBezTo>
                      <a:pt x="176" y="161"/>
                      <a:pt x="201" y="111"/>
                      <a:pt x="176" y="61"/>
                    </a:cubicBezTo>
                    <a:cubicBezTo>
                      <a:pt x="176" y="24"/>
                      <a:pt x="14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7"/>
              <p:cNvSpPr/>
              <p:nvPr/>
            </p:nvSpPr>
            <p:spPr>
              <a:xfrm>
                <a:off x="2033975" y="766075"/>
                <a:ext cx="5675" cy="4650"/>
              </a:xfrm>
              <a:custGeom>
                <a:avLst/>
                <a:gdLst/>
                <a:ahLst/>
                <a:cxnLst/>
                <a:rect l="l" t="t" r="r" b="b"/>
                <a:pathLst>
                  <a:path w="227" h="186" extrusionOk="0">
                    <a:moveTo>
                      <a:pt x="87" y="0"/>
                    </a:moveTo>
                    <a:cubicBezTo>
                      <a:pt x="52" y="0"/>
                      <a:pt x="26" y="23"/>
                      <a:pt x="26" y="60"/>
                    </a:cubicBezTo>
                    <a:cubicBezTo>
                      <a:pt x="1" y="110"/>
                      <a:pt x="26" y="160"/>
                      <a:pt x="76" y="160"/>
                    </a:cubicBezTo>
                    <a:lnTo>
                      <a:pt x="101" y="185"/>
                    </a:lnTo>
                    <a:lnTo>
                      <a:pt x="126" y="185"/>
                    </a:lnTo>
                    <a:cubicBezTo>
                      <a:pt x="176" y="185"/>
                      <a:pt x="201" y="160"/>
                      <a:pt x="201" y="110"/>
                    </a:cubicBezTo>
                    <a:cubicBezTo>
                      <a:pt x="226" y="85"/>
                      <a:pt x="201" y="35"/>
                      <a:pt x="151" y="10"/>
                    </a:cubicBezTo>
                    <a:lnTo>
                      <a:pt x="126" y="10"/>
                    </a:lnTo>
                    <a:cubicBezTo>
                      <a:pt x="112" y="3"/>
                      <a:pt x="99"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7"/>
              <p:cNvSpPr/>
              <p:nvPr/>
            </p:nvSpPr>
            <p:spPr>
              <a:xfrm>
                <a:off x="1979475" y="761125"/>
                <a:ext cx="5650" cy="4575"/>
              </a:xfrm>
              <a:custGeom>
                <a:avLst/>
                <a:gdLst/>
                <a:ahLst/>
                <a:cxnLst/>
                <a:rect l="l" t="t" r="r" b="b"/>
                <a:pathLst>
                  <a:path w="226" h="183" extrusionOk="0">
                    <a:moveTo>
                      <a:pt x="153" y="1"/>
                    </a:moveTo>
                    <a:cubicBezTo>
                      <a:pt x="144" y="1"/>
                      <a:pt x="135" y="3"/>
                      <a:pt x="125" y="7"/>
                    </a:cubicBezTo>
                    <a:lnTo>
                      <a:pt x="100" y="7"/>
                    </a:lnTo>
                    <a:cubicBezTo>
                      <a:pt x="50" y="7"/>
                      <a:pt x="0" y="58"/>
                      <a:pt x="25" y="108"/>
                    </a:cubicBezTo>
                    <a:cubicBezTo>
                      <a:pt x="25" y="133"/>
                      <a:pt x="50" y="183"/>
                      <a:pt x="100" y="183"/>
                    </a:cubicBezTo>
                    <a:lnTo>
                      <a:pt x="125" y="183"/>
                    </a:lnTo>
                    <a:lnTo>
                      <a:pt x="150" y="158"/>
                    </a:lnTo>
                    <a:cubicBezTo>
                      <a:pt x="201" y="158"/>
                      <a:pt x="226" y="108"/>
                      <a:pt x="226" y="83"/>
                    </a:cubicBezTo>
                    <a:cubicBezTo>
                      <a:pt x="226" y="42"/>
                      <a:pt x="192"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7"/>
              <p:cNvSpPr/>
              <p:nvPr/>
            </p:nvSpPr>
            <p:spPr>
              <a:xfrm>
                <a:off x="2084725" y="810175"/>
                <a:ext cx="5675" cy="5025"/>
              </a:xfrm>
              <a:custGeom>
                <a:avLst/>
                <a:gdLst/>
                <a:ahLst/>
                <a:cxnLst/>
                <a:rect l="l" t="t" r="r" b="b"/>
                <a:pathLst>
                  <a:path w="227" h="201" extrusionOk="0">
                    <a:moveTo>
                      <a:pt x="76" y="0"/>
                    </a:moveTo>
                    <a:cubicBezTo>
                      <a:pt x="26" y="25"/>
                      <a:pt x="1" y="76"/>
                      <a:pt x="26" y="126"/>
                    </a:cubicBezTo>
                    <a:lnTo>
                      <a:pt x="51" y="151"/>
                    </a:lnTo>
                    <a:cubicBezTo>
                      <a:pt x="51" y="176"/>
                      <a:pt x="101" y="201"/>
                      <a:pt x="126" y="201"/>
                    </a:cubicBezTo>
                    <a:lnTo>
                      <a:pt x="151" y="201"/>
                    </a:lnTo>
                    <a:cubicBezTo>
                      <a:pt x="201" y="176"/>
                      <a:pt x="226" y="126"/>
                      <a:pt x="201" y="76"/>
                    </a:cubicBezTo>
                    <a:lnTo>
                      <a:pt x="176" y="50"/>
                    </a:lnTo>
                    <a:cubicBezTo>
                      <a:pt x="151" y="0"/>
                      <a:pt x="101"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27"/>
              <p:cNvSpPr/>
              <p:nvPr/>
            </p:nvSpPr>
            <p:spPr>
              <a:xfrm>
                <a:off x="2046500" y="771550"/>
                <a:ext cx="5675" cy="4800"/>
              </a:xfrm>
              <a:custGeom>
                <a:avLst/>
                <a:gdLst/>
                <a:ahLst/>
                <a:cxnLst/>
                <a:rect l="l" t="t" r="r" b="b"/>
                <a:pathLst>
                  <a:path w="227" h="192" extrusionOk="0">
                    <a:moveTo>
                      <a:pt x="91" y="0"/>
                    </a:moveTo>
                    <a:cubicBezTo>
                      <a:pt x="64" y="0"/>
                      <a:pt x="41" y="12"/>
                      <a:pt x="26" y="42"/>
                    </a:cubicBezTo>
                    <a:cubicBezTo>
                      <a:pt x="1" y="92"/>
                      <a:pt x="26" y="142"/>
                      <a:pt x="76" y="167"/>
                    </a:cubicBezTo>
                    <a:lnTo>
                      <a:pt x="101" y="167"/>
                    </a:lnTo>
                    <a:cubicBezTo>
                      <a:pt x="101" y="192"/>
                      <a:pt x="126" y="192"/>
                      <a:pt x="126" y="192"/>
                    </a:cubicBezTo>
                    <a:cubicBezTo>
                      <a:pt x="176" y="192"/>
                      <a:pt x="201" y="167"/>
                      <a:pt x="201" y="142"/>
                    </a:cubicBezTo>
                    <a:cubicBezTo>
                      <a:pt x="226" y="92"/>
                      <a:pt x="226" y="42"/>
                      <a:pt x="176" y="16"/>
                    </a:cubicBezTo>
                    <a:lnTo>
                      <a:pt x="151" y="16"/>
                    </a:lnTo>
                    <a:cubicBezTo>
                      <a:pt x="130" y="6"/>
                      <a:pt x="11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27"/>
              <p:cNvSpPr/>
              <p:nvPr/>
            </p:nvSpPr>
            <p:spPr>
              <a:xfrm>
                <a:off x="2058400" y="779050"/>
                <a:ext cx="5675" cy="4825"/>
              </a:xfrm>
              <a:custGeom>
                <a:avLst/>
                <a:gdLst/>
                <a:ahLst/>
                <a:cxnLst/>
                <a:rect l="l" t="t" r="r" b="b"/>
                <a:pathLst>
                  <a:path w="227" h="193" extrusionOk="0">
                    <a:moveTo>
                      <a:pt x="91" y="1"/>
                    </a:moveTo>
                    <a:cubicBezTo>
                      <a:pt x="64" y="1"/>
                      <a:pt x="41" y="13"/>
                      <a:pt x="26" y="42"/>
                    </a:cubicBezTo>
                    <a:cubicBezTo>
                      <a:pt x="1" y="67"/>
                      <a:pt x="1" y="143"/>
                      <a:pt x="51" y="168"/>
                    </a:cubicBezTo>
                    <a:lnTo>
                      <a:pt x="76" y="168"/>
                    </a:lnTo>
                    <a:cubicBezTo>
                      <a:pt x="76" y="193"/>
                      <a:pt x="101" y="193"/>
                      <a:pt x="126" y="193"/>
                    </a:cubicBezTo>
                    <a:cubicBezTo>
                      <a:pt x="151" y="193"/>
                      <a:pt x="176" y="168"/>
                      <a:pt x="176" y="168"/>
                    </a:cubicBezTo>
                    <a:cubicBezTo>
                      <a:pt x="227" y="118"/>
                      <a:pt x="201" y="67"/>
                      <a:pt x="176" y="42"/>
                    </a:cubicBezTo>
                    <a:lnTo>
                      <a:pt x="151" y="17"/>
                    </a:lnTo>
                    <a:cubicBezTo>
                      <a:pt x="131" y="7"/>
                      <a:pt x="110"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27"/>
              <p:cNvSpPr/>
              <p:nvPr/>
            </p:nvSpPr>
            <p:spPr>
              <a:xfrm>
                <a:off x="2007025" y="760675"/>
                <a:ext cx="5675" cy="4400"/>
              </a:xfrm>
              <a:custGeom>
                <a:avLst/>
                <a:gdLst/>
                <a:ahLst/>
                <a:cxnLst/>
                <a:rect l="l" t="t" r="r" b="b"/>
                <a:pathLst>
                  <a:path w="227" h="176" extrusionOk="0">
                    <a:moveTo>
                      <a:pt x="101" y="0"/>
                    </a:moveTo>
                    <a:cubicBezTo>
                      <a:pt x="76" y="0"/>
                      <a:pt x="26" y="25"/>
                      <a:pt x="26" y="76"/>
                    </a:cubicBezTo>
                    <a:cubicBezTo>
                      <a:pt x="1" y="126"/>
                      <a:pt x="51" y="151"/>
                      <a:pt x="101" y="176"/>
                    </a:cubicBezTo>
                    <a:lnTo>
                      <a:pt x="126" y="176"/>
                    </a:lnTo>
                    <a:cubicBezTo>
                      <a:pt x="176" y="176"/>
                      <a:pt x="226" y="126"/>
                      <a:pt x="226" y="101"/>
                    </a:cubicBezTo>
                    <a:cubicBezTo>
                      <a:pt x="226" y="50"/>
                      <a:pt x="201"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27"/>
              <p:cNvSpPr/>
              <p:nvPr/>
            </p:nvSpPr>
            <p:spPr>
              <a:xfrm>
                <a:off x="2020825" y="762550"/>
                <a:ext cx="5650" cy="4400"/>
              </a:xfrm>
              <a:custGeom>
                <a:avLst/>
                <a:gdLst/>
                <a:ahLst/>
                <a:cxnLst/>
                <a:rect l="l" t="t" r="r" b="b"/>
                <a:pathLst>
                  <a:path w="226" h="176" extrusionOk="0">
                    <a:moveTo>
                      <a:pt x="100" y="1"/>
                    </a:moveTo>
                    <a:cubicBezTo>
                      <a:pt x="75" y="1"/>
                      <a:pt x="25" y="26"/>
                      <a:pt x="0" y="76"/>
                    </a:cubicBezTo>
                    <a:cubicBezTo>
                      <a:pt x="0" y="101"/>
                      <a:pt x="25" y="151"/>
                      <a:pt x="75" y="176"/>
                    </a:cubicBezTo>
                    <a:lnTo>
                      <a:pt x="126" y="176"/>
                    </a:lnTo>
                    <a:cubicBezTo>
                      <a:pt x="176" y="176"/>
                      <a:pt x="201" y="151"/>
                      <a:pt x="201" y="101"/>
                    </a:cubicBezTo>
                    <a:cubicBezTo>
                      <a:pt x="226" y="51"/>
                      <a:pt x="176"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7"/>
              <p:cNvSpPr/>
              <p:nvPr/>
            </p:nvSpPr>
            <p:spPr>
              <a:xfrm>
                <a:off x="1993875" y="760050"/>
                <a:ext cx="5025" cy="4400"/>
              </a:xfrm>
              <a:custGeom>
                <a:avLst/>
                <a:gdLst/>
                <a:ahLst/>
                <a:cxnLst/>
                <a:rect l="l" t="t" r="r" b="b"/>
                <a:pathLst>
                  <a:path w="201" h="176" extrusionOk="0">
                    <a:moveTo>
                      <a:pt x="76" y="0"/>
                    </a:moveTo>
                    <a:cubicBezTo>
                      <a:pt x="26" y="0"/>
                      <a:pt x="1" y="50"/>
                      <a:pt x="1" y="101"/>
                    </a:cubicBezTo>
                    <a:cubicBezTo>
                      <a:pt x="1" y="126"/>
                      <a:pt x="51" y="176"/>
                      <a:pt x="101" y="176"/>
                    </a:cubicBezTo>
                    <a:cubicBezTo>
                      <a:pt x="151" y="176"/>
                      <a:pt x="201" y="126"/>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7"/>
              <p:cNvSpPr/>
              <p:nvPr/>
            </p:nvSpPr>
            <p:spPr>
              <a:xfrm>
                <a:off x="2068425" y="788150"/>
                <a:ext cx="5675" cy="5125"/>
              </a:xfrm>
              <a:custGeom>
                <a:avLst/>
                <a:gdLst/>
                <a:ahLst/>
                <a:cxnLst/>
                <a:rect l="l" t="t" r="r" b="b"/>
                <a:pathLst>
                  <a:path w="227" h="205" extrusionOk="0">
                    <a:moveTo>
                      <a:pt x="94" y="0"/>
                    </a:moveTo>
                    <a:cubicBezTo>
                      <a:pt x="77" y="0"/>
                      <a:pt x="62" y="8"/>
                      <a:pt x="51" y="29"/>
                    </a:cubicBezTo>
                    <a:cubicBezTo>
                      <a:pt x="1" y="54"/>
                      <a:pt x="1" y="104"/>
                      <a:pt x="51" y="155"/>
                    </a:cubicBezTo>
                    <a:lnTo>
                      <a:pt x="76" y="180"/>
                    </a:lnTo>
                    <a:cubicBezTo>
                      <a:pt x="76" y="180"/>
                      <a:pt x="101" y="205"/>
                      <a:pt x="126" y="205"/>
                    </a:cubicBezTo>
                    <a:cubicBezTo>
                      <a:pt x="151" y="205"/>
                      <a:pt x="176" y="180"/>
                      <a:pt x="176" y="180"/>
                    </a:cubicBezTo>
                    <a:cubicBezTo>
                      <a:pt x="227" y="129"/>
                      <a:pt x="227" y="79"/>
                      <a:pt x="201" y="54"/>
                    </a:cubicBezTo>
                    <a:lnTo>
                      <a:pt x="176" y="29"/>
                    </a:lnTo>
                    <a:cubicBezTo>
                      <a:pt x="147" y="15"/>
                      <a:pt x="119" y="0"/>
                      <a:pt x="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7"/>
              <p:cNvSpPr/>
              <p:nvPr/>
            </p:nvSpPr>
            <p:spPr>
              <a:xfrm>
                <a:off x="2077825" y="798475"/>
                <a:ext cx="5050" cy="4825"/>
              </a:xfrm>
              <a:custGeom>
                <a:avLst/>
                <a:gdLst/>
                <a:ahLst/>
                <a:cxnLst/>
                <a:rect l="l" t="t" r="r" b="b"/>
                <a:pathLst>
                  <a:path w="202" h="193" extrusionOk="0">
                    <a:moveTo>
                      <a:pt x="86" y="1"/>
                    </a:moveTo>
                    <a:cubicBezTo>
                      <a:pt x="68" y="1"/>
                      <a:pt x="47" y="7"/>
                      <a:pt x="26" y="17"/>
                    </a:cubicBezTo>
                    <a:cubicBezTo>
                      <a:pt x="1" y="42"/>
                      <a:pt x="1" y="92"/>
                      <a:pt x="26" y="143"/>
                    </a:cubicBezTo>
                    <a:lnTo>
                      <a:pt x="51" y="168"/>
                    </a:lnTo>
                    <a:cubicBezTo>
                      <a:pt x="51" y="193"/>
                      <a:pt x="76" y="193"/>
                      <a:pt x="101" y="193"/>
                    </a:cubicBezTo>
                    <a:lnTo>
                      <a:pt x="151" y="193"/>
                    </a:lnTo>
                    <a:cubicBezTo>
                      <a:pt x="201" y="168"/>
                      <a:pt x="201" y="92"/>
                      <a:pt x="176" y="67"/>
                    </a:cubicBezTo>
                    <a:lnTo>
                      <a:pt x="151" y="42"/>
                    </a:lnTo>
                    <a:cubicBezTo>
                      <a:pt x="137" y="13"/>
                      <a:pt x="113"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7"/>
              <p:cNvSpPr/>
              <p:nvPr/>
            </p:nvSpPr>
            <p:spPr>
              <a:xfrm>
                <a:off x="2090375" y="823325"/>
                <a:ext cx="5650" cy="4425"/>
              </a:xfrm>
              <a:custGeom>
                <a:avLst/>
                <a:gdLst/>
                <a:ahLst/>
                <a:cxnLst/>
                <a:rect l="l" t="t" r="r" b="b"/>
                <a:pathLst>
                  <a:path w="226" h="177" extrusionOk="0">
                    <a:moveTo>
                      <a:pt x="75" y="1"/>
                    </a:moveTo>
                    <a:cubicBezTo>
                      <a:pt x="25" y="1"/>
                      <a:pt x="0" y="76"/>
                      <a:pt x="25" y="101"/>
                    </a:cubicBezTo>
                    <a:cubicBezTo>
                      <a:pt x="25" y="126"/>
                      <a:pt x="50" y="151"/>
                      <a:pt x="75" y="151"/>
                    </a:cubicBezTo>
                    <a:cubicBezTo>
                      <a:pt x="75" y="151"/>
                      <a:pt x="100" y="176"/>
                      <a:pt x="100" y="176"/>
                    </a:cubicBezTo>
                    <a:cubicBezTo>
                      <a:pt x="125" y="176"/>
                      <a:pt x="125" y="151"/>
                      <a:pt x="151" y="151"/>
                    </a:cubicBezTo>
                    <a:cubicBezTo>
                      <a:pt x="201" y="151"/>
                      <a:pt x="226" y="101"/>
                      <a:pt x="201" y="51"/>
                    </a:cubicBezTo>
                    <a:cubicBezTo>
                      <a:pt x="201" y="26"/>
                      <a:pt x="151"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7"/>
              <p:cNvSpPr/>
              <p:nvPr/>
            </p:nvSpPr>
            <p:spPr>
              <a:xfrm>
                <a:off x="2154900" y="825200"/>
                <a:ext cx="5675" cy="4425"/>
              </a:xfrm>
              <a:custGeom>
                <a:avLst/>
                <a:gdLst/>
                <a:ahLst/>
                <a:cxnLst/>
                <a:rect l="l" t="t" r="r" b="b"/>
                <a:pathLst>
                  <a:path w="227" h="177" extrusionOk="0">
                    <a:moveTo>
                      <a:pt x="126" y="1"/>
                    </a:moveTo>
                    <a:cubicBezTo>
                      <a:pt x="101" y="1"/>
                      <a:pt x="51" y="1"/>
                      <a:pt x="26" y="51"/>
                    </a:cubicBezTo>
                    <a:cubicBezTo>
                      <a:pt x="1" y="101"/>
                      <a:pt x="26" y="151"/>
                      <a:pt x="76" y="176"/>
                    </a:cubicBezTo>
                    <a:lnTo>
                      <a:pt x="126" y="176"/>
                    </a:lnTo>
                    <a:cubicBezTo>
                      <a:pt x="151" y="176"/>
                      <a:pt x="201" y="176"/>
                      <a:pt x="201" y="126"/>
                    </a:cubicBezTo>
                    <a:cubicBezTo>
                      <a:pt x="226" y="101"/>
                      <a:pt x="201" y="51"/>
                      <a:pt x="176" y="26"/>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7"/>
              <p:cNvSpPr/>
              <p:nvPr/>
            </p:nvSpPr>
            <p:spPr>
              <a:xfrm>
                <a:off x="2200025" y="871950"/>
                <a:ext cx="5025" cy="4650"/>
              </a:xfrm>
              <a:custGeom>
                <a:avLst/>
                <a:gdLst/>
                <a:ahLst/>
                <a:cxnLst/>
                <a:rect l="l" t="t" r="r" b="b"/>
                <a:pathLst>
                  <a:path w="201" h="186" extrusionOk="0">
                    <a:moveTo>
                      <a:pt x="100" y="1"/>
                    </a:moveTo>
                    <a:cubicBezTo>
                      <a:pt x="91" y="1"/>
                      <a:pt x="82" y="4"/>
                      <a:pt x="75" y="11"/>
                    </a:cubicBezTo>
                    <a:cubicBezTo>
                      <a:pt x="25" y="11"/>
                      <a:pt x="0" y="61"/>
                      <a:pt x="25" y="111"/>
                    </a:cubicBezTo>
                    <a:lnTo>
                      <a:pt x="25" y="136"/>
                    </a:lnTo>
                    <a:cubicBezTo>
                      <a:pt x="50" y="186"/>
                      <a:pt x="75" y="186"/>
                      <a:pt x="100" y="186"/>
                    </a:cubicBezTo>
                    <a:lnTo>
                      <a:pt x="151" y="186"/>
                    </a:lnTo>
                    <a:cubicBezTo>
                      <a:pt x="176" y="186"/>
                      <a:pt x="201" y="136"/>
                      <a:pt x="201" y="86"/>
                    </a:cubicBezTo>
                    <a:lnTo>
                      <a:pt x="176" y="61"/>
                    </a:lnTo>
                    <a:cubicBezTo>
                      <a:pt x="157" y="24"/>
                      <a:pt x="125"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7"/>
              <p:cNvSpPr/>
              <p:nvPr/>
            </p:nvSpPr>
            <p:spPr>
              <a:xfrm>
                <a:off x="2206275" y="897725"/>
                <a:ext cx="4425" cy="5200"/>
              </a:xfrm>
              <a:custGeom>
                <a:avLst/>
                <a:gdLst/>
                <a:ahLst/>
                <a:cxnLst/>
                <a:rect l="l" t="t" r="r" b="b"/>
                <a:pathLst>
                  <a:path w="177" h="208" extrusionOk="0">
                    <a:moveTo>
                      <a:pt x="117" y="0"/>
                    </a:moveTo>
                    <a:cubicBezTo>
                      <a:pt x="111" y="0"/>
                      <a:pt x="106" y="3"/>
                      <a:pt x="101" y="7"/>
                    </a:cubicBezTo>
                    <a:cubicBezTo>
                      <a:pt x="51" y="7"/>
                      <a:pt x="1" y="32"/>
                      <a:pt x="1" y="82"/>
                    </a:cubicBezTo>
                    <a:lnTo>
                      <a:pt x="26" y="107"/>
                    </a:lnTo>
                    <a:cubicBezTo>
                      <a:pt x="26" y="157"/>
                      <a:pt x="51" y="208"/>
                      <a:pt x="101" y="208"/>
                    </a:cubicBezTo>
                    <a:cubicBezTo>
                      <a:pt x="151" y="183"/>
                      <a:pt x="176" y="157"/>
                      <a:pt x="176" y="107"/>
                    </a:cubicBezTo>
                    <a:lnTo>
                      <a:pt x="176" y="82"/>
                    </a:lnTo>
                    <a:cubicBezTo>
                      <a:pt x="176" y="41"/>
                      <a:pt x="143" y="0"/>
                      <a:pt x="1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7"/>
              <p:cNvSpPr/>
              <p:nvPr/>
            </p:nvSpPr>
            <p:spPr>
              <a:xfrm>
                <a:off x="2204400" y="884475"/>
                <a:ext cx="4425" cy="5300"/>
              </a:xfrm>
              <a:custGeom>
                <a:avLst/>
                <a:gdLst/>
                <a:ahLst/>
                <a:cxnLst/>
                <a:rect l="l" t="t" r="r" b="b"/>
                <a:pathLst>
                  <a:path w="177" h="212" extrusionOk="0">
                    <a:moveTo>
                      <a:pt x="100" y="1"/>
                    </a:moveTo>
                    <a:cubicBezTo>
                      <a:pt x="91" y="1"/>
                      <a:pt x="83" y="4"/>
                      <a:pt x="76" y="11"/>
                    </a:cubicBezTo>
                    <a:cubicBezTo>
                      <a:pt x="26" y="11"/>
                      <a:pt x="1" y="61"/>
                      <a:pt x="1" y="111"/>
                    </a:cubicBezTo>
                    <a:lnTo>
                      <a:pt x="1" y="136"/>
                    </a:lnTo>
                    <a:cubicBezTo>
                      <a:pt x="26" y="186"/>
                      <a:pt x="51" y="211"/>
                      <a:pt x="101" y="211"/>
                    </a:cubicBezTo>
                    <a:cubicBezTo>
                      <a:pt x="151" y="186"/>
                      <a:pt x="176" y="136"/>
                      <a:pt x="176" y="111"/>
                    </a:cubicBezTo>
                    <a:lnTo>
                      <a:pt x="176" y="61"/>
                    </a:lnTo>
                    <a:cubicBezTo>
                      <a:pt x="158" y="24"/>
                      <a:pt x="126" y="1"/>
                      <a:pt x="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7"/>
              <p:cNvSpPr/>
              <p:nvPr/>
            </p:nvSpPr>
            <p:spPr>
              <a:xfrm>
                <a:off x="2166800" y="831700"/>
                <a:ext cx="5675" cy="4800"/>
              </a:xfrm>
              <a:custGeom>
                <a:avLst/>
                <a:gdLst/>
                <a:ahLst/>
                <a:cxnLst/>
                <a:rect l="l" t="t" r="r" b="b"/>
                <a:pathLst>
                  <a:path w="227" h="192" extrusionOk="0">
                    <a:moveTo>
                      <a:pt x="86" y="0"/>
                    </a:moveTo>
                    <a:cubicBezTo>
                      <a:pt x="64" y="0"/>
                      <a:pt x="41" y="12"/>
                      <a:pt x="26" y="42"/>
                    </a:cubicBezTo>
                    <a:cubicBezTo>
                      <a:pt x="1" y="67"/>
                      <a:pt x="1" y="117"/>
                      <a:pt x="51" y="142"/>
                    </a:cubicBezTo>
                    <a:lnTo>
                      <a:pt x="76" y="167"/>
                    </a:lnTo>
                    <a:cubicBezTo>
                      <a:pt x="101" y="167"/>
                      <a:pt x="101" y="192"/>
                      <a:pt x="126" y="192"/>
                    </a:cubicBezTo>
                    <a:cubicBezTo>
                      <a:pt x="151" y="192"/>
                      <a:pt x="176" y="167"/>
                      <a:pt x="201" y="142"/>
                    </a:cubicBezTo>
                    <a:cubicBezTo>
                      <a:pt x="226" y="92"/>
                      <a:pt x="201" y="42"/>
                      <a:pt x="176" y="17"/>
                    </a:cubicBezTo>
                    <a:lnTo>
                      <a:pt x="126" y="17"/>
                    </a:lnTo>
                    <a:cubicBezTo>
                      <a:pt x="116" y="6"/>
                      <a:pt x="101"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7"/>
              <p:cNvSpPr/>
              <p:nvPr/>
            </p:nvSpPr>
            <p:spPr>
              <a:xfrm>
                <a:off x="2194375" y="859875"/>
                <a:ext cx="5050" cy="4825"/>
              </a:xfrm>
              <a:custGeom>
                <a:avLst/>
                <a:gdLst/>
                <a:ahLst/>
                <a:cxnLst/>
                <a:rect l="l" t="t" r="r" b="b"/>
                <a:pathLst>
                  <a:path w="202" h="193" extrusionOk="0">
                    <a:moveTo>
                      <a:pt x="91" y="1"/>
                    </a:moveTo>
                    <a:cubicBezTo>
                      <a:pt x="76" y="1"/>
                      <a:pt x="61" y="7"/>
                      <a:pt x="51" y="17"/>
                    </a:cubicBezTo>
                    <a:cubicBezTo>
                      <a:pt x="1" y="42"/>
                      <a:pt x="1" y="93"/>
                      <a:pt x="26" y="143"/>
                    </a:cubicBezTo>
                    <a:lnTo>
                      <a:pt x="26" y="168"/>
                    </a:lnTo>
                    <a:cubicBezTo>
                      <a:pt x="51" y="193"/>
                      <a:pt x="76" y="193"/>
                      <a:pt x="101" y="193"/>
                    </a:cubicBezTo>
                    <a:lnTo>
                      <a:pt x="151" y="193"/>
                    </a:lnTo>
                    <a:cubicBezTo>
                      <a:pt x="176" y="168"/>
                      <a:pt x="201" y="118"/>
                      <a:pt x="176" y="67"/>
                    </a:cubicBezTo>
                    <a:lnTo>
                      <a:pt x="151" y="42"/>
                    </a:lnTo>
                    <a:cubicBezTo>
                      <a:pt x="136" y="13"/>
                      <a:pt x="113" y="1"/>
                      <a:pt x="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7"/>
              <p:cNvSpPr/>
              <p:nvPr/>
            </p:nvSpPr>
            <p:spPr>
              <a:xfrm>
                <a:off x="2142375" y="820825"/>
                <a:ext cx="5650" cy="4400"/>
              </a:xfrm>
              <a:custGeom>
                <a:avLst/>
                <a:gdLst/>
                <a:ahLst/>
                <a:cxnLst/>
                <a:rect l="l" t="t" r="r" b="b"/>
                <a:pathLst>
                  <a:path w="226" h="176" extrusionOk="0">
                    <a:moveTo>
                      <a:pt x="126" y="0"/>
                    </a:moveTo>
                    <a:cubicBezTo>
                      <a:pt x="76" y="0"/>
                      <a:pt x="25" y="25"/>
                      <a:pt x="25" y="76"/>
                    </a:cubicBezTo>
                    <a:cubicBezTo>
                      <a:pt x="0" y="101"/>
                      <a:pt x="25" y="151"/>
                      <a:pt x="76" y="176"/>
                    </a:cubicBezTo>
                    <a:lnTo>
                      <a:pt x="126" y="176"/>
                    </a:lnTo>
                    <a:cubicBezTo>
                      <a:pt x="176" y="176"/>
                      <a:pt x="201" y="151"/>
                      <a:pt x="201" y="126"/>
                    </a:cubicBezTo>
                    <a:cubicBezTo>
                      <a:pt x="226" y="76"/>
                      <a:pt x="201" y="25"/>
                      <a:pt x="151" y="25"/>
                    </a:cubicBezTo>
                    <a:lnTo>
                      <a:pt x="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7"/>
              <p:cNvSpPr/>
              <p:nvPr/>
            </p:nvSpPr>
            <p:spPr>
              <a:xfrm>
                <a:off x="2206275" y="911050"/>
                <a:ext cx="5050" cy="5025"/>
              </a:xfrm>
              <a:custGeom>
                <a:avLst/>
                <a:gdLst/>
                <a:ahLst/>
                <a:cxnLst/>
                <a:rect l="l" t="t" r="r" b="b"/>
                <a:pathLst>
                  <a:path w="202" h="201" extrusionOk="0">
                    <a:moveTo>
                      <a:pt x="101" y="0"/>
                    </a:moveTo>
                    <a:cubicBezTo>
                      <a:pt x="51" y="0"/>
                      <a:pt x="26" y="26"/>
                      <a:pt x="26" y="76"/>
                    </a:cubicBezTo>
                    <a:lnTo>
                      <a:pt x="26" y="101"/>
                    </a:lnTo>
                    <a:cubicBezTo>
                      <a:pt x="1" y="151"/>
                      <a:pt x="51" y="201"/>
                      <a:pt x="101" y="201"/>
                    </a:cubicBezTo>
                    <a:cubicBezTo>
                      <a:pt x="151" y="201"/>
                      <a:pt x="176" y="151"/>
                      <a:pt x="176" y="126"/>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7"/>
              <p:cNvSpPr/>
              <p:nvPr/>
            </p:nvSpPr>
            <p:spPr>
              <a:xfrm>
                <a:off x="2129225" y="818325"/>
                <a:ext cx="5650" cy="4400"/>
              </a:xfrm>
              <a:custGeom>
                <a:avLst/>
                <a:gdLst/>
                <a:ahLst/>
                <a:cxnLst/>
                <a:rect l="l" t="t" r="r" b="b"/>
                <a:pathLst>
                  <a:path w="226" h="176" extrusionOk="0">
                    <a:moveTo>
                      <a:pt x="100" y="0"/>
                    </a:moveTo>
                    <a:cubicBezTo>
                      <a:pt x="75" y="0"/>
                      <a:pt x="25" y="25"/>
                      <a:pt x="25" y="75"/>
                    </a:cubicBezTo>
                    <a:cubicBezTo>
                      <a:pt x="0" y="125"/>
                      <a:pt x="50" y="176"/>
                      <a:pt x="100" y="176"/>
                    </a:cubicBezTo>
                    <a:lnTo>
                      <a:pt x="125" y="176"/>
                    </a:lnTo>
                    <a:cubicBezTo>
                      <a:pt x="176" y="176"/>
                      <a:pt x="226" y="151"/>
                      <a:pt x="226" y="100"/>
                    </a:cubicBezTo>
                    <a:cubicBezTo>
                      <a:pt x="226" y="50"/>
                      <a:pt x="201" y="25"/>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7"/>
              <p:cNvSpPr/>
              <p:nvPr/>
            </p:nvSpPr>
            <p:spPr>
              <a:xfrm>
                <a:off x="2116050" y="817700"/>
                <a:ext cx="5675" cy="4400"/>
              </a:xfrm>
              <a:custGeom>
                <a:avLst/>
                <a:gdLst/>
                <a:ahLst/>
                <a:cxnLst/>
                <a:rect l="l" t="t" r="r" b="b"/>
                <a:pathLst>
                  <a:path w="227" h="176" extrusionOk="0">
                    <a:moveTo>
                      <a:pt x="101" y="0"/>
                    </a:moveTo>
                    <a:cubicBezTo>
                      <a:pt x="51" y="25"/>
                      <a:pt x="1" y="50"/>
                      <a:pt x="1" y="100"/>
                    </a:cubicBezTo>
                    <a:cubicBezTo>
                      <a:pt x="26" y="150"/>
                      <a:pt x="51" y="176"/>
                      <a:pt x="101" y="176"/>
                    </a:cubicBezTo>
                    <a:lnTo>
                      <a:pt x="126" y="176"/>
                    </a:lnTo>
                    <a:cubicBezTo>
                      <a:pt x="176" y="176"/>
                      <a:pt x="226" y="150"/>
                      <a:pt x="226" y="100"/>
                    </a:cubicBezTo>
                    <a:cubicBezTo>
                      <a:pt x="226" y="50"/>
                      <a:pt x="176"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7"/>
              <p:cNvSpPr/>
              <p:nvPr/>
            </p:nvSpPr>
            <p:spPr>
              <a:xfrm>
                <a:off x="2186850" y="849175"/>
                <a:ext cx="5050" cy="4875"/>
              </a:xfrm>
              <a:custGeom>
                <a:avLst/>
                <a:gdLst/>
                <a:ahLst/>
                <a:cxnLst/>
                <a:rect l="l" t="t" r="r" b="b"/>
                <a:pathLst>
                  <a:path w="202" h="195" extrusionOk="0">
                    <a:moveTo>
                      <a:pt x="98" y="0"/>
                    </a:moveTo>
                    <a:cubicBezTo>
                      <a:pt x="76" y="0"/>
                      <a:pt x="51" y="7"/>
                      <a:pt x="26" y="19"/>
                    </a:cubicBezTo>
                    <a:cubicBezTo>
                      <a:pt x="1" y="44"/>
                      <a:pt x="1" y="94"/>
                      <a:pt x="26" y="145"/>
                    </a:cubicBezTo>
                    <a:lnTo>
                      <a:pt x="51" y="170"/>
                    </a:lnTo>
                    <a:cubicBezTo>
                      <a:pt x="51" y="170"/>
                      <a:pt x="76" y="195"/>
                      <a:pt x="101" y="195"/>
                    </a:cubicBezTo>
                    <a:cubicBezTo>
                      <a:pt x="126" y="195"/>
                      <a:pt x="151" y="195"/>
                      <a:pt x="151" y="170"/>
                    </a:cubicBezTo>
                    <a:cubicBezTo>
                      <a:pt x="201" y="145"/>
                      <a:pt x="201" y="94"/>
                      <a:pt x="176" y="44"/>
                    </a:cubicBezTo>
                    <a:lnTo>
                      <a:pt x="151" y="19"/>
                    </a:lnTo>
                    <a:cubicBezTo>
                      <a:pt x="139" y="7"/>
                      <a:pt x="120"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27"/>
              <p:cNvSpPr/>
              <p:nvPr/>
            </p:nvSpPr>
            <p:spPr>
              <a:xfrm>
                <a:off x="2102900" y="819575"/>
                <a:ext cx="5650" cy="4400"/>
              </a:xfrm>
              <a:custGeom>
                <a:avLst/>
                <a:gdLst/>
                <a:ahLst/>
                <a:cxnLst/>
                <a:rect l="l" t="t" r="r" b="b"/>
                <a:pathLst>
                  <a:path w="226" h="176" extrusionOk="0">
                    <a:moveTo>
                      <a:pt x="76" y="0"/>
                    </a:moveTo>
                    <a:cubicBezTo>
                      <a:pt x="25" y="25"/>
                      <a:pt x="0" y="50"/>
                      <a:pt x="0" y="101"/>
                    </a:cubicBezTo>
                    <a:cubicBezTo>
                      <a:pt x="25" y="151"/>
                      <a:pt x="51" y="176"/>
                      <a:pt x="101" y="176"/>
                    </a:cubicBezTo>
                    <a:lnTo>
                      <a:pt x="151" y="176"/>
                    </a:lnTo>
                    <a:cubicBezTo>
                      <a:pt x="201" y="151"/>
                      <a:pt x="226" y="101"/>
                      <a:pt x="201" y="75"/>
                    </a:cubicBezTo>
                    <a:cubicBezTo>
                      <a:pt x="201" y="25"/>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27"/>
              <p:cNvSpPr/>
              <p:nvPr/>
            </p:nvSpPr>
            <p:spPr>
              <a:xfrm>
                <a:off x="2177450" y="839300"/>
                <a:ext cx="5050" cy="4725"/>
              </a:xfrm>
              <a:custGeom>
                <a:avLst/>
                <a:gdLst/>
                <a:ahLst/>
                <a:cxnLst/>
                <a:rect l="l" t="t" r="r" b="b"/>
                <a:pathLst>
                  <a:path w="202" h="189" extrusionOk="0">
                    <a:moveTo>
                      <a:pt x="79" y="1"/>
                    </a:moveTo>
                    <a:cubicBezTo>
                      <a:pt x="57" y="1"/>
                      <a:pt x="38" y="13"/>
                      <a:pt x="26" y="38"/>
                    </a:cubicBezTo>
                    <a:cubicBezTo>
                      <a:pt x="1" y="63"/>
                      <a:pt x="1" y="114"/>
                      <a:pt x="26" y="164"/>
                    </a:cubicBezTo>
                    <a:lnTo>
                      <a:pt x="51" y="189"/>
                    </a:lnTo>
                    <a:lnTo>
                      <a:pt x="126" y="189"/>
                    </a:lnTo>
                    <a:cubicBezTo>
                      <a:pt x="151" y="189"/>
                      <a:pt x="151" y="189"/>
                      <a:pt x="176" y="164"/>
                    </a:cubicBezTo>
                    <a:cubicBezTo>
                      <a:pt x="201" y="139"/>
                      <a:pt x="201" y="88"/>
                      <a:pt x="176" y="38"/>
                    </a:cubicBezTo>
                    <a:lnTo>
                      <a:pt x="151" y="38"/>
                    </a:lnTo>
                    <a:cubicBezTo>
                      <a:pt x="126" y="13"/>
                      <a:pt x="101"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7"/>
              <p:cNvSpPr/>
              <p:nvPr/>
            </p:nvSpPr>
            <p:spPr>
              <a:xfrm>
                <a:off x="2204400" y="924200"/>
                <a:ext cx="5050" cy="4425"/>
              </a:xfrm>
              <a:custGeom>
                <a:avLst/>
                <a:gdLst/>
                <a:ahLst/>
                <a:cxnLst/>
                <a:rect l="l" t="t" r="r" b="b"/>
                <a:pathLst>
                  <a:path w="202" h="177" extrusionOk="0">
                    <a:moveTo>
                      <a:pt x="126" y="1"/>
                    </a:moveTo>
                    <a:cubicBezTo>
                      <a:pt x="76" y="1"/>
                      <a:pt x="26" y="26"/>
                      <a:pt x="26" y="76"/>
                    </a:cubicBezTo>
                    <a:cubicBezTo>
                      <a:pt x="1" y="126"/>
                      <a:pt x="26" y="176"/>
                      <a:pt x="76" y="176"/>
                    </a:cubicBezTo>
                    <a:lnTo>
                      <a:pt x="101" y="176"/>
                    </a:lnTo>
                    <a:cubicBezTo>
                      <a:pt x="126" y="176"/>
                      <a:pt x="176" y="151"/>
                      <a:pt x="176" y="126"/>
                    </a:cubicBezTo>
                    <a:lnTo>
                      <a:pt x="176" y="101"/>
                    </a:lnTo>
                    <a:cubicBezTo>
                      <a:pt x="201" y="51"/>
                      <a:pt x="151" y="26"/>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45796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6DE69D-A7EE-4D55-AB83-E9E0448BC2CC}"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3613820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80F2DC-882D-4575-9281-AA5E2362841F}"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261898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7437F-A320-41AE-8AEE-03388B65FC54}"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021307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580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F114CE-CD91-4F36-95A8-B85BE9BA5B64}"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718993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CF650-3993-43CC-95BC-CEC83406881A}"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47557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2187DD-1B37-4B19-9E52-9A4211092FF7}"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413702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8"/>
        <p:cNvGrpSpPr/>
        <p:nvPr/>
      </p:nvGrpSpPr>
      <p:grpSpPr>
        <a:xfrm>
          <a:off x="0" y="0"/>
          <a:ext cx="0" cy="0"/>
          <a:chOff x="0" y="0"/>
          <a:chExt cx="0" cy="0"/>
        </a:xfrm>
      </p:grpSpPr>
      <p:grpSp>
        <p:nvGrpSpPr>
          <p:cNvPr id="349" name="Google Shape;349;p7"/>
          <p:cNvGrpSpPr/>
          <p:nvPr/>
        </p:nvGrpSpPr>
        <p:grpSpPr>
          <a:xfrm>
            <a:off x="-81167" y="-59200"/>
            <a:ext cx="12354400" cy="7035600"/>
            <a:chOff x="-60875" y="-44400"/>
            <a:chExt cx="9265800" cy="5276700"/>
          </a:xfrm>
        </p:grpSpPr>
        <p:grpSp>
          <p:nvGrpSpPr>
            <p:cNvPr id="350" name="Google Shape;350;p7"/>
            <p:cNvGrpSpPr/>
            <p:nvPr/>
          </p:nvGrpSpPr>
          <p:grpSpPr>
            <a:xfrm>
              <a:off x="-60875" y="292275"/>
              <a:ext cx="9265800" cy="4558950"/>
              <a:chOff x="-60875" y="292275"/>
              <a:chExt cx="9265800" cy="4558950"/>
            </a:xfrm>
          </p:grpSpPr>
          <p:cxnSp>
            <p:nvCxnSpPr>
              <p:cNvPr id="351" name="Google Shape;351;p7"/>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2" name="Google Shape;352;p7"/>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3" name="Google Shape;353;p7"/>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4" name="Google Shape;354;p7"/>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5" name="Google Shape;355;p7"/>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6" name="Google Shape;356;p7"/>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7" name="Google Shape;357;p7"/>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8" name="Google Shape;358;p7"/>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9" name="Google Shape;359;p7"/>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0" name="Google Shape;360;p7"/>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1" name="Google Shape;361;p7"/>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2" name="Google Shape;362;p7"/>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363" name="Google Shape;363;p7"/>
            <p:cNvGrpSpPr/>
            <p:nvPr/>
          </p:nvGrpSpPr>
          <p:grpSpPr>
            <a:xfrm>
              <a:off x="424088" y="-44400"/>
              <a:ext cx="8295875" cy="5276700"/>
              <a:chOff x="424088" y="-44400"/>
              <a:chExt cx="8295875" cy="5276700"/>
            </a:xfrm>
          </p:grpSpPr>
          <p:cxnSp>
            <p:nvCxnSpPr>
              <p:cNvPr id="364" name="Google Shape;364;p7"/>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5" name="Google Shape;365;p7"/>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6" name="Google Shape;366;p7"/>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7" name="Google Shape;367;p7"/>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8" name="Google Shape;368;p7"/>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9" name="Google Shape;369;p7"/>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0" name="Google Shape;370;p7"/>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1" name="Google Shape;371;p7"/>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2" name="Google Shape;372;p7"/>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3" name="Google Shape;373;p7"/>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4" name="Google Shape;374;p7"/>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5" name="Google Shape;375;p7"/>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6" name="Google Shape;376;p7"/>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7" name="Google Shape;377;p7"/>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8" name="Google Shape;378;p7"/>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9" name="Google Shape;379;p7"/>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0" name="Google Shape;380;p7"/>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1" name="Google Shape;381;p7"/>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2" name="Google Shape;382;p7"/>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3" name="Google Shape;383;p7"/>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384" name="Google Shape;384;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7"/>
          <p:cNvSpPr txBox="1">
            <a:spLocks noGrp="1"/>
          </p:cNvSpPr>
          <p:nvPr>
            <p:ph type="subTitle" idx="1"/>
          </p:nvPr>
        </p:nvSpPr>
        <p:spPr>
          <a:xfrm>
            <a:off x="1825167" y="1690433"/>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6" name="Google Shape;386;p7"/>
          <p:cNvSpPr txBox="1">
            <a:spLocks noGrp="1"/>
          </p:cNvSpPr>
          <p:nvPr>
            <p:ph type="subTitle" idx="2"/>
          </p:nvPr>
        </p:nvSpPr>
        <p:spPr>
          <a:xfrm>
            <a:off x="1825167" y="2463073"/>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7"/>
          <p:cNvSpPr txBox="1">
            <a:spLocks noGrp="1"/>
          </p:cNvSpPr>
          <p:nvPr>
            <p:ph type="subTitle" idx="3"/>
          </p:nvPr>
        </p:nvSpPr>
        <p:spPr>
          <a:xfrm>
            <a:off x="1825167" y="323571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8" name="Google Shape;388;p7"/>
          <p:cNvSpPr txBox="1">
            <a:spLocks noGrp="1"/>
          </p:cNvSpPr>
          <p:nvPr>
            <p:ph type="subTitle" idx="4"/>
          </p:nvPr>
        </p:nvSpPr>
        <p:spPr>
          <a:xfrm>
            <a:off x="1825167" y="400835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7"/>
          <p:cNvSpPr txBox="1">
            <a:spLocks noGrp="1"/>
          </p:cNvSpPr>
          <p:nvPr>
            <p:ph type="subTitle" idx="5"/>
          </p:nvPr>
        </p:nvSpPr>
        <p:spPr>
          <a:xfrm>
            <a:off x="1825167" y="478099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0" name="Google Shape;390;p7"/>
          <p:cNvSpPr txBox="1">
            <a:spLocks noGrp="1"/>
          </p:cNvSpPr>
          <p:nvPr>
            <p:ph type="subTitle" idx="6"/>
          </p:nvPr>
        </p:nvSpPr>
        <p:spPr>
          <a:xfrm>
            <a:off x="1825167" y="5553636"/>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145728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8ED38-7277-4220-9891-A6CA0FF6ACD2}"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68701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360E7-427B-44A8-B07B-A74978C2E29D}"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590811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B2EA51-6D94-4D93-84F8-BBB4B206C6A8}"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86590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F1B562-7EF2-4816-A74D-228169BB6827}"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287766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B1E393-F139-4437-A81C-86BE25AA2FCB}"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695025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90034571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4196239202"/>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519749424"/>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0298301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91"/>
        <p:cNvGrpSpPr/>
        <p:nvPr/>
      </p:nvGrpSpPr>
      <p:grpSpPr>
        <a:xfrm>
          <a:off x="0" y="0"/>
          <a:ext cx="0" cy="0"/>
          <a:chOff x="0" y="0"/>
          <a:chExt cx="0" cy="0"/>
        </a:xfrm>
      </p:grpSpPr>
      <p:grpSp>
        <p:nvGrpSpPr>
          <p:cNvPr id="392" name="Google Shape;392;p8"/>
          <p:cNvGrpSpPr/>
          <p:nvPr/>
        </p:nvGrpSpPr>
        <p:grpSpPr>
          <a:xfrm>
            <a:off x="-81167" y="-59200"/>
            <a:ext cx="12354400" cy="7035600"/>
            <a:chOff x="-60875" y="-44400"/>
            <a:chExt cx="9265800" cy="5276700"/>
          </a:xfrm>
        </p:grpSpPr>
        <p:grpSp>
          <p:nvGrpSpPr>
            <p:cNvPr id="393" name="Google Shape;393;p8"/>
            <p:cNvGrpSpPr/>
            <p:nvPr/>
          </p:nvGrpSpPr>
          <p:grpSpPr>
            <a:xfrm>
              <a:off x="-60875" y="292275"/>
              <a:ext cx="9265800" cy="4558950"/>
              <a:chOff x="-60875" y="292275"/>
              <a:chExt cx="9265800" cy="4558950"/>
            </a:xfrm>
          </p:grpSpPr>
          <p:cxnSp>
            <p:nvCxnSpPr>
              <p:cNvPr id="394" name="Google Shape;394;p8"/>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5" name="Google Shape;395;p8"/>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6" name="Google Shape;396;p8"/>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7" name="Google Shape;397;p8"/>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8" name="Google Shape;398;p8"/>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9" name="Google Shape;399;p8"/>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0" name="Google Shape;400;p8"/>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1" name="Google Shape;401;p8"/>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2" name="Google Shape;402;p8"/>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3" name="Google Shape;403;p8"/>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4" name="Google Shape;404;p8"/>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5" name="Google Shape;405;p8"/>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406" name="Google Shape;406;p8"/>
            <p:cNvGrpSpPr/>
            <p:nvPr/>
          </p:nvGrpSpPr>
          <p:grpSpPr>
            <a:xfrm>
              <a:off x="424088" y="-44400"/>
              <a:ext cx="8295875" cy="5276700"/>
              <a:chOff x="424088" y="-44400"/>
              <a:chExt cx="8295875" cy="5276700"/>
            </a:xfrm>
          </p:grpSpPr>
          <p:cxnSp>
            <p:nvCxnSpPr>
              <p:cNvPr id="407" name="Google Shape;407;p8"/>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08" name="Google Shape;408;p8"/>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09" name="Google Shape;409;p8"/>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0" name="Google Shape;410;p8"/>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1" name="Google Shape;411;p8"/>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2" name="Google Shape;412;p8"/>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3" name="Google Shape;413;p8"/>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4" name="Google Shape;414;p8"/>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5" name="Google Shape;415;p8"/>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6" name="Google Shape;416;p8"/>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7" name="Google Shape;417;p8"/>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8" name="Google Shape;418;p8"/>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9" name="Google Shape;419;p8"/>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0" name="Google Shape;420;p8"/>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1" name="Google Shape;421;p8"/>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2" name="Google Shape;422;p8"/>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3" name="Google Shape;423;p8"/>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4" name="Google Shape;424;p8"/>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5" name="Google Shape;425;p8"/>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6" name="Google Shape;426;p8"/>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427" name="Google Shape;427;p8"/>
          <p:cNvGrpSpPr/>
          <p:nvPr/>
        </p:nvGrpSpPr>
        <p:grpSpPr>
          <a:xfrm>
            <a:off x="379600" y="569000"/>
            <a:ext cx="11432800" cy="5720000"/>
            <a:chOff x="284700" y="426750"/>
            <a:chExt cx="8574600" cy="4290000"/>
          </a:xfrm>
        </p:grpSpPr>
        <p:sp>
          <p:nvSpPr>
            <p:cNvPr id="428" name="Google Shape;428;p8"/>
            <p:cNvSpPr/>
            <p:nvPr/>
          </p:nvSpPr>
          <p:spPr>
            <a:xfrm>
              <a:off x="606450" y="426750"/>
              <a:ext cx="7931100" cy="4290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29" name="Google Shape;429;p8"/>
            <p:cNvSpPr/>
            <p:nvPr/>
          </p:nvSpPr>
          <p:spPr>
            <a:xfrm>
              <a:off x="720000" y="540000"/>
              <a:ext cx="7704000" cy="406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30" name="Google Shape;430;p8"/>
            <p:cNvSpPr/>
            <p:nvPr/>
          </p:nvSpPr>
          <p:spPr>
            <a:xfrm>
              <a:off x="284700" y="4318350"/>
              <a:ext cx="8574600" cy="398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31" name="Google Shape;431;p8"/>
            <p:cNvSpPr/>
            <p:nvPr/>
          </p:nvSpPr>
          <p:spPr>
            <a:xfrm>
              <a:off x="6354900" y="4183250"/>
              <a:ext cx="1546800" cy="135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sp>
        <p:nvSpPr>
          <p:cNvPr id="432" name="Google Shape;432;p8"/>
          <p:cNvSpPr txBox="1">
            <a:spLocks noGrp="1"/>
          </p:cNvSpPr>
          <p:nvPr>
            <p:ph type="title"/>
          </p:nvPr>
        </p:nvSpPr>
        <p:spPr>
          <a:xfrm>
            <a:off x="3718800" y="2546400"/>
            <a:ext cx="47544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3" name="Google Shape;433;p8"/>
          <p:cNvGrpSpPr/>
          <p:nvPr/>
        </p:nvGrpSpPr>
        <p:grpSpPr>
          <a:xfrm>
            <a:off x="2530367" y="990434"/>
            <a:ext cx="8151800" cy="3738951"/>
            <a:chOff x="1897775" y="742825"/>
            <a:chExt cx="6113850" cy="2804213"/>
          </a:xfrm>
        </p:grpSpPr>
        <p:sp>
          <p:nvSpPr>
            <p:cNvPr id="434" name="Google Shape;434;p8"/>
            <p:cNvSpPr/>
            <p:nvPr/>
          </p:nvSpPr>
          <p:spPr>
            <a:xfrm flipH="1">
              <a:off x="1897775" y="819913"/>
              <a:ext cx="390850" cy="357825"/>
            </a:xfrm>
            <a:custGeom>
              <a:avLst/>
              <a:gdLst/>
              <a:ahLst/>
              <a:cxnLst/>
              <a:rect l="l" t="t" r="r" b="b"/>
              <a:pathLst>
                <a:path w="15634" h="14313" extrusionOk="0">
                  <a:moveTo>
                    <a:pt x="7727" y="1464"/>
                  </a:moveTo>
                  <a:lnTo>
                    <a:pt x="8436" y="4643"/>
                  </a:lnTo>
                  <a:lnTo>
                    <a:pt x="8436" y="4643"/>
                  </a:lnTo>
                  <a:lnTo>
                    <a:pt x="6341" y="4382"/>
                  </a:lnTo>
                  <a:lnTo>
                    <a:pt x="7727" y="1464"/>
                  </a:lnTo>
                  <a:close/>
                  <a:moveTo>
                    <a:pt x="1390" y="4246"/>
                  </a:moveTo>
                  <a:lnTo>
                    <a:pt x="5623" y="4775"/>
                  </a:lnTo>
                  <a:lnTo>
                    <a:pt x="4484" y="7178"/>
                  </a:lnTo>
                  <a:lnTo>
                    <a:pt x="1390" y="4246"/>
                  </a:lnTo>
                  <a:close/>
                  <a:moveTo>
                    <a:pt x="9051" y="5203"/>
                  </a:moveTo>
                  <a:lnTo>
                    <a:pt x="14200" y="5847"/>
                  </a:lnTo>
                  <a:lnTo>
                    <a:pt x="9790" y="8509"/>
                  </a:lnTo>
                  <a:lnTo>
                    <a:pt x="9051" y="5203"/>
                  </a:lnTo>
                  <a:close/>
                  <a:moveTo>
                    <a:pt x="6126" y="4838"/>
                  </a:moveTo>
                  <a:lnTo>
                    <a:pt x="8548" y="5141"/>
                  </a:lnTo>
                  <a:lnTo>
                    <a:pt x="9360" y="8770"/>
                  </a:lnTo>
                  <a:lnTo>
                    <a:pt x="7407" y="9948"/>
                  </a:lnTo>
                  <a:lnTo>
                    <a:pt x="4851" y="7526"/>
                  </a:lnTo>
                  <a:lnTo>
                    <a:pt x="6126" y="4838"/>
                  </a:lnTo>
                  <a:close/>
                  <a:moveTo>
                    <a:pt x="9468" y="9262"/>
                  </a:moveTo>
                  <a:lnTo>
                    <a:pt x="10217" y="12609"/>
                  </a:lnTo>
                  <a:lnTo>
                    <a:pt x="7767" y="10289"/>
                  </a:lnTo>
                  <a:lnTo>
                    <a:pt x="9468" y="9262"/>
                  </a:lnTo>
                  <a:close/>
                  <a:moveTo>
                    <a:pt x="4634" y="7981"/>
                  </a:moveTo>
                  <a:lnTo>
                    <a:pt x="6979" y="10205"/>
                  </a:lnTo>
                  <a:lnTo>
                    <a:pt x="2216" y="13079"/>
                  </a:lnTo>
                  <a:lnTo>
                    <a:pt x="2216" y="13079"/>
                  </a:lnTo>
                  <a:lnTo>
                    <a:pt x="4634" y="7981"/>
                  </a:lnTo>
                  <a:close/>
                  <a:moveTo>
                    <a:pt x="7888" y="1"/>
                  </a:moveTo>
                  <a:lnTo>
                    <a:pt x="5841" y="4320"/>
                  </a:lnTo>
                  <a:lnTo>
                    <a:pt x="1" y="3589"/>
                  </a:lnTo>
                  <a:lnTo>
                    <a:pt x="4268" y="7634"/>
                  </a:lnTo>
                  <a:lnTo>
                    <a:pt x="1101" y="14312"/>
                  </a:lnTo>
                  <a:lnTo>
                    <a:pt x="7343" y="10546"/>
                  </a:lnTo>
                  <a:lnTo>
                    <a:pt x="11027" y="14039"/>
                  </a:lnTo>
                  <a:lnTo>
                    <a:pt x="9902" y="9003"/>
                  </a:lnTo>
                  <a:lnTo>
                    <a:pt x="15633" y="5543"/>
                  </a:lnTo>
                  <a:lnTo>
                    <a:pt x="8941" y="4706"/>
                  </a:lnTo>
                  <a:lnTo>
                    <a:pt x="788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35" name="Google Shape;435;p8"/>
            <p:cNvSpPr/>
            <p:nvPr/>
          </p:nvSpPr>
          <p:spPr>
            <a:xfrm flipH="1">
              <a:off x="7644000" y="1340075"/>
              <a:ext cx="269475" cy="24720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36" name="Google Shape;436;p8"/>
            <p:cNvSpPr/>
            <p:nvPr/>
          </p:nvSpPr>
          <p:spPr>
            <a:xfrm flipH="1">
              <a:off x="2381575" y="742825"/>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nvGrpSpPr>
            <p:cNvPr id="437" name="Google Shape;437;p8"/>
            <p:cNvGrpSpPr/>
            <p:nvPr/>
          </p:nvGrpSpPr>
          <p:grpSpPr>
            <a:xfrm flipH="1">
              <a:off x="7545850" y="3030413"/>
              <a:ext cx="465775" cy="516625"/>
              <a:chOff x="2023150" y="833325"/>
              <a:chExt cx="465775" cy="516625"/>
            </a:xfrm>
          </p:grpSpPr>
          <p:sp>
            <p:nvSpPr>
              <p:cNvPr id="438" name="Google Shape;438;p8"/>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39" name="Google Shape;439;p8"/>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0" name="Google Shape;440;p8"/>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1" name="Google Shape;441;p8"/>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2" name="Google Shape;442;p8"/>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3" name="Google Shape;443;p8"/>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4" name="Google Shape;444;p8"/>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nvGrpSpPr>
            <p:cNvPr id="445" name="Google Shape;445;p8"/>
            <p:cNvGrpSpPr/>
            <p:nvPr/>
          </p:nvGrpSpPr>
          <p:grpSpPr>
            <a:xfrm flipH="1">
              <a:off x="4457400" y="891763"/>
              <a:ext cx="298925" cy="214150"/>
              <a:chOff x="2286875" y="1602850"/>
              <a:chExt cx="298925" cy="214150"/>
            </a:xfrm>
          </p:grpSpPr>
          <p:sp>
            <p:nvSpPr>
              <p:cNvPr id="446" name="Google Shape;446;p8"/>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sp>
            <p:nvSpPr>
              <p:cNvPr id="447" name="Google Shape;447;p8"/>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75C8F"/>
                  </a:solidFill>
                  <a:effectLst/>
                  <a:uLnTx/>
                  <a:uFillTx/>
                  <a:latin typeface="Arial"/>
                  <a:ea typeface="+mn-ea"/>
                  <a:cs typeface="+mn-cs"/>
                </a:endParaRPr>
              </a:p>
            </p:txBody>
          </p:sp>
        </p:grpSp>
      </p:grpSp>
    </p:spTree>
    <p:extLst>
      <p:ext uri="{BB962C8B-B14F-4D97-AF65-F5344CB8AC3E}">
        <p14:creationId xmlns:p14="http://schemas.microsoft.com/office/powerpoint/2010/main" val="3483801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4.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E1C8935-5503-46B3-AA64-FDD06962785D}" type="datetimeFigureOut">
              <a:rPr lang="en-US" smtClean="0"/>
              <a:t>8/29/2022</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40682529"/>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Gorditas"/>
              <a:buNone/>
              <a:defRPr sz="2800">
                <a:solidFill>
                  <a:schemeClr val="dk2"/>
                </a:solidFill>
                <a:latin typeface="Gorditas"/>
                <a:ea typeface="Gorditas"/>
                <a:cs typeface="Gorditas"/>
                <a:sym typeface="Gorditas"/>
              </a:defRPr>
            </a:lvl1pPr>
            <a:lvl2pPr lvl="1"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odchasan"/>
              <a:buChar char="●"/>
              <a:defRPr>
                <a:solidFill>
                  <a:schemeClr val="dk2"/>
                </a:solidFill>
                <a:latin typeface="Kodchasan"/>
                <a:ea typeface="Kodchasan"/>
                <a:cs typeface="Kodchasan"/>
                <a:sym typeface="Kodchasan"/>
              </a:defRPr>
            </a:lvl1pPr>
            <a:lvl2pPr marL="914400" lvl="1"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2pPr>
            <a:lvl3pPr marL="1371600" lvl="2"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3pPr>
            <a:lvl4pPr marL="1828800" lvl="3"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4pPr>
            <a:lvl5pPr marL="2286000" lvl="4"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5pPr>
            <a:lvl6pPr marL="2743200" lvl="5"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6pPr>
            <a:lvl7pPr marL="3200400" lvl="6"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7pPr>
            <a:lvl8pPr marL="3657600" lvl="7"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8pPr>
            <a:lvl9pPr marL="4114800" lvl="8" indent="-317500">
              <a:lnSpc>
                <a:spcPct val="100000"/>
              </a:lnSpc>
              <a:spcBef>
                <a:spcPts val="1600"/>
              </a:spcBef>
              <a:spcAft>
                <a:spcPts val="1600"/>
              </a:spcAft>
              <a:buClr>
                <a:schemeClr val="dk2"/>
              </a:buClr>
              <a:buSzPts val="1400"/>
              <a:buFont typeface="Kodchasan"/>
              <a:buChar char="■"/>
              <a:defRPr>
                <a:solidFill>
                  <a:schemeClr val="dk2"/>
                </a:solidFill>
                <a:latin typeface="Kodchasan"/>
                <a:ea typeface="Kodchasan"/>
                <a:cs typeface="Kodchasan"/>
                <a:sym typeface="Kodchasan"/>
              </a:defRPr>
            </a:lvl9pPr>
          </a:lstStyle>
          <a:p>
            <a:endParaRPr/>
          </a:p>
        </p:txBody>
      </p:sp>
    </p:spTree>
    <p:extLst>
      <p:ext uri="{BB962C8B-B14F-4D97-AF65-F5344CB8AC3E}">
        <p14:creationId xmlns:p14="http://schemas.microsoft.com/office/powerpoint/2010/main" val="3380559130"/>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Boogaloo"/>
              <a:buNone/>
              <a:defRPr sz="3600" b="1">
                <a:solidFill>
                  <a:schemeClr val="dk1"/>
                </a:solidFill>
                <a:latin typeface="Boogaloo"/>
                <a:ea typeface="Boogaloo"/>
                <a:cs typeface="Boogaloo"/>
                <a:sym typeface="Boogalo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Manjari"/>
              <a:buChar char="●"/>
              <a:defRPr sz="1600">
                <a:solidFill>
                  <a:schemeClr val="dk2"/>
                </a:solidFill>
                <a:latin typeface="Manjari"/>
                <a:ea typeface="Manjari"/>
                <a:cs typeface="Manjari"/>
                <a:sym typeface="Manjari"/>
              </a:defRPr>
            </a:lvl1pPr>
            <a:lvl2pPr marL="914400" lvl="1"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2pPr>
            <a:lvl3pPr marL="1371600" lvl="2"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3pPr>
            <a:lvl4pPr marL="1828800" lvl="3"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4pPr>
            <a:lvl5pPr marL="2286000" lvl="4"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5pPr>
            <a:lvl6pPr marL="2743200" lvl="5"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6pPr>
            <a:lvl7pPr marL="3200400" lvl="6"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7pPr>
            <a:lvl8pPr marL="3657600" lvl="7"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8pPr>
            <a:lvl9pPr marL="4114800" lvl="8" indent="-330200">
              <a:lnSpc>
                <a:spcPct val="115000"/>
              </a:lnSpc>
              <a:spcBef>
                <a:spcPts val="1600"/>
              </a:spcBef>
              <a:spcAft>
                <a:spcPts val="1600"/>
              </a:spcAft>
              <a:buClr>
                <a:schemeClr val="dk2"/>
              </a:buClr>
              <a:buSzPts val="1600"/>
              <a:buFont typeface="Manjari"/>
              <a:buChar char="■"/>
              <a:defRPr sz="1600">
                <a:solidFill>
                  <a:schemeClr val="dk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1568008779"/>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583609453"/>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Boogaloo"/>
              <a:buNone/>
              <a:defRPr sz="3600" b="1">
                <a:solidFill>
                  <a:schemeClr val="dk1"/>
                </a:solidFill>
                <a:latin typeface="Boogaloo"/>
                <a:ea typeface="Boogaloo"/>
                <a:cs typeface="Boogaloo"/>
                <a:sym typeface="Boogalo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Manjari"/>
              <a:buChar char="●"/>
              <a:defRPr sz="1600">
                <a:solidFill>
                  <a:schemeClr val="dk2"/>
                </a:solidFill>
                <a:latin typeface="Manjari"/>
                <a:ea typeface="Manjari"/>
                <a:cs typeface="Manjari"/>
                <a:sym typeface="Manjari"/>
              </a:defRPr>
            </a:lvl1pPr>
            <a:lvl2pPr marL="914400" lvl="1"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2pPr>
            <a:lvl3pPr marL="1371600" lvl="2"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3pPr>
            <a:lvl4pPr marL="1828800" lvl="3"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4pPr>
            <a:lvl5pPr marL="2286000" lvl="4"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5pPr>
            <a:lvl6pPr marL="2743200" lvl="5"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6pPr>
            <a:lvl7pPr marL="3200400" lvl="6"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7pPr>
            <a:lvl8pPr marL="3657600" lvl="7"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8pPr>
            <a:lvl9pPr marL="4114800" lvl="8" indent="-330200">
              <a:lnSpc>
                <a:spcPct val="115000"/>
              </a:lnSpc>
              <a:spcBef>
                <a:spcPts val="1600"/>
              </a:spcBef>
              <a:spcAft>
                <a:spcPts val="1600"/>
              </a:spcAft>
              <a:buClr>
                <a:schemeClr val="dk2"/>
              </a:buClr>
              <a:buSzPts val="1600"/>
              <a:buFont typeface="Manjari"/>
              <a:buChar char="■"/>
              <a:defRPr sz="1600">
                <a:solidFill>
                  <a:schemeClr val="dk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763809927"/>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Boogaloo"/>
              <a:buNone/>
              <a:defRPr sz="3600" b="1">
                <a:solidFill>
                  <a:schemeClr val="dk1"/>
                </a:solidFill>
                <a:latin typeface="Boogaloo"/>
                <a:ea typeface="Boogaloo"/>
                <a:cs typeface="Boogaloo"/>
                <a:sym typeface="Boogalo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Manjari"/>
              <a:buChar char="●"/>
              <a:defRPr sz="1600">
                <a:solidFill>
                  <a:schemeClr val="dk2"/>
                </a:solidFill>
                <a:latin typeface="Manjari"/>
                <a:ea typeface="Manjari"/>
                <a:cs typeface="Manjari"/>
                <a:sym typeface="Manjari"/>
              </a:defRPr>
            </a:lvl1pPr>
            <a:lvl2pPr marL="914400" lvl="1"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2pPr>
            <a:lvl3pPr marL="1371600" lvl="2"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3pPr>
            <a:lvl4pPr marL="1828800" lvl="3"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4pPr>
            <a:lvl5pPr marL="2286000" lvl="4"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5pPr>
            <a:lvl6pPr marL="2743200" lvl="5"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6pPr>
            <a:lvl7pPr marL="3200400" lvl="6"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7pPr>
            <a:lvl8pPr marL="3657600" lvl="7" indent="-330200">
              <a:lnSpc>
                <a:spcPct val="115000"/>
              </a:lnSpc>
              <a:spcBef>
                <a:spcPts val="1600"/>
              </a:spcBef>
              <a:spcAft>
                <a:spcPts val="0"/>
              </a:spcAft>
              <a:buClr>
                <a:schemeClr val="dk2"/>
              </a:buClr>
              <a:buSzPts val="1600"/>
              <a:buFont typeface="Manjari"/>
              <a:buChar char="○"/>
              <a:defRPr sz="1600">
                <a:solidFill>
                  <a:schemeClr val="dk2"/>
                </a:solidFill>
                <a:latin typeface="Manjari"/>
                <a:ea typeface="Manjari"/>
                <a:cs typeface="Manjari"/>
                <a:sym typeface="Manjari"/>
              </a:defRPr>
            </a:lvl8pPr>
            <a:lvl9pPr marL="4114800" lvl="8" indent="-330200">
              <a:lnSpc>
                <a:spcPct val="115000"/>
              </a:lnSpc>
              <a:spcBef>
                <a:spcPts val="1600"/>
              </a:spcBef>
              <a:spcAft>
                <a:spcPts val="1600"/>
              </a:spcAft>
              <a:buClr>
                <a:schemeClr val="dk2"/>
              </a:buClr>
              <a:buSzPts val="1600"/>
              <a:buFont typeface="Manjari"/>
              <a:buChar char="■"/>
              <a:defRPr sz="1600">
                <a:solidFill>
                  <a:schemeClr val="dk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1712679695"/>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561A9B-6D0A-4353-BFF8-564EB26CF951}" type="datetime1">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57932653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4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4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45.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hyperlink" Target="https://vi.wikipedia.org/wiki/1931" TargetMode="External"/><Relationship Id="rId4" Type="http://schemas.openxmlformats.org/officeDocument/2006/relationships/hyperlink" Target="https://vi.wikipedia.org/wiki/18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358" y="-81752"/>
            <a:ext cx="15348809" cy="7436281"/>
          </a:xfrm>
          <a:prstGeom prst="rect">
            <a:avLst/>
          </a:prstGeom>
        </p:spPr>
      </p:pic>
      <p:sp>
        <p:nvSpPr>
          <p:cNvPr id="7" name="Rectangle 6">
            <a:extLst>
              <a:ext uri="{FF2B5EF4-FFF2-40B4-BE49-F238E27FC236}">
                <a16:creationId xmlns:a16="http://schemas.microsoft.com/office/drawing/2014/main" id="{EAAC7166-F503-422D-BDE1-A83D50999971}"/>
              </a:ext>
            </a:extLst>
          </p:cNvPr>
          <p:cNvSpPr/>
          <p:nvPr/>
        </p:nvSpPr>
        <p:spPr>
          <a:xfrm>
            <a:off x="9477643" y="181195"/>
            <a:ext cx="287290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TIẾNG VIỆT </a:t>
            </a:r>
            <a:r>
              <a:rPr kumimoji="0" lang="vi-VN"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3</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3101047-25E6-45B1-9FAC-C1D2B827DC01}"/>
              </a:ext>
            </a:extLst>
          </p:cNvPr>
          <p:cNvSpPr/>
          <p:nvPr/>
        </p:nvSpPr>
        <p:spPr>
          <a:xfrm>
            <a:off x="11201023" y="671005"/>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Tập</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4646814" y="-81752"/>
            <a:ext cx="4215898" cy="3062377"/>
          </a:xfrm>
          <a:prstGeom prst="rect">
            <a:avLst/>
          </a:prstGeom>
        </p:spPr>
        <p:txBody>
          <a:bodyPr wrap="none">
            <a:spAutoFit/>
          </a:bodyPr>
          <a:lstStyle/>
          <a:p>
            <a:pPr lvl="0" algn="ctr">
              <a:defRPr/>
            </a:pPr>
            <a:r>
              <a:rPr lang="en-US" sz="5800" b="1" u="sng" dirty="0" err="1">
                <a:ln>
                  <a:solidFill>
                    <a:srgbClr val="FF0000"/>
                  </a:solidFill>
                </a:ln>
                <a:solidFill>
                  <a:schemeClr val="bg1"/>
                </a:solidFill>
                <a:latin typeface="UTM Avo" panose="02040603050506020204" pitchFamily="18" charset="0"/>
                <a:cs typeface="Times New Roman" panose="02020603050405020304" pitchFamily="18" charset="0"/>
              </a:rPr>
              <a:t>Tuần</a:t>
            </a:r>
            <a:r>
              <a:rPr lang="en-US" sz="5800" b="1" u="sng" dirty="0">
                <a:ln>
                  <a:solidFill>
                    <a:srgbClr val="FF0000"/>
                  </a:solidFill>
                </a:ln>
                <a:solidFill>
                  <a:schemeClr val="bg1"/>
                </a:solidFill>
                <a:latin typeface="UTM Avo" panose="02040603050506020204" pitchFamily="18" charset="0"/>
                <a:cs typeface="Times New Roman" panose="02020603050405020304" pitchFamily="18" charset="0"/>
              </a:rPr>
              <a:t> </a:t>
            </a:r>
            <a:r>
              <a:rPr lang="en-US" sz="5800" b="1" u="sng" dirty="0" smtClean="0">
                <a:ln>
                  <a:solidFill>
                    <a:srgbClr val="FF0000"/>
                  </a:solidFill>
                </a:ln>
                <a:solidFill>
                  <a:schemeClr val="bg1"/>
                </a:solidFill>
                <a:latin typeface="UTM Avo" panose="02040603050506020204" pitchFamily="18" charset="0"/>
                <a:cs typeface="Times New Roman" panose="02020603050405020304" pitchFamily="18" charset="0"/>
              </a:rPr>
              <a:t>1</a:t>
            </a:r>
            <a:r>
              <a:rPr lang="vi-VN" sz="5800" b="1" u="sng" dirty="0" smtClean="0">
                <a:ln>
                  <a:solidFill>
                    <a:srgbClr val="FF0000"/>
                  </a:solidFill>
                </a:ln>
                <a:solidFill>
                  <a:schemeClr val="bg1"/>
                </a:solidFill>
                <a:latin typeface="UTM Avo" panose="02040603050506020204" pitchFamily="18" charset="0"/>
                <a:cs typeface="Times New Roman" panose="02020603050405020304" pitchFamily="18" charset="0"/>
              </a:rPr>
              <a:t>2</a:t>
            </a:r>
            <a:endParaRPr lang="en-US" sz="5800" b="1" u="sng" dirty="0">
              <a:ln>
                <a:solidFill>
                  <a:srgbClr val="FF0000"/>
                </a:solidFill>
              </a:ln>
              <a:solidFill>
                <a:schemeClr val="bg1"/>
              </a:solidFill>
              <a:latin typeface="UTM Avo" panose="02040603050506020204" pitchFamily="18" charset="0"/>
              <a:cs typeface="Times New Roman" panose="02020603050405020304" pitchFamily="18" charset="0"/>
            </a:endParaRPr>
          </a:p>
          <a:p>
            <a:pPr lvl="0" algn="ctr">
              <a:defRPr/>
            </a:pPr>
            <a:r>
              <a:rPr lang="en-US" sz="5400" b="1" dirty="0" err="1">
                <a:ln>
                  <a:solidFill>
                    <a:srgbClr val="FF0000"/>
                  </a:solidFill>
                </a:ln>
                <a:solidFill>
                  <a:schemeClr val="bg1"/>
                </a:solidFill>
                <a:latin typeface="UTM Avo" panose="02040603050506020204" pitchFamily="18" charset="0"/>
                <a:cs typeface="Times New Roman" panose="02020603050405020304" pitchFamily="18" charset="0"/>
              </a:rPr>
              <a:t>Kể</a:t>
            </a:r>
            <a:r>
              <a:rPr lang="en-US" sz="5400" b="1" dirty="0">
                <a:ln>
                  <a:solidFill>
                    <a:srgbClr val="FF0000"/>
                  </a:solidFill>
                </a:ln>
                <a:solidFill>
                  <a:schemeClr val="bg1"/>
                </a:solidFill>
                <a:latin typeface="UTM Avo" panose="02040603050506020204" pitchFamily="18" charset="0"/>
                <a:cs typeface="Times New Roman" panose="02020603050405020304" pitchFamily="18" charset="0"/>
              </a:rPr>
              <a:t> </a:t>
            </a:r>
            <a:r>
              <a:rPr lang="en-US" sz="5400" b="1" dirty="0" err="1" smtClean="0">
                <a:ln>
                  <a:solidFill>
                    <a:srgbClr val="FF0000"/>
                  </a:solidFill>
                </a:ln>
                <a:solidFill>
                  <a:schemeClr val="bg1"/>
                </a:solidFill>
                <a:latin typeface="UTM Avo" panose="02040603050506020204" pitchFamily="18" charset="0"/>
                <a:cs typeface="Times New Roman" panose="02020603050405020304" pitchFamily="18" charset="0"/>
              </a:rPr>
              <a:t>chuyện</a:t>
            </a:r>
            <a:r>
              <a:rPr lang="vi-VN" sz="5400" b="1" dirty="0" smtClean="0">
                <a:ln>
                  <a:solidFill>
                    <a:srgbClr val="FF0000"/>
                  </a:solidFill>
                </a:ln>
                <a:solidFill>
                  <a:schemeClr val="bg1"/>
                </a:solidFill>
                <a:latin typeface="UTM Avo" panose="02040603050506020204" pitchFamily="18" charset="0"/>
                <a:cs typeface="Times New Roman" panose="02020603050405020304" pitchFamily="18" charset="0"/>
              </a:rPr>
              <a:t>:</a:t>
            </a:r>
          </a:p>
          <a:p>
            <a:pPr lvl="0" algn="ctr">
              <a:lnSpc>
                <a:spcPct val="150000"/>
              </a:lnSpc>
              <a:defRPr/>
            </a:pPr>
            <a:r>
              <a:rPr lang="vi-VN" sz="5400" b="1" dirty="0" smtClean="0">
                <a:ln>
                  <a:solidFill>
                    <a:srgbClr val="FF0000"/>
                  </a:solidFill>
                </a:ln>
                <a:solidFill>
                  <a:schemeClr val="bg1"/>
                </a:solidFill>
                <a:latin typeface="UTM Avo" panose="02040603050506020204" pitchFamily="18" charset="0"/>
                <a:cs typeface="Times New Roman" panose="02020603050405020304" pitchFamily="18" charset="0"/>
              </a:rPr>
              <a:t>Chiếc gương</a:t>
            </a:r>
            <a:endParaRPr lang="en-US" sz="5400" b="1" dirty="0">
              <a:ln>
                <a:solidFill>
                  <a:srgbClr val="FF0000"/>
                </a:solidFill>
              </a:ln>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27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B043-4231-4C8F-872C-5CE388C5A382}"/>
              </a:ext>
            </a:extLst>
          </p:cNvPr>
          <p:cNvSpPr>
            <a:spLocks noGrp="1"/>
          </p:cNvSpPr>
          <p:nvPr>
            <p:ph type="title"/>
          </p:nvPr>
        </p:nvSpPr>
        <p:spPr>
          <a:xfrm>
            <a:off x="657446" y="461197"/>
            <a:ext cx="10515600" cy="1325563"/>
          </a:xfrm>
        </p:spPr>
        <p:txBody>
          <a:bodyPr>
            <a:noAutofit/>
          </a:bodyPr>
          <a:lstStyle/>
          <a:p>
            <a:r>
              <a:rPr lang="en-US" sz="2800" b="1" dirty="0">
                <a:latin typeface="UTM Avo" panose="02040603050506020204" pitchFamily="18" charset="0"/>
                <a:cs typeface="Times New Roman" panose="02020603050405020304" pitchFamily="18" charset="0"/>
              </a:rPr>
              <a:t>1. </a:t>
            </a:r>
            <a:r>
              <a:rPr lang="en-US" sz="2800" b="1" dirty="0" err="1">
                <a:latin typeface="UTM Avo" panose="02040603050506020204" pitchFamily="18" charset="0"/>
                <a:cs typeface="Times New Roman" panose="02020603050405020304" pitchFamily="18" charset="0"/>
              </a:rPr>
              <a:t>Nghe</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kể</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lại</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câu</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chuyện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sau</a:t>
            </a:r>
            <a:r>
              <a:rPr lang="en-US" sz="2800" b="1" dirty="0">
                <a:latin typeface="UTM Avo" panose="02040603050506020204" pitchFamily="18" charset="0"/>
                <a:cs typeface="Times New Roman" panose="02020603050405020304" pitchFamily="18" charset="0"/>
              </a:rPr>
              <a:t>:</a:t>
            </a:r>
            <a:br>
              <a:rPr lang="en-US" sz="2800" b="1" dirty="0">
                <a:latin typeface="UTM Avo" panose="02040603050506020204" pitchFamily="18" charset="0"/>
                <a:cs typeface="Times New Roman" panose="02020603050405020304" pitchFamily="18" charset="0"/>
              </a:rPr>
            </a:br>
            <a:endParaRPr lang="en-US" sz="2800" b="1" dirty="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0076" y="1511456"/>
            <a:ext cx="6731498" cy="5346544"/>
          </a:xfrm>
          <a:prstGeom prst="rect">
            <a:avLst/>
          </a:prstGeom>
        </p:spPr>
      </p:pic>
      <p:sp>
        <p:nvSpPr>
          <p:cNvPr id="4" name="TextBox 3"/>
          <p:cNvSpPr txBox="1"/>
          <p:nvPr/>
        </p:nvSpPr>
        <p:spPr>
          <a:xfrm>
            <a:off x="6941574" y="1661652"/>
            <a:ext cx="4876800" cy="3416320"/>
          </a:xfrm>
          <a:prstGeom prst="rect">
            <a:avLst/>
          </a:prstGeom>
          <a:noFill/>
        </p:spPr>
        <p:txBody>
          <a:bodyPr wrap="square" rtlCol="0">
            <a:spAutoFit/>
          </a:bodyPr>
          <a:lstStyle/>
          <a:p>
            <a:r>
              <a:rPr lang="vi-VN" sz="3600" dirty="0" smtClean="0">
                <a:latin typeface="+mj-lt"/>
              </a:rPr>
              <a:t>1. Hồi Ê- đi-xơn còn nhỏ, có lần, mẹ cậu bị đau bụng dữ dội. Lúc ấy, bố, anh và chị đều đi vắng. Ê-đi-xơn vội đi mời bác sĩ.</a:t>
            </a:r>
            <a:endParaRPr lang="en-US" sz="3600" dirty="0">
              <a:latin typeface="+mj-lt"/>
            </a:endParaRPr>
          </a:p>
        </p:txBody>
      </p:sp>
    </p:spTree>
    <p:extLst>
      <p:ext uri="{BB962C8B-B14F-4D97-AF65-F5344CB8AC3E}">
        <p14:creationId xmlns:p14="http://schemas.microsoft.com/office/powerpoint/2010/main" val="37274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76568" y="953730"/>
            <a:ext cx="6296826" cy="5584722"/>
          </a:xfrm>
          <a:prstGeom prst="rect">
            <a:avLst/>
          </a:prstGeom>
        </p:spPr>
      </p:pic>
      <p:sp>
        <p:nvSpPr>
          <p:cNvPr id="5" name="Rectangle 4"/>
          <p:cNvSpPr/>
          <p:nvPr/>
        </p:nvSpPr>
        <p:spPr>
          <a:xfrm>
            <a:off x="471948" y="953730"/>
            <a:ext cx="5004620" cy="5078313"/>
          </a:xfrm>
          <a:prstGeom prst="rect">
            <a:avLst/>
          </a:prstGeom>
        </p:spPr>
        <p:txBody>
          <a:bodyPr wrap="square">
            <a:spAutoFit/>
          </a:bodyPr>
          <a:lstStyle/>
          <a:p>
            <a:pPr lvl="0"/>
            <a:r>
              <a:rPr lang="vi-VN" sz="3600" dirty="0">
                <a:solidFill>
                  <a:srgbClr val="000000"/>
                </a:solidFill>
                <a:latin typeface="Times New Roman" panose="02020603050405020304" pitchFamily="18" charset="0"/>
              </a:rPr>
              <a:t>2. Bác sĩ cho biết mẹ của Ê-đi-xơn bị đau ruột  thừa, phải mổ ngay. Nhưng nhà chỉ có đèn dầu, không đủ ánh sáng để mổ. Ông bác sĩ đi đi lại lại vò đầu bứt tai, chưa biết làm cách nào để cứu bà mẹ.</a:t>
            </a:r>
            <a:endParaRPr lang="en-US" sz="3600" dirty="0">
              <a:solidFill>
                <a:srgbClr val="000000"/>
              </a:solidFill>
            </a:endParaRPr>
          </a:p>
        </p:txBody>
      </p:sp>
    </p:spTree>
    <p:extLst>
      <p:ext uri="{BB962C8B-B14F-4D97-AF65-F5344CB8AC3E}">
        <p14:creationId xmlns:p14="http://schemas.microsoft.com/office/powerpoint/2010/main" val="42708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799" y="766916"/>
            <a:ext cx="6563641" cy="6091084"/>
          </a:xfrm>
          <a:prstGeom prst="rect">
            <a:avLst/>
          </a:prstGeom>
        </p:spPr>
      </p:pic>
      <p:sp>
        <p:nvSpPr>
          <p:cNvPr id="5" name="TextBox 4"/>
          <p:cNvSpPr txBox="1"/>
          <p:nvPr/>
        </p:nvSpPr>
        <p:spPr>
          <a:xfrm>
            <a:off x="7170708" y="957884"/>
            <a:ext cx="4911211" cy="5016758"/>
          </a:xfrm>
          <a:prstGeom prst="rect">
            <a:avLst/>
          </a:prstGeom>
          <a:noFill/>
        </p:spPr>
        <p:txBody>
          <a:bodyPr wrap="square" rtlCol="0">
            <a:spAutoFit/>
          </a:bodyPr>
          <a:lstStyle/>
          <a:p>
            <a:r>
              <a:rPr lang="vi-VN" sz="3200" dirty="0" smtClean="0">
                <a:latin typeface="+mj-lt"/>
              </a:rPr>
              <a:t>3. Chợt Ê-đi-xơn nhìn thấy ánh sáng của ngọn đèn dầu hắt lại từ mảnh sắt tây trên tủ. Một ý nghĩa lóe lên trong đầu cậu bé. Cậu chạy vội ra tiệm tạp hóa, mượn về một tấm gương lớn. Một lát, tất cả đèn trong nhà được thắp lên và đặt trước gương. Căn phòng tràn ngập ánh sáng.</a:t>
            </a:r>
          </a:p>
        </p:txBody>
      </p:sp>
    </p:spTree>
    <p:extLst>
      <p:ext uri="{BB962C8B-B14F-4D97-AF65-F5344CB8AC3E}">
        <p14:creationId xmlns:p14="http://schemas.microsoft.com/office/powerpoint/2010/main" val="175430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9774" y="660943"/>
            <a:ext cx="6458851" cy="5828347"/>
          </a:xfrm>
          <a:prstGeom prst="rect">
            <a:avLst/>
          </a:prstGeom>
        </p:spPr>
      </p:pic>
      <p:sp>
        <p:nvSpPr>
          <p:cNvPr id="5" name="TextBox 4"/>
          <p:cNvSpPr txBox="1"/>
          <p:nvPr/>
        </p:nvSpPr>
        <p:spPr>
          <a:xfrm>
            <a:off x="491612" y="660943"/>
            <a:ext cx="4807975" cy="3416320"/>
          </a:xfrm>
          <a:prstGeom prst="rect">
            <a:avLst/>
          </a:prstGeom>
          <a:noFill/>
        </p:spPr>
        <p:txBody>
          <a:bodyPr wrap="square" rtlCol="0">
            <a:spAutoFit/>
          </a:bodyPr>
          <a:lstStyle/>
          <a:p>
            <a:r>
              <a:rPr lang="vi-VN" sz="3600" dirty="0" smtClean="0">
                <a:latin typeface="+mj-lt"/>
              </a:rPr>
              <a:t>4. Bác sĩ liền mổ ngay. Ca mổ thành công. Mẹ của Ê-đi-xơn thoát chết. Ông bác sĩ hết lời khen ngợi sáng kiến của cậu bé thông minh.</a:t>
            </a:r>
            <a:endParaRPr lang="en-US" sz="3600" dirty="0">
              <a:latin typeface="+mj-lt"/>
            </a:endParaRPr>
          </a:p>
        </p:txBody>
      </p:sp>
    </p:spTree>
    <p:extLst>
      <p:ext uri="{BB962C8B-B14F-4D97-AF65-F5344CB8AC3E}">
        <p14:creationId xmlns:p14="http://schemas.microsoft.com/office/powerpoint/2010/main" val="182897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74729" y="1324251"/>
            <a:ext cx="6725589" cy="4858428"/>
          </a:xfrm>
          <a:prstGeom prst="rect">
            <a:avLst/>
          </a:prstGeom>
        </p:spPr>
      </p:pic>
      <p:sp>
        <p:nvSpPr>
          <p:cNvPr id="4" name="TextBox 3"/>
          <p:cNvSpPr txBox="1"/>
          <p:nvPr/>
        </p:nvSpPr>
        <p:spPr>
          <a:xfrm>
            <a:off x="703005" y="1324251"/>
            <a:ext cx="4242621" cy="4524315"/>
          </a:xfrm>
          <a:prstGeom prst="rect">
            <a:avLst/>
          </a:prstGeom>
          <a:noFill/>
        </p:spPr>
        <p:txBody>
          <a:bodyPr wrap="square" rtlCol="0">
            <a:spAutoFit/>
          </a:bodyPr>
          <a:lstStyle/>
          <a:p>
            <a:r>
              <a:rPr lang="vi-VN" sz="3600" dirty="0" smtClean="0">
                <a:latin typeface="+mj-lt"/>
              </a:rPr>
              <a:t>5. Về sau, Ê-đi-xơn trở thành một nhà sáng chế đại tài. Ông là người có hàng nghìn sáng chế, trong đó cóbóng đèn điện thay cho ánh đèn dầu leo lét ngày xưa. </a:t>
            </a:r>
            <a:endParaRPr lang="en-US" sz="3600" dirty="0">
              <a:latin typeface="+mj-lt"/>
            </a:endParaRPr>
          </a:p>
        </p:txBody>
      </p:sp>
      <p:sp>
        <p:nvSpPr>
          <p:cNvPr id="5" name="TextBox 4"/>
          <p:cNvSpPr txBox="1"/>
          <p:nvPr/>
        </p:nvSpPr>
        <p:spPr>
          <a:xfrm>
            <a:off x="2364658" y="5998013"/>
            <a:ext cx="2580968" cy="369332"/>
          </a:xfrm>
          <a:prstGeom prst="rect">
            <a:avLst/>
          </a:prstGeom>
          <a:noFill/>
        </p:spPr>
        <p:txBody>
          <a:bodyPr wrap="square" rtlCol="0">
            <a:spAutoFit/>
          </a:bodyPr>
          <a:lstStyle/>
          <a:p>
            <a:r>
              <a:rPr lang="vi-VN" dirty="0" smtClean="0"/>
              <a:t>Theo sách </a:t>
            </a:r>
            <a:r>
              <a:rPr lang="vi-VN" i="1" dirty="0" smtClean="0"/>
              <a:t>Ê-đi-xơn</a:t>
            </a:r>
            <a:endParaRPr lang="en-US" i="1" dirty="0"/>
          </a:p>
        </p:txBody>
      </p:sp>
    </p:spTree>
    <p:extLst>
      <p:ext uri="{BB962C8B-B14F-4D97-AF65-F5344CB8AC3E}">
        <p14:creationId xmlns:p14="http://schemas.microsoft.com/office/powerpoint/2010/main" val="3514226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B043-4231-4C8F-872C-5CE388C5A382}"/>
              </a:ext>
            </a:extLst>
          </p:cNvPr>
          <p:cNvSpPr>
            <a:spLocks noGrp="1"/>
          </p:cNvSpPr>
          <p:nvPr>
            <p:ph type="title"/>
          </p:nvPr>
        </p:nvSpPr>
        <p:spPr>
          <a:xfrm>
            <a:off x="657446" y="461197"/>
            <a:ext cx="10515600" cy="1325563"/>
          </a:xfrm>
        </p:spPr>
        <p:txBody>
          <a:bodyPr>
            <a:noAutofit/>
          </a:bodyPr>
          <a:lstStyle/>
          <a:p>
            <a:r>
              <a:rPr lang="en-US" sz="2800" b="1" dirty="0">
                <a:latin typeface="UTM Avo" panose="02040603050506020204" pitchFamily="18" charset="0"/>
                <a:cs typeface="Times New Roman" panose="02020603050405020304" pitchFamily="18" charset="0"/>
              </a:rPr>
              <a:t>1. </a:t>
            </a:r>
            <a:r>
              <a:rPr lang="en-US" sz="2800" b="1" dirty="0" err="1">
                <a:latin typeface="UTM Avo" panose="02040603050506020204" pitchFamily="18" charset="0"/>
                <a:cs typeface="Times New Roman" panose="02020603050405020304" pitchFamily="18" charset="0"/>
              </a:rPr>
              <a:t>Nghe</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kể</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lại</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câu</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chuyện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sau</a:t>
            </a:r>
            <a:r>
              <a:rPr lang="en-US" sz="2800" b="1" dirty="0">
                <a:latin typeface="UTM Avo" panose="02040603050506020204" pitchFamily="18" charset="0"/>
                <a:cs typeface="Times New Roman" panose="02020603050405020304" pitchFamily="18" charset="0"/>
              </a:rPr>
              <a:t>:</a:t>
            </a:r>
            <a:br>
              <a:rPr lang="en-US" sz="2800" b="1" dirty="0">
                <a:latin typeface="UTM Avo" panose="02040603050506020204" pitchFamily="18" charset="0"/>
                <a:cs typeface="Times New Roman" panose="02020603050405020304" pitchFamily="18" charset="0"/>
              </a:rPr>
            </a:br>
            <a:endParaRPr lang="en-US" sz="2800" b="1" dirty="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0076" y="1511456"/>
            <a:ext cx="6731498" cy="5346544"/>
          </a:xfrm>
          <a:prstGeom prst="rect">
            <a:avLst/>
          </a:prstGeom>
        </p:spPr>
      </p:pic>
      <p:sp>
        <p:nvSpPr>
          <p:cNvPr id="4" name="TextBox 3"/>
          <p:cNvSpPr txBox="1"/>
          <p:nvPr/>
        </p:nvSpPr>
        <p:spPr>
          <a:xfrm>
            <a:off x="6941574" y="1661652"/>
            <a:ext cx="4876800" cy="1200329"/>
          </a:xfrm>
          <a:prstGeom prst="rect">
            <a:avLst/>
          </a:prstGeom>
          <a:noFill/>
        </p:spPr>
        <p:txBody>
          <a:bodyPr wrap="square" rtlCol="0">
            <a:spAutoFit/>
          </a:bodyPr>
          <a:lstStyle/>
          <a:p>
            <a:pPr lvl="0"/>
            <a:r>
              <a:rPr kumimoji="0" lang="vi-VN" sz="3600" i="0" u="none" strike="noStrike" kern="1200" normalizeH="0" baseline="0" noProof="0" dirty="0" smtClean="0">
                <a:ln w="0">
                  <a:solidFill>
                    <a:schemeClr val="tx1"/>
                  </a:solidFill>
                </a:ln>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rPr>
              <a:t>1. </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Mẹ</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của</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Ê-</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đi</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xơn</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bị</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600" dirty="0" err="1">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bệnh</a:t>
            </a:r>
            <a:r>
              <a:rPr lang="en-US" sz="3600" dirty="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600" dirty="0" err="1" smtClean="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gì</a:t>
            </a:r>
            <a:r>
              <a:rPr lang="vi-VN" sz="3600" dirty="0" smtClean="0">
                <a:ln w="0">
                  <a:solidFill>
                    <a:schemeClr val="tx1"/>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t>
            </a:r>
            <a:endParaRPr kumimoji="0" lang="en-US" sz="3600" i="0" u="none" strike="noStrike" kern="1200" normalizeH="0" baseline="0" noProof="0" dirty="0">
              <a:ln w="0">
                <a:solidFill>
                  <a:schemeClr val="tx1"/>
                </a:solidFill>
              </a:ln>
              <a:solidFill>
                <a:schemeClr val="accent1"/>
              </a:solidFill>
              <a:effectLst>
                <a:outerShdw blurRad="38100" dist="25400" dir="5400000" algn="ctr" rotWithShape="0">
                  <a:srgbClr val="6E747A">
                    <a:alpha val="43000"/>
                  </a:srgbClr>
                </a:outerShdw>
              </a:effectLst>
              <a:uLnTx/>
              <a:uFillTx/>
              <a:latin typeface="Arial"/>
            </a:endParaRPr>
          </a:p>
        </p:txBody>
      </p:sp>
      <p:sp>
        <p:nvSpPr>
          <p:cNvPr id="5" name="Rectangle 4"/>
          <p:cNvSpPr/>
          <p:nvPr/>
        </p:nvSpPr>
        <p:spPr>
          <a:xfrm>
            <a:off x="6941574" y="3184605"/>
            <a:ext cx="4876800" cy="1200329"/>
          </a:xfrm>
          <a:prstGeom prst="rect">
            <a:avLst/>
          </a:prstGeom>
        </p:spPr>
        <p:txBody>
          <a:bodyPr wrap="square">
            <a:spAutoFit/>
          </a:bodyPr>
          <a:lstStyle/>
          <a:p>
            <a:r>
              <a:rPr lang="vi-VN" sz="3600" dirty="0" smtClean="0">
                <a:solidFill>
                  <a:srgbClr val="FF0000"/>
                </a:solidFill>
                <a:latin typeface="+mj-lt"/>
              </a:rPr>
              <a:t>   Mẹ </a:t>
            </a:r>
            <a:r>
              <a:rPr lang="vi-VN" sz="3600" dirty="0">
                <a:solidFill>
                  <a:srgbClr val="FF0000"/>
                </a:solidFill>
                <a:latin typeface="+mj-lt"/>
              </a:rPr>
              <a:t>của Ê-đi-xơn bị đau ruột thừa. </a:t>
            </a:r>
            <a:endParaRPr lang="en-US" sz="3600" dirty="0">
              <a:solidFill>
                <a:srgbClr val="FF0000"/>
              </a:solidFill>
              <a:latin typeface="+mj-lt"/>
            </a:endParaRPr>
          </a:p>
        </p:txBody>
      </p:sp>
    </p:spTree>
    <p:extLst>
      <p:ext uri="{BB962C8B-B14F-4D97-AF65-F5344CB8AC3E}">
        <p14:creationId xmlns:p14="http://schemas.microsoft.com/office/powerpoint/2010/main" val="5791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76568" y="953730"/>
            <a:ext cx="6296826" cy="5584722"/>
          </a:xfrm>
          <a:prstGeom prst="rect">
            <a:avLst/>
          </a:prstGeom>
        </p:spPr>
      </p:pic>
      <p:sp>
        <p:nvSpPr>
          <p:cNvPr id="5" name="Rectangle 4"/>
          <p:cNvSpPr/>
          <p:nvPr/>
        </p:nvSpPr>
        <p:spPr>
          <a:xfrm>
            <a:off x="464082" y="2453346"/>
            <a:ext cx="5004620" cy="175432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r>
              <a:rPr kumimoji="0" lang="vi-VN" sz="3600" b="1" i="0" u="none" strike="noStrike" kern="1200" normalizeH="0" baseline="0" noProof="0" dirty="0">
                <a:ln/>
                <a:solidFill>
                  <a:srgbClr val="7030A0"/>
                </a:solidFill>
                <a:uLnTx/>
                <a:uFillTx/>
                <a:latin typeface="Times New Roman" panose="02020603050405020304" pitchFamily="18" charset="0"/>
              </a:rPr>
              <a:t>2. </a:t>
            </a:r>
            <a:r>
              <a:rPr lang="en-US" sz="3600" b="1" dirty="0" err="1">
                <a:ln/>
                <a:solidFill>
                  <a:srgbClr val="7030A0"/>
                </a:solidFill>
                <a:latin typeface="Times New Roman" panose="02020603050405020304" pitchFamily="18" charset="0"/>
                <a:ea typeface="Times New Roman" panose="02020603050405020304" pitchFamily="18" charset="0"/>
              </a:rPr>
              <a:t>Vì</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sao</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bác</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sĩ</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không</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mổ</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được</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cho</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mẹ</a:t>
            </a:r>
            <a:r>
              <a:rPr lang="en-US" sz="3600" b="1" dirty="0">
                <a:ln/>
                <a:solidFill>
                  <a:srgbClr val="7030A0"/>
                </a:solidFill>
                <a:latin typeface="Times New Roman" panose="02020603050405020304" pitchFamily="18" charset="0"/>
                <a:ea typeface="Times New Roman" panose="02020603050405020304" pitchFamily="18" charset="0"/>
              </a:rPr>
              <a:t> </a:t>
            </a:r>
            <a:r>
              <a:rPr lang="en-US" sz="3600" b="1" dirty="0" err="1">
                <a:ln/>
                <a:solidFill>
                  <a:srgbClr val="7030A0"/>
                </a:solidFill>
                <a:latin typeface="Times New Roman" panose="02020603050405020304" pitchFamily="18" charset="0"/>
                <a:ea typeface="Times New Roman" panose="02020603050405020304" pitchFamily="18" charset="0"/>
              </a:rPr>
              <a:t>của</a:t>
            </a:r>
            <a:r>
              <a:rPr lang="en-US" sz="3600" b="1" dirty="0">
                <a:ln/>
                <a:solidFill>
                  <a:srgbClr val="7030A0"/>
                </a:solidFill>
                <a:latin typeface="Times New Roman" panose="02020603050405020304" pitchFamily="18" charset="0"/>
                <a:ea typeface="Times New Roman" panose="02020603050405020304" pitchFamily="18" charset="0"/>
              </a:rPr>
              <a:t> Ê-</a:t>
            </a:r>
            <a:r>
              <a:rPr lang="en-US" sz="3600" b="1" dirty="0" err="1">
                <a:ln/>
                <a:solidFill>
                  <a:srgbClr val="7030A0"/>
                </a:solidFill>
                <a:latin typeface="Times New Roman" panose="02020603050405020304" pitchFamily="18" charset="0"/>
                <a:ea typeface="Times New Roman" panose="02020603050405020304" pitchFamily="18" charset="0"/>
              </a:rPr>
              <a:t>đi</a:t>
            </a:r>
            <a:r>
              <a:rPr lang="en-US" sz="3600" b="1" dirty="0">
                <a:ln/>
                <a:solidFill>
                  <a:srgbClr val="7030A0"/>
                </a:solidFill>
                <a:latin typeface="Times New Roman" panose="02020603050405020304" pitchFamily="18" charset="0"/>
                <a:ea typeface="Times New Roman" panose="02020603050405020304" pitchFamily="18" charset="0"/>
              </a:rPr>
              <a:t>-</a:t>
            </a:r>
            <a:r>
              <a:rPr lang="en-US" sz="3600" b="1" dirty="0" err="1">
                <a:ln/>
                <a:solidFill>
                  <a:srgbClr val="7030A0"/>
                </a:solidFill>
                <a:latin typeface="Times New Roman" panose="02020603050405020304" pitchFamily="18" charset="0"/>
                <a:ea typeface="Times New Roman" panose="02020603050405020304" pitchFamily="18" charset="0"/>
              </a:rPr>
              <a:t>xơn</a:t>
            </a:r>
            <a:r>
              <a:rPr lang="en-US" sz="3600" b="1" dirty="0">
                <a:ln/>
                <a:solidFill>
                  <a:srgbClr val="7030A0"/>
                </a:solidFill>
                <a:latin typeface="Times New Roman" panose="02020603050405020304" pitchFamily="18" charset="0"/>
                <a:ea typeface="Times New Roman" panose="02020603050405020304" pitchFamily="18" charset="0"/>
              </a:rPr>
              <a:t>?</a:t>
            </a:r>
            <a:endParaRPr kumimoji="0" lang="en-US" sz="3600" b="1" i="0" u="none" strike="noStrike" kern="1200" normalizeH="0" baseline="0" noProof="0" dirty="0">
              <a:ln/>
              <a:solidFill>
                <a:srgbClr val="7030A0"/>
              </a:solidFill>
              <a:uLnTx/>
              <a:uFillTx/>
              <a:latin typeface="Arial"/>
            </a:endParaRPr>
          </a:p>
        </p:txBody>
      </p:sp>
      <p:sp>
        <p:nvSpPr>
          <p:cNvPr id="4" name="Rectangle 3"/>
          <p:cNvSpPr/>
          <p:nvPr/>
        </p:nvSpPr>
        <p:spPr>
          <a:xfrm>
            <a:off x="569484" y="4784126"/>
            <a:ext cx="5014452" cy="1754326"/>
          </a:xfrm>
          <a:prstGeom prst="rect">
            <a:avLst/>
          </a:prstGeom>
        </p:spPr>
        <p:txBody>
          <a:bodyPr wrap="square">
            <a:spAutoFit/>
          </a:bodyPr>
          <a:lstStyle/>
          <a:p>
            <a:pPr algn="just">
              <a:spcAft>
                <a:spcPts val="0"/>
              </a:spcAft>
            </a:pPr>
            <a:r>
              <a:rPr lang="vi-VN"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Vì</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căn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phòng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không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đủ</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ánh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sáng</a:t>
            </a:r>
            <a:endParaRPr lang="en-US" sz="3200"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en-US" sz="36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13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799" y="766916"/>
            <a:ext cx="6563641" cy="6091084"/>
          </a:xfrm>
          <a:prstGeom prst="rect">
            <a:avLst/>
          </a:prstGeom>
        </p:spPr>
      </p:pic>
      <p:sp>
        <p:nvSpPr>
          <p:cNvPr id="5" name="TextBox 4"/>
          <p:cNvSpPr txBox="1"/>
          <p:nvPr/>
        </p:nvSpPr>
        <p:spPr>
          <a:xfrm>
            <a:off x="7197213" y="1540980"/>
            <a:ext cx="4911211" cy="1569660"/>
          </a:xfrm>
          <a:prstGeom prst="rect">
            <a:avLst/>
          </a:prstGeom>
          <a:noFill/>
        </p:spPr>
        <p:txBody>
          <a:bodyPr wrap="square" rtlCol="0">
            <a:spAutoFit/>
          </a:bodyPr>
          <a:lstStyle/>
          <a:p>
            <a:pPr lvl="0"/>
            <a:r>
              <a:rPr kumimoji="0" lang="vi-VN" sz="3200" i="0" u="none" strike="noStrike" kern="1200" normalizeH="0" baseline="0" noProof="0" dirty="0" smtClean="0">
                <a:ln w="0">
                  <a:solidFill>
                    <a:srgbClr val="002060"/>
                  </a:solidFill>
                </a:ln>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rPr>
              <a:t>3. </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Ê-</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đi</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xơn</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đã</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nghĩ</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ra</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cách</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gì</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để</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có</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đủ</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ánh</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sáng</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cho</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ca </a:t>
            </a:r>
            <a:r>
              <a:rPr lang="en-US" sz="3200" dirty="0" err="1">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mổ</a:t>
            </a:r>
            <a:r>
              <a:rPr lang="en-US" sz="3200" dirty="0">
                <a:ln w="0">
                  <a:solidFill>
                    <a:srgbClr val="00206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endParaRPr kumimoji="0" lang="vi-VN" sz="3200" i="0" u="none" strike="noStrike" kern="1200" normalizeH="0" baseline="0" noProof="0" dirty="0" smtClean="0">
              <a:ln w="0">
                <a:solidFill>
                  <a:srgbClr val="002060"/>
                </a:solidFill>
              </a:ln>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ndParaRPr>
          </a:p>
        </p:txBody>
      </p:sp>
      <p:sp>
        <p:nvSpPr>
          <p:cNvPr id="2" name="Rectangle 1"/>
          <p:cNvSpPr/>
          <p:nvPr/>
        </p:nvSpPr>
        <p:spPr>
          <a:xfrm>
            <a:off x="7146280" y="3427632"/>
            <a:ext cx="4962144" cy="2308324"/>
          </a:xfrm>
          <a:prstGeom prst="rect">
            <a:avLst/>
          </a:prstGeom>
        </p:spPr>
        <p:txBody>
          <a:bodyPr wrap="square">
            <a:spAutoFit/>
          </a:bodyPr>
          <a:lstStyle/>
          <a:p>
            <a:r>
              <a:rPr lang="vi-VN" sz="3600" dirty="0" smtClean="0">
                <a:solidFill>
                  <a:srgbClr val="FF0000"/>
                </a:solidFill>
                <a:latin typeface="+mj-lt"/>
              </a:rPr>
              <a:t>    Cậu </a:t>
            </a:r>
            <a:r>
              <a:rPr lang="vi-VN" sz="3600" dirty="0">
                <a:solidFill>
                  <a:srgbClr val="FF0000"/>
                </a:solidFill>
                <a:latin typeface="+mj-lt"/>
              </a:rPr>
              <a:t>mượn về một tấm gương lớn để phản chiếu ánh sáng của tất cả đèn nến trong nhà.</a:t>
            </a:r>
            <a:endParaRPr lang="en-US" sz="3600" dirty="0">
              <a:solidFill>
                <a:srgbClr val="FF0000"/>
              </a:solidFill>
              <a:latin typeface="+mj-lt"/>
            </a:endParaRPr>
          </a:p>
        </p:txBody>
      </p:sp>
    </p:spTree>
    <p:extLst>
      <p:ext uri="{BB962C8B-B14F-4D97-AF65-F5344CB8AC3E}">
        <p14:creationId xmlns:p14="http://schemas.microsoft.com/office/powerpoint/2010/main" val="9263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39271" y="562622"/>
            <a:ext cx="6458851" cy="2534540"/>
          </a:xfrm>
          <a:prstGeom prst="rect">
            <a:avLst/>
          </a:prstGeom>
        </p:spPr>
      </p:pic>
      <p:sp>
        <p:nvSpPr>
          <p:cNvPr id="5" name="TextBox 4"/>
          <p:cNvSpPr txBox="1"/>
          <p:nvPr/>
        </p:nvSpPr>
        <p:spPr>
          <a:xfrm>
            <a:off x="467228" y="1502191"/>
            <a:ext cx="4807975" cy="1754326"/>
          </a:xfrm>
          <a:prstGeom prst="rect">
            <a:avLst/>
          </a:prstGeom>
          <a:noFill/>
        </p:spPr>
        <p:txBody>
          <a:bodyPr wrap="square" rtlCol="0">
            <a:spAutoFit/>
          </a:bodyPr>
          <a:lstStyle/>
          <a:p>
            <a:pPr lvl="0"/>
            <a:r>
              <a:rPr kumimoji="0" lang="vi-VN" sz="3600" b="0" i="0" u="none" strike="noStrike" kern="1200" cap="none" spc="0" normalizeH="0" baseline="0" noProof="0" dirty="0" smtClean="0">
                <a:ln>
                  <a:noFill/>
                </a:ln>
                <a:solidFill>
                  <a:schemeClr val="accent1">
                    <a:lumMod val="50000"/>
                  </a:schemeClr>
                </a:solidFill>
                <a:effectLst/>
                <a:uLnTx/>
                <a:uFillTx/>
                <a:latin typeface="Times New Roman" panose="02020603050405020304" pitchFamily="18" charset="0"/>
                <a:ea typeface="+mn-ea"/>
                <a:cs typeface="+mn-cs"/>
              </a:rPr>
              <a:t>4.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Sáng</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kiến</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của</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cậu</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bé</a:t>
            </a:r>
            <a:r>
              <a:rPr lang="en-US" sz="3600" dirty="0">
                <a:solidFill>
                  <a:schemeClr val="accent1">
                    <a:lumMod val="50000"/>
                  </a:schemeClr>
                </a:solidFill>
                <a:latin typeface="Times New Roman" panose="02020603050405020304" pitchFamily="18" charset="0"/>
                <a:ea typeface="Times New Roman" panose="02020603050405020304" pitchFamily="18" charset="0"/>
              </a:rPr>
              <a:t> Ê-</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đi</a:t>
            </a:r>
            <a:r>
              <a:rPr lang="en-US" sz="3600" dirty="0">
                <a:solidFill>
                  <a:schemeClr val="accent1">
                    <a:lumMod val="50000"/>
                  </a:schemeClr>
                </a:solidFill>
                <a:latin typeface="Times New Roman" panose="02020603050405020304" pitchFamily="18" charset="0"/>
                <a:ea typeface="Times New Roman" panose="02020603050405020304" pitchFamily="18" charset="0"/>
              </a:rPr>
              <a:t>-</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xơn</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đã</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mang</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lại</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kết</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quả</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như</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thế</a:t>
            </a:r>
            <a:r>
              <a:rPr lang="en-US" sz="3600" dirty="0">
                <a:solidFill>
                  <a:schemeClr val="accent1">
                    <a:lumMod val="50000"/>
                  </a:schemeClr>
                </a:solidFill>
                <a:latin typeface="Times New Roman" panose="02020603050405020304" pitchFamily="18" charset="0"/>
                <a:ea typeface="Times New Roman" panose="02020603050405020304" pitchFamily="18" charset="0"/>
              </a:rPr>
              <a:t> </a:t>
            </a:r>
            <a:r>
              <a:rPr lang="en-US" sz="3600" dirty="0" err="1">
                <a:solidFill>
                  <a:schemeClr val="accent1">
                    <a:lumMod val="50000"/>
                  </a:schemeClr>
                </a:solidFill>
                <a:latin typeface="Times New Roman" panose="02020603050405020304" pitchFamily="18" charset="0"/>
                <a:ea typeface="Times New Roman" panose="02020603050405020304" pitchFamily="18" charset="0"/>
              </a:rPr>
              <a:t>nào</a:t>
            </a:r>
            <a:r>
              <a:rPr lang="en-US" sz="3600" dirty="0">
                <a:solidFill>
                  <a:schemeClr val="accent1">
                    <a:lumMod val="50000"/>
                  </a:schemeClr>
                </a:solidFill>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solidFill>
                <a:schemeClr val="accent1">
                  <a:lumMod val="50000"/>
                </a:schemeClr>
              </a:solidFill>
              <a:effectLst/>
              <a:uLnTx/>
              <a:uFillTx/>
              <a:latin typeface="Arial"/>
            </a:endParaRPr>
          </a:p>
        </p:txBody>
      </p:sp>
      <p:sp>
        <p:nvSpPr>
          <p:cNvPr id="3" name="Rectangle 2"/>
          <p:cNvSpPr/>
          <p:nvPr/>
        </p:nvSpPr>
        <p:spPr>
          <a:xfrm>
            <a:off x="324465" y="3629506"/>
            <a:ext cx="5314806" cy="1754326"/>
          </a:xfrm>
          <a:prstGeom prst="rect">
            <a:avLst/>
          </a:prstGeom>
        </p:spPr>
        <p:txBody>
          <a:bodyPr wrap="square">
            <a:spAutoFit/>
          </a:bodyPr>
          <a:lstStyle/>
          <a:p>
            <a:r>
              <a:rPr lang="vi-VN"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Căn</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phòng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đủ</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ánh</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sáng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bác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sĩ</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mổ</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mẹ</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Ê-</a:t>
            </a:r>
            <a:r>
              <a:rPr lang="en-US" sz="3600" dirty="0" err="1">
                <a:solidFill>
                  <a:srgbClr val="FF0000"/>
                </a:solidFill>
                <a:latin typeface="Times New Roman" panose="02020603050405020304" pitchFamily="18" charset="0"/>
                <a:ea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rPr>
              <a:t>-</a:t>
            </a:r>
            <a:r>
              <a:rPr lang="en-US" sz="3600" dirty="0" err="1">
                <a:solidFill>
                  <a:srgbClr val="FF0000"/>
                </a:solidFill>
                <a:latin typeface="Times New Roman" panose="02020603050405020304" pitchFamily="18" charset="0"/>
                <a:ea typeface="Times New Roman" panose="02020603050405020304" pitchFamily="18" charset="0"/>
              </a:rPr>
              <a:t>xơn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thoát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chết</a:t>
            </a:r>
            <a:r>
              <a:rPr lang="vi-VN" sz="3600" dirty="0" smtClean="0">
                <a:solidFill>
                  <a:srgbClr val="FF0000"/>
                </a:solidFill>
                <a:latin typeface="Times New Roman" panose="02020603050405020304" pitchFamily="18" charset="0"/>
                <a:ea typeface="Times New Roman" panose="02020603050405020304" pitchFamily="18" charset="0"/>
              </a:rPr>
              <a:t>.</a:t>
            </a:r>
            <a:endParaRPr lang="en-US" sz="3600" dirty="0">
              <a:solidFill>
                <a:srgbClr val="FF0000"/>
              </a:solidFill>
            </a:endParaRPr>
          </a:p>
        </p:txBody>
      </p:sp>
      <p:pic>
        <p:nvPicPr>
          <p:cNvPr id="6" name="Picture 5"/>
          <p:cNvPicPr>
            <a:picLocks noChangeAspect="1"/>
          </p:cNvPicPr>
          <p:nvPr/>
        </p:nvPicPr>
        <p:blipFill>
          <a:blip r:embed="rId3"/>
          <a:stretch>
            <a:fillRect/>
          </a:stretch>
        </p:blipFill>
        <p:spPr>
          <a:xfrm>
            <a:off x="5896499" y="3396998"/>
            <a:ext cx="6725589" cy="3501647"/>
          </a:xfrm>
          <a:prstGeom prst="rect">
            <a:avLst/>
          </a:prstGeom>
        </p:spPr>
      </p:pic>
    </p:spTree>
    <p:extLst>
      <p:ext uri="{BB962C8B-B14F-4D97-AF65-F5344CB8AC3E}">
        <p14:creationId xmlns:p14="http://schemas.microsoft.com/office/powerpoint/2010/main" val="8391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46"/>
            <a:ext cx="12113342" cy="6858000"/>
          </a:xfrm>
          <a:prstGeom prst="rect">
            <a:avLst/>
          </a:prstGeom>
        </p:spPr>
      </p:pic>
      <p:sp>
        <p:nvSpPr>
          <p:cNvPr id="5" name="Title 1">
            <a:extLst>
              <a:ext uri="{FF2B5EF4-FFF2-40B4-BE49-F238E27FC236}">
                <a16:creationId xmlns:a16="http://schemas.microsoft.com/office/drawing/2014/main" id="{96A4442E-F30B-4A4A-A16C-FDE64CB6AECC}"/>
              </a:ext>
            </a:extLst>
          </p:cNvPr>
          <p:cNvSpPr txBox="1">
            <a:spLocks/>
          </p:cNvSpPr>
          <p:nvPr/>
        </p:nvSpPr>
        <p:spPr>
          <a:xfrm>
            <a:off x="190757" y="1766317"/>
            <a:ext cx="10515600" cy="734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Nghe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Rounded Rectangle 13">
            <a:extLst>
              <a:ext uri="{FF2B5EF4-FFF2-40B4-BE49-F238E27FC236}">
                <a16:creationId xmlns:a16="http://schemas.microsoft.com/office/drawing/2014/main" id="{7F84DAB2-0FBB-4143-8DFD-90383D4E7D83}"/>
              </a:ext>
            </a:extLst>
          </p:cNvPr>
          <p:cNvSpPr/>
          <p:nvPr/>
        </p:nvSpPr>
        <p:spPr>
          <a:xfrm>
            <a:off x="1365504" y="2500650"/>
            <a:ext cx="8817692" cy="12291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b="1" dirty="0" err="1">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Kể</a:t>
            </a:r>
            <a:r>
              <a:rPr lang="en-US" sz="5400" b="1" dirty="0">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chuyện</a:t>
            </a:r>
            <a:r>
              <a:rPr lang="en-US" sz="5400" b="1" dirty="0">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theo</a:t>
            </a:r>
            <a:r>
              <a:rPr lang="en-US" sz="5400" b="1" dirty="0">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nhóm</a:t>
            </a:r>
            <a:r>
              <a:rPr lang="en-US" sz="5400" b="1" dirty="0">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đôi</a:t>
            </a:r>
            <a:endParaRPr lang="en-US" sz="5400" b="1" dirty="0">
              <a:solidFill>
                <a:schemeClr val="bg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680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52" name="Google Shape;852;p30"/>
          <p:cNvSpPr/>
          <p:nvPr/>
        </p:nvSpPr>
        <p:spPr>
          <a:xfrm>
            <a:off x="10918583" y="2150785"/>
            <a:ext cx="313429" cy="292145"/>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0"/>
          <p:cNvSpPr/>
          <p:nvPr/>
        </p:nvSpPr>
        <p:spPr>
          <a:xfrm>
            <a:off x="11689804" y="153046"/>
            <a:ext cx="180997" cy="189732"/>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901;p32">
            <a:extLst>
              <a:ext uri="{FF2B5EF4-FFF2-40B4-BE49-F238E27FC236}">
                <a16:creationId xmlns:a16="http://schemas.microsoft.com/office/drawing/2014/main" id="{AE0908F7-C04E-2FF0-0BE7-73E07DB402E2}"/>
              </a:ext>
            </a:extLst>
          </p:cNvPr>
          <p:cNvSpPr txBox="1">
            <a:spLocks/>
          </p:cNvSpPr>
          <p:nvPr/>
        </p:nvSpPr>
        <p:spPr>
          <a:xfrm>
            <a:off x="2898074" y="2744341"/>
            <a:ext cx="6718337" cy="98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Boogaloo"/>
              <a:buNone/>
              <a:defRPr sz="5200" b="1" i="0" u="none" strike="noStrike" cap="none">
                <a:solidFill>
                  <a:schemeClr val="lt2"/>
                </a:solidFill>
                <a:latin typeface="Boogaloo"/>
                <a:ea typeface="Boogaloo"/>
                <a:cs typeface="Boogaloo"/>
                <a:sym typeface="Boogalo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F27573"/>
              </a:buClr>
              <a:buSzPts val="5200"/>
              <a:buFont typeface="Boogaloo"/>
              <a:buNone/>
              <a:tabLst/>
              <a:defRPr/>
            </a:pPr>
            <a:r>
              <a:rPr kumimoji="0" lang="vi-VN" sz="8000" b="1" i="0" u="none" strike="noStrike" kern="0" cap="none" spc="0" normalizeH="0" baseline="0" noProof="0" dirty="0">
                <a:ln>
                  <a:noFill/>
                </a:ln>
                <a:solidFill>
                  <a:srgbClr val="FC5E8F">
                    <a:lumMod val="60000"/>
                    <a:lumOff val="40000"/>
                  </a:srgbClr>
                </a:solidFill>
                <a:effectLst/>
                <a:uLnTx/>
                <a:uFillTx/>
                <a:latin typeface="#9Slide03 Comfortaa Bold" panose="00000800000000000000" pitchFamily="2" charset="0"/>
                <a:sym typeface="Boogaloo"/>
              </a:rPr>
              <a:t>KHỞI ĐỘNG</a:t>
            </a:r>
          </a:p>
        </p:txBody>
      </p:sp>
      <p:pic>
        <p:nvPicPr>
          <p:cNvPr id="2" name="Picture 1"/>
          <p:cNvPicPr>
            <a:picLocks noChangeAspect="1"/>
          </p:cNvPicPr>
          <p:nvPr/>
        </p:nvPicPr>
        <p:blipFill>
          <a:blip r:embed="rId3"/>
          <a:stretch>
            <a:fillRect/>
          </a:stretch>
        </p:blipFill>
        <p:spPr>
          <a:xfrm>
            <a:off x="10024226" y="5200448"/>
            <a:ext cx="1038370" cy="1438476"/>
          </a:xfrm>
          <a:prstGeom prst="rect">
            <a:avLst/>
          </a:prstGeom>
        </p:spPr>
      </p:pic>
      <p:pic>
        <p:nvPicPr>
          <p:cNvPr id="3" name="Picture 2"/>
          <p:cNvPicPr>
            <a:picLocks noChangeAspect="1"/>
          </p:cNvPicPr>
          <p:nvPr/>
        </p:nvPicPr>
        <p:blipFill>
          <a:blip r:embed="rId4"/>
          <a:stretch>
            <a:fillRect/>
          </a:stretch>
        </p:blipFill>
        <p:spPr>
          <a:xfrm>
            <a:off x="-119223" y="3828945"/>
            <a:ext cx="2414748" cy="3029055"/>
          </a:xfrm>
          <a:prstGeom prst="rect">
            <a:avLst/>
          </a:prstGeom>
        </p:spPr>
      </p:pic>
      <p:pic>
        <p:nvPicPr>
          <p:cNvPr id="4" name="Picture 3"/>
          <p:cNvPicPr>
            <a:picLocks noChangeAspect="1"/>
          </p:cNvPicPr>
          <p:nvPr/>
        </p:nvPicPr>
        <p:blipFill>
          <a:blip r:embed="rId5"/>
          <a:stretch>
            <a:fillRect/>
          </a:stretch>
        </p:blipFill>
        <p:spPr>
          <a:xfrm>
            <a:off x="1000058" y="571451"/>
            <a:ext cx="952633" cy="704948"/>
          </a:xfrm>
          <a:prstGeom prst="rect">
            <a:avLst/>
          </a:prstGeom>
        </p:spPr>
      </p:pic>
      <p:pic>
        <p:nvPicPr>
          <p:cNvPr id="5" name="Picture 4"/>
          <p:cNvPicPr>
            <a:picLocks noChangeAspect="1"/>
          </p:cNvPicPr>
          <p:nvPr/>
        </p:nvPicPr>
        <p:blipFill>
          <a:blip r:embed="rId6"/>
          <a:stretch>
            <a:fillRect/>
          </a:stretch>
        </p:blipFill>
        <p:spPr>
          <a:xfrm>
            <a:off x="8782027" y="638135"/>
            <a:ext cx="323895" cy="285790"/>
          </a:xfrm>
          <a:prstGeom prst="rect">
            <a:avLst/>
          </a:prstGeom>
        </p:spPr>
      </p:pic>
      <p:pic>
        <p:nvPicPr>
          <p:cNvPr id="9" name="Picture 8"/>
          <p:cNvPicPr>
            <a:picLocks noChangeAspect="1"/>
          </p:cNvPicPr>
          <p:nvPr/>
        </p:nvPicPr>
        <p:blipFill>
          <a:blip r:embed="rId6"/>
          <a:stretch>
            <a:fillRect/>
          </a:stretch>
        </p:blipFill>
        <p:spPr>
          <a:xfrm>
            <a:off x="11070064" y="428556"/>
            <a:ext cx="323895" cy="285790"/>
          </a:xfrm>
          <a:prstGeom prst="rect">
            <a:avLst/>
          </a:prstGeom>
        </p:spPr>
      </p:pic>
      <p:pic>
        <p:nvPicPr>
          <p:cNvPr id="10" name="Picture 9"/>
          <p:cNvPicPr>
            <a:picLocks noChangeAspect="1"/>
          </p:cNvPicPr>
          <p:nvPr/>
        </p:nvPicPr>
        <p:blipFill>
          <a:blip r:embed="rId6"/>
          <a:stretch>
            <a:fillRect/>
          </a:stretch>
        </p:blipFill>
        <p:spPr>
          <a:xfrm>
            <a:off x="11241535" y="4838660"/>
            <a:ext cx="323895" cy="285790"/>
          </a:xfrm>
          <a:prstGeom prst="rect">
            <a:avLst/>
          </a:prstGeom>
        </p:spPr>
      </p:pic>
      <p:pic>
        <p:nvPicPr>
          <p:cNvPr id="11" name="Picture 10"/>
          <p:cNvPicPr>
            <a:picLocks noChangeAspect="1"/>
          </p:cNvPicPr>
          <p:nvPr/>
        </p:nvPicPr>
        <p:blipFill>
          <a:blip r:embed="rId6"/>
          <a:stretch>
            <a:fillRect/>
          </a:stretch>
        </p:blipFill>
        <p:spPr>
          <a:xfrm>
            <a:off x="1000058" y="3019385"/>
            <a:ext cx="323895" cy="285790"/>
          </a:xfrm>
          <a:prstGeom prst="rect">
            <a:avLst/>
          </a:prstGeom>
        </p:spPr>
      </p:pic>
      <p:pic>
        <p:nvPicPr>
          <p:cNvPr id="12" name="Picture 11"/>
          <p:cNvPicPr>
            <a:picLocks noChangeAspect="1"/>
          </p:cNvPicPr>
          <p:nvPr/>
        </p:nvPicPr>
        <p:blipFill>
          <a:blip r:embed="rId6"/>
          <a:stretch>
            <a:fillRect/>
          </a:stretch>
        </p:blipFill>
        <p:spPr>
          <a:xfrm>
            <a:off x="2155474" y="352345"/>
            <a:ext cx="323895" cy="285790"/>
          </a:xfrm>
          <a:prstGeom prst="rect">
            <a:avLst/>
          </a:prstGeom>
        </p:spPr>
      </p:pic>
      <p:pic>
        <p:nvPicPr>
          <p:cNvPr id="6" name="Picture 5"/>
          <p:cNvPicPr>
            <a:picLocks noChangeAspect="1"/>
          </p:cNvPicPr>
          <p:nvPr/>
        </p:nvPicPr>
        <p:blipFill>
          <a:blip r:embed="rId7"/>
          <a:stretch>
            <a:fillRect/>
          </a:stretch>
        </p:blipFill>
        <p:spPr>
          <a:xfrm>
            <a:off x="4648921" y="6345524"/>
            <a:ext cx="951058" cy="701101"/>
          </a:xfrm>
          <a:prstGeom prst="rect">
            <a:avLst/>
          </a:prstGeom>
        </p:spPr>
      </p:pic>
      <p:pic>
        <p:nvPicPr>
          <p:cNvPr id="14" name="Picture 13"/>
          <p:cNvPicPr>
            <a:picLocks noChangeAspect="1"/>
          </p:cNvPicPr>
          <p:nvPr/>
        </p:nvPicPr>
        <p:blipFill>
          <a:blip r:embed="rId5"/>
          <a:stretch>
            <a:fillRect/>
          </a:stretch>
        </p:blipFill>
        <p:spPr>
          <a:xfrm>
            <a:off x="11062596" y="1276399"/>
            <a:ext cx="952633" cy="704948"/>
          </a:xfrm>
          <a:prstGeom prst="rect">
            <a:avLst/>
          </a:prstGeom>
        </p:spPr>
      </p:pic>
    </p:spTree>
    <p:extLst>
      <p:ext uri="{BB962C8B-B14F-4D97-AF65-F5344CB8AC3E}">
        <p14:creationId xmlns:p14="http://schemas.microsoft.com/office/powerpoint/2010/main" val="12334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750" fill="hold"/>
                                        <p:tgtEl>
                                          <p:spTgt spid="66"/>
                                        </p:tgtEl>
                                        <p:attrNameLst>
                                          <p:attrName>ppt_w</p:attrName>
                                        </p:attrNameLst>
                                      </p:cBhvr>
                                      <p:tavLst>
                                        <p:tav tm="0">
                                          <p:val>
                                            <p:fltVal val="0"/>
                                          </p:val>
                                        </p:tav>
                                        <p:tav tm="100000">
                                          <p:val>
                                            <p:strVal val="#ppt_w"/>
                                          </p:val>
                                        </p:tav>
                                      </p:tavLst>
                                    </p:anim>
                                    <p:anim calcmode="lin" valueType="num">
                                      <p:cBhvr>
                                        <p:cTn id="8" dur="750" fill="hold"/>
                                        <p:tgtEl>
                                          <p:spTgt spid="66"/>
                                        </p:tgtEl>
                                        <p:attrNameLst>
                                          <p:attrName>ppt_h</p:attrName>
                                        </p:attrNameLst>
                                      </p:cBhvr>
                                      <p:tavLst>
                                        <p:tav tm="0">
                                          <p:val>
                                            <p:fltVal val="0"/>
                                          </p:val>
                                        </p:tav>
                                        <p:tav tm="100000">
                                          <p:val>
                                            <p:strVal val="#ppt_h"/>
                                          </p:val>
                                        </p:tav>
                                      </p:tavLst>
                                    </p:anim>
                                    <p:animEffect transition="in" filter="fade">
                                      <p:cBhvr>
                                        <p:cTn id="9"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grpSp>
        <p:nvGrpSpPr>
          <p:cNvPr id="1864" name="Google Shape;1864;p55"/>
          <p:cNvGrpSpPr/>
          <p:nvPr/>
        </p:nvGrpSpPr>
        <p:grpSpPr>
          <a:xfrm>
            <a:off x="9829629" y="4333683"/>
            <a:ext cx="1048769" cy="2440093"/>
            <a:chOff x="7184362" y="2773439"/>
            <a:chExt cx="786577" cy="1830070"/>
          </a:xfrm>
        </p:grpSpPr>
        <p:sp>
          <p:nvSpPr>
            <p:cNvPr id="1865" name="Google Shape;1865;p55"/>
            <p:cNvSpPr/>
            <p:nvPr/>
          </p:nvSpPr>
          <p:spPr>
            <a:xfrm>
              <a:off x="7693431" y="2773439"/>
              <a:ext cx="115990" cy="215030"/>
            </a:xfrm>
            <a:custGeom>
              <a:avLst/>
              <a:gdLst/>
              <a:ahLst/>
              <a:cxnLst/>
              <a:rect l="l" t="t" r="r" b="b"/>
              <a:pathLst>
                <a:path w="828" h="1535" extrusionOk="0">
                  <a:moveTo>
                    <a:pt x="607" y="0"/>
                  </a:moveTo>
                  <a:cubicBezTo>
                    <a:pt x="597" y="0"/>
                    <a:pt x="587" y="2"/>
                    <a:pt x="577" y="5"/>
                  </a:cubicBezTo>
                  <a:cubicBezTo>
                    <a:pt x="502" y="30"/>
                    <a:pt x="502" y="131"/>
                    <a:pt x="502" y="206"/>
                  </a:cubicBezTo>
                  <a:cubicBezTo>
                    <a:pt x="477" y="682"/>
                    <a:pt x="226" y="1008"/>
                    <a:pt x="0" y="1409"/>
                  </a:cubicBezTo>
                  <a:cubicBezTo>
                    <a:pt x="51" y="1434"/>
                    <a:pt x="101" y="1484"/>
                    <a:pt x="151" y="1534"/>
                  </a:cubicBezTo>
                  <a:cubicBezTo>
                    <a:pt x="251" y="1409"/>
                    <a:pt x="351" y="1233"/>
                    <a:pt x="427" y="1083"/>
                  </a:cubicBezTo>
                  <a:cubicBezTo>
                    <a:pt x="502" y="958"/>
                    <a:pt x="552" y="807"/>
                    <a:pt x="627" y="682"/>
                  </a:cubicBezTo>
                  <a:cubicBezTo>
                    <a:pt x="727" y="507"/>
                    <a:pt x="828" y="281"/>
                    <a:pt x="752" y="131"/>
                  </a:cubicBezTo>
                  <a:cubicBezTo>
                    <a:pt x="731" y="66"/>
                    <a:pt x="671" y="0"/>
                    <a:pt x="60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55"/>
            <p:cNvSpPr/>
            <p:nvPr/>
          </p:nvSpPr>
          <p:spPr>
            <a:xfrm>
              <a:off x="7303715" y="2799915"/>
              <a:ext cx="105484" cy="206065"/>
            </a:xfrm>
            <a:custGeom>
              <a:avLst/>
              <a:gdLst/>
              <a:ahLst/>
              <a:cxnLst/>
              <a:rect l="l" t="t" r="r" b="b"/>
              <a:pathLst>
                <a:path w="753" h="1471" extrusionOk="0">
                  <a:moveTo>
                    <a:pt x="176" y="1"/>
                  </a:moveTo>
                  <a:cubicBezTo>
                    <a:pt x="119" y="1"/>
                    <a:pt x="70" y="59"/>
                    <a:pt x="51" y="117"/>
                  </a:cubicBezTo>
                  <a:cubicBezTo>
                    <a:pt x="0" y="293"/>
                    <a:pt x="101" y="518"/>
                    <a:pt x="176" y="668"/>
                  </a:cubicBezTo>
                  <a:cubicBezTo>
                    <a:pt x="251" y="819"/>
                    <a:pt x="326" y="969"/>
                    <a:pt x="401" y="1095"/>
                  </a:cubicBezTo>
                  <a:cubicBezTo>
                    <a:pt x="452" y="1195"/>
                    <a:pt x="527" y="1345"/>
                    <a:pt x="602" y="1470"/>
                  </a:cubicBezTo>
                  <a:cubicBezTo>
                    <a:pt x="652" y="1395"/>
                    <a:pt x="702" y="1345"/>
                    <a:pt x="752" y="1295"/>
                  </a:cubicBezTo>
                  <a:cubicBezTo>
                    <a:pt x="552" y="944"/>
                    <a:pt x="326" y="643"/>
                    <a:pt x="326" y="217"/>
                  </a:cubicBezTo>
                  <a:cubicBezTo>
                    <a:pt x="326" y="142"/>
                    <a:pt x="301" y="42"/>
                    <a:pt x="226" y="17"/>
                  </a:cubicBezTo>
                  <a:cubicBezTo>
                    <a:pt x="209" y="6"/>
                    <a:pt x="192" y="1"/>
                    <a:pt x="1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55"/>
            <p:cNvSpPr/>
            <p:nvPr/>
          </p:nvSpPr>
          <p:spPr>
            <a:xfrm>
              <a:off x="7258047" y="3897621"/>
              <a:ext cx="28297" cy="40064"/>
            </a:xfrm>
            <a:custGeom>
              <a:avLst/>
              <a:gdLst/>
              <a:ahLst/>
              <a:cxnLst/>
              <a:rect l="l" t="t" r="r" b="b"/>
              <a:pathLst>
                <a:path w="202" h="286" extrusionOk="0">
                  <a:moveTo>
                    <a:pt x="51" y="0"/>
                  </a:moveTo>
                  <a:cubicBezTo>
                    <a:pt x="51" y="0"/>
                    <a:pt x="51" y="0"/>
                    <a:pt x="26" y="25"/>
                  </a:cubicBezTo>
                  <a:lnTo>
                    <a:pt x="1" y="25"/>
                  </a:lnTo>
                  <a:cubicBezTo>
                    <a:pt x="1" y="101"/>
                    <a:pt x="1" y="201"/>
                    <a:pt x="1" y="276"/>
                  </a:cubicBezTo>
                  <a:cubicBezTo>
                    <a:pt x="14" y="283"/>
                    <a:pt x="31" y="286"/>
                    <a:pt x="49" y="286"/>
                  </a:cubicBezTo>
                  <a:cubicBezTo>
                    <a:pt x="99" y="286"/>
                    <a:pt x="158" y="263"/>
                    <a:pt x="176" y="226"/>
                  </a:cubicBezTo>
                  <a:cubicBezTo>
                    <a:pt x="201" y="201"/>
                    <a:pt x="201" y="176"/>
                    <a:pt x="176" y="126"/>
                  </a:cubicBezTo>
                  <a:cubicBezTo>
                    <a:pt x="176" y="101"/>
                    <a:pt x="151" y="76"/>
                    <a:pt x="126" y="51"/>
                  </a:cubicBezTo>
                  <a:cubicBezTo>
                    <a:pt x="126" y="51"/>
                    <a:pt x="101" y="25"/>
                    <a:pt x="101" y="25"/>
                  </a:cubicBezTo>
                  <a:cubicBezTo>
                    <a:pt x="101" y="0"/>
                    <a:pt x="76" y="0"/>
                    <a:pt x="51" y="0"/>
                  </a:cubicBezTo>
                  <a:close/>
                </a:path>
              </a:pathLst>
            </a:custGeom>
            <a:solidFill>
              <a:srgbClr val="F060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8" name="Google Shape;1868;p55"/>
            <p:cNvSpPr/>
            <p:nvPr/>
          </p:nvSpPr>
          <p:spPr>
            <a:xfrm>
              <a:off x="7879464" y="3844949"/>
              <a:ext cx="7144" cy="24655"/>
            </a:xfrm>
            <a:custGeom>
              <a:avLst/>
              <a:gdLst/>
              <a:ahLst/>
              <a:cxnLst/>
              <a:rect l="l" t="t" r="r" b="b"/>
              <a:pathLst>
                <a:path w="51" h="176" extrusionOk="0">
                  <a:moveTo>
                    <a:pt x="51" y="0"/>
                  </a:moveTo>
                  <a:cubicBezTo>
                    <a:pt x="51" y="0"/>
                    <a:pt x="26" y="0"/>
                    <a:pt x="26" y="26"/>
                  </a:cubicBezTo>
                  <a:cubicBezTo>
                    <a:pt x="1" y="76"/>
                    <a:pt x="26" y="126"/>
                    <a:pt x="51" y="176"/>
                  </a:cubicBezTo>
                  <a:cubicBezTo>
                    <a:pt x="51" y="101"/>
                    <a:pt x="51" y="51"/>
                    <a:pt x="51" y="0"/>
                  </a:cubicBezTo>
                  <a:close/>
                </a:path>
              </a:pathLst>
            </a:custGeom>
            <a:solidFill>
              <a:srgbClr val="F060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9" name="Google Shape;1869;p55"/>
            <p:cNvSpPr/>
            <p:nvPr/>
          </p:nvSpPr>
          <p:spPr>
            <a:xfrm>
              <a:off x="7258047" y="2898815"/>
              <a:ext cx="628561" cy="1567691"/>
            </a:xfrm>
            <a:custGeom>
              <a:avLst/>
              <a:gdLst/>
              <a:ahLst/>
              <a:cxnLst/>
              <a:rect l="l" t="t" r="r" b="b"/>
              <a:pathLst>
                <a:path w="4487" h="11191" extrusionOk="0">
                  <a:moveTo>
                    <a:pt x="1210" y="1851"/>
                  </a:moveTo>
                  <a:cubicBezTo>
                    <a:pt x="1278" y="1851"/>
                    <a:pt x="1348" y="1909"/>
                    <a:pt x="1329" y="1967"/>
                  </a:cubicBezTo>
                  <a:cubicBezTo>
                    <a:pt x="1329" y="2041"/>
                    <a:pt x="1275" y="2087"/>
                    <a:pt x="1217" y="2087"/>
                  </a:cubicBezTo>
                  <a:cubicBezTo>
                    <a:pt x="1196" y="2087"/>
                    <a:pt x="1174" y="2081"/>
                    <a:pt x="1154" y="2068"/>
                  </a:cubicBezTo>
                  <a:cubicBezTo>
                    <a:pt x="1078" y="2043"/>
                    <a:pt x="1078" y="1917"/>
                    <a:pt x="1154" y="1867"/>
                  </a:cubicBezTo>
                  <a:cubicBezTo>
                    <a:pt x="1170" y="1856"/>
                    <a:pt x="1190" y="1851"/>
                    <a:pt x="1210" y="1851"/>
                  </a:cubicBezTo>
                  <a:close/>
                  <a:moveTo>
                    <a:pt x="3162" y="1851"/>
                  </a:moveTo>
                  <a:cubicBezTo>
                    <a:pt x="3224" y="1851"/>
                    <a:pt x="3284" y="1909"/>
                    <a:pt x="3284" y="1967"/>
                  </a:cubicBezTo>
                  <a:cubicBezTo>
                    <a:pt x="3284" y="2041"/>
                    <a:pt x="3217" y="2087"/>
                    <a:pt x="3151" y="2087"/>
                  </a:cubicBezTo>
                  <a:cubicBezTo>
                    <a:pt x="3127" y="2087"/>
                    <a:pt x="3104" y="2081"/>
                    <a:pt x="3083" y="2068"/>
                  </a:cubicBezTo>
                  <a:cubicBezTo>
                    <a:pt x="3008" y="2043"/>
                    <a:pt x="3008" y="1917"/>
                    <a:pt x="3083" y="1867"/>
                  </a:cubicBezTo>
                  <a:lnTo>
                    <a:pt x="3108" y="1867"/>
                  </a:lnTo>
                  <a:cubicBezTo>
                    <a:pt x="3125" y="1856"/>
                    <a:pt x="3144" y="1851"/>
                    <a:pt x="3162" y="1851"/>
                  </a:cubicBezTo>
                  <a:close/>
                  <a:moveTo>
                    <a:pt x="2842" y="2452"/>
                  </a:moveTo>
                  <a:cubicBezTo>
                    <a:pt x="2858" y="2452"/>
                    <a:pt x="2872" y="2458"/>
                    <a:pt x="2883" y="2469"/>
                  </a:cubicBezTo>
                  <a:cubicBezTo>
                    <a:pt x="2908" y="2469"/>
                    <a:pt x="2908" y="2519"/>
                    <a:pt x="2908" y="2544"/>
                  </a:cubicBezTo>
                  <a:cubicBezTo>
                    <a:pt x="2833" y="2669"/>
                    <a:pt x="2682" y="2769"/>
                    <a:pt x="2532" y="2769"/>
                  </a:cubicBezTo>
                  <a:cubicBezTo>
                    <a:pt x="2482" y="2769"/>
                    <a:pt x="2432" y="2744"/>
                    <a:pt x="2382" y="2744"/>
                  </a:cubicBezTo>
                  <a:cubicBezTo>
                    <a:pt x="2357" y="2719"/>
                    <a:pt x="2331" y="2694"/>
                    <a:pt x="2357" y="2644"/>
                  </a:cubicBezTo>
                  <a:cubicBezTo>
                    <a:pt x="2357" y="2626"/>
                    <a:pt x="2382" y="2609"/>
                    <a:pt x="2405" y="2609"/>
                  </a:cubicBezTo>
                  <a:cubicBezTo>
                    <a:pt x="2415" y="2609"/>
                    <a:pt x="2424" y="2612"/>
                    <a:pt x="2432" y="2619"/>
                  </a:cubicBezTo>
                  <a:cubicBezTo>
                    <a:pt x="2459" y="2630"/>
                    <a:pt x="2489" y="2635"/>
                    <a:pt x="2520" y="2635"/>
                  </a:cubicBezTo>
                  <a:cubicBezTo>
                    <a:pt x="2628" y="2635"/>
                    <a:pt x="2743" y="2572"/>
                    <a:pt x="2783" y="2494"/>
                  </a:cubicBezTo>
                  <a:cubicBezTo>
                    <a:pt x="2797" y="2464"/>
                    <a:pt x="2821" y="2452"/>
                    <a:pt x="2842" y="2452"/>
                  </a:cubicBezTo>
                  <a:close/>
                  <a:moveTo>
                    <a:pt x="1066" y="2534"/>
                  </a:moveTo>
                  <a:cubicBezTo>
                    <a:pt x="1095" y="2534"/>
                    <a:pt x="1124" y="2537"/>
                    <a:pt x="1154" y="2544"/>
                  </a:cubicBezTo>
                  <a:lnTo>
                    <a:pt x="1204" y="2544"/>
                  </a:lnTo>
                  <a:cubicBezTo>
                    <a:pt x="1229" y="2569"/>
                    <a:pt x="1254" y="2569"/>
                    <a:pt x="1254" y="2569"/>
                  </a:cubicBezTo>
                  <a:cubicBezTo>
                    <a:pt x="1304" y="2594"/>
                    <a:pt x="1354" y="2619"/>
                    <a:pt x="1379" y="2694"/>
                  </a:cubicBezTo>
                  <a:cubicBezTo>
                    <a:pt x="1404" y="2744"/>
                    <a:pt x="1404" y="2820"/>
                    <a:pt x="1354" y="2845"/>
                  </a:cubicBezTo>
                  <a:cubicBezTo>
                    <a:pt x="1329" y="2895"/>
                    <a:pt x="1254" y="2945"/>
                    <a:pt x="1204" y="2945"/>
                  </a:cubicBezTo>
                  <a:cubicBezTo>
                    <a:pt x="1152" y="2955"/>
                    <a:pt x="1104" y="2961"/>
                    <a:pt x="1057" y="2961"/>
                  </a:cubicBezTo>
                  <a:cubicBezTo>
                    <a:pt x="991" y="2961"/>
                    <a:pt x="926" y="2949"/>
                    <a:pt x="853" y="2920"/>
                  </a:cubicBezTo>
                  <a:cubicBezTo>
                    <a:pt x="803" y="2895"/>
                    <a:pt x="727" y="2845"/>
                    <a:pt x="727" y="2769"/>
                  </a:cubicBezTo>
                  <a:cubicBezTo>
                    <a:pt x="727" y="2694"/>
                    <a:pt x="753" y="2644"/>
                    <a:pt x="828" y="2619"/>
                  </a:cubicBezTo>
                  <a:cubicBezTo>
                    <a:pt x="828" y="2594"/>
                    <a:pt x="853" y="2594"/>
                    <a:pt x="878" y="2569"/>
                  </a:cubicBezTo>
                  <a:cubicBezTo>
                    <a:pt x="931" y="2551"/>
                    <a:pt x="997" y="2534"/>
                    <a:pt x="1066" y="2534"/>
                  </a:cubicBezTo>
                  <a:close/>
                  <a:moveTo>
                    <a:pt x="2150" y="0"/>
                  </a:moveTo>
                  <a:cubicBezTo>
                    <a:pt x="1739" y="0"/>
                    <a:pt x="1348" y="277"/>
                    <a:pt x="1078" y="589"/>
                  </a:cubicBezTo>
                  <a:cubicBezTo>
                    <a:pt x="1028" y="639"/>
                    <a:pt x="978" y="689"/>
                    <a:pt x="928" y="764"/>
                  </a:cubicBezTo>
                  <a:cubicBezTo>
                    <a:pt x="627" y="1165"/>
                    <a:pt x="477" y="1667"/>
                    <a:pt x="352" y="2168"/>
                  </a:cubicBezTo>
                  <a:cubicBezTo>
                    <a:pt x="226" y="2694"/>
                    <a:pt x="151" y="3221"/>
                    <a:pt x="101" y="3747"/>
                  </a:cubicBezTo>
                  <a:lnTo>
                    <a:pt x="126" y="3747"/>
                  </a:lnTo>
                  <a:cubicBezTo>
                    <a:pt x="151" y="3772"/>
                    <a:pt x="176" y="3797"/>
                    <a:pt x="151" y="3847"/>
                  </a:cubicBezTo>
                  <a:cubicBezTo>
                    <a:pt x="126" y="3897"/>
                    <a:pt x="101" y="3947"/>
                    <a:pt x="76" y="3998"/>
                  </a:cubicBezTo>
                  <a:cubicBezTo>
                    <a:pt x="1" y="4975"/>
                    <a:pt x="1" y="5927"/>
                    <a:pt x="1" y="6905"/>
                  </a:cubicBezTo>
                  <a:cubicBezTo>
                    <a:pt x="26" y="6930"/>
                    <a:pt x="26" y="6980"/>
                    <a:pt x="51" y="7005"/>
                  </a:cubicBezTo>
                  <a:cubicBezTo>
                    <a:pt x="101" y="7005"/>
                    <a:pt x="151" y="7030"/>
                    <a:pt x="201" y="7055"/>
                  </a:cubicBezTo>
                  <a:cubicBezTo>
                    <a:pt x="201" y="7055"/>
                    <a:pt x="226" y="7080"/>
                    <a:pt x="226" y="7080"/>
                  </a:cubicBezTo>
                  <a:cubicBezTo>
                    <a:pt x="276" y="7130"/>
                    <a:pt x="301" y="7181"/>
                    <a:pt x="301" y="7231"/>
                  </a:cubicBezTo>
                  <a:cubicBezTo>
                    <a:pt x="326" y="7306"/>
                    <a:pt x="326" y="7381"/>
                    <a:pt x="276" y="7431"/>
                  </a:cubicBezTo>
                  <a:cubicBezTo>
                    <a:pt x="251" y="7506"/>
                    <a:pt x="151" y="7556"/>
                    <a:pt x="51" y="7556"/>
                  </a:cubicBezTo>
                  <a:cubicBezTo>
                    <a:pt x="51" y="7556"/>
                    <a:pt x="26" y="7556"/>
                    <a:pt x="1" y="7531"/>
                  </a:cubicBezTo>
                  <a:lnTo>
                    <a:pt x="1" y="7531"/>
                  </a:lnTo>
                  <a:cubicBezTo>
                    <a:pt x="26" y="8258"/>
                    <a:pt x="76" y="8960"/>
                    <a:pt x="276" y="9662"/>
                  </a:cubicBezTo>
                  <a:cubicBezTo>
                    <a:pt x="427" y="10238"/>
                    <a:pt x="753" y="10815"/>
                    <a:pt x="1304" y="11040"/>
                  </a:cubicBezTo>
                  <a:cubicBezTo>
                    <a:pt x="1404" y="11090"/>
                    <a:pt x="1529" y="11115"/>
                    <a:pt x="1630" y="11140"/>
                  </a:cubicBezTo>
                  <a:cubicBezTo>
                    <a:pt x="1630" y="11065"/>
                    <a:pt x="1630" y="11015"/>
                    <a:pt x="1630" y="10940"/>
                  </a:cubicBezTo>
                  <a:cubicBezTo>
                    <a:pt x="1630" y="10915"/>
                    <a:pt x="1655" y="10890"/>
                    <a:pt x="1680" y="10890"/>
                  </a:cubicBezTo>
                  <a:cubicBezTo>
                    <a:pt x="1705" y="10890"/>
                    <a:pt x="1755" y="10915"/>
                    <a:pt x="1755" y="10940"/>
                  </a:cubicBezTo>
                  <a:cubicBezTo>
                    <a:pt x="1755" y="11015"/>
                    <a:pt x="1755" y="11090"/>
                    <a:pt x="1755" y="11166"/>
                  </a:cubicBezTo>
                  <a:cubicBezTo>
                    <a:pt x="1905" y="11166"/>
                    <a:pt x="2056" y="11191"/>
                    <a:pt x="2206" y="11191"/>
                  </a:cubicBezTo>
                  <a:cubicBezTo>
                    <a:pt x="2407" y="11191"/>
                    <a:pt x="2582" y="11166"/>
                    <a:pt x="2783" y="11140"/>
                  </a:cubicBezTo>
                  <a:cubicBezTo>
                    <a:pt x="2783" y="11040"/>
                    <a:pt x="2783" y="10940"/>
                    <a:pt x="2783" y="10840"/>
                  </a:cubicBezTo>
                  <a:cubicBezTo>
                    <a:pt x="2783" y="10819"/>
                    <a:pt x="2799" y="10783"/>
                    <a:pt x="2832" y="10783"/>
                  </a:cubicBezTo>
                  <a:cubicBezTo>
                    <a:pt x="2840" y="10783"/>
                    <a:pt x="2848" y="10785"/>
                    <a:pt x="2858" y="10790"/>
                  </a:cubicBezTo>
                  <a:cubicBezTo>
                    <a:pt x="2883" y="10790"/>
                    <a:pt x="2908" y="10815"/>
                    <a:pt x="2908" y="10840"/>
                  </a:cubicBezTo>
                  <a:cubicBezTo>
                    <a:pt x="2908" y="10940"/>
                    <a:pt x="2908" y="11040"/>
                    <a:pt x="2908" y="11115"/>
                  </a:cubicBezTo>
                  <a:cubicBezTo>
                    <a:pt x="2958" y="11115"/>
                    <a:pt x="3033" y="11090"/>
                    <a:pt x="3108" y="11065"/>
                  </a:cubicBezTo>
                  <a:cubicBezTo>
                    <a:pt x="3660" y="10865"/>
                    <a:pt x="4036" y="10364"/>
                    <a:pt x="4236" y="9787"/>
                  </a:cubicBezTo>
                  <a:cubicBezTo>
                    <a:pt x="4437" y="9236"/>
                    <a:pt x="4437" y="8634"/>
                    <a:pt x="4462" y="8058"/>
                  </a:cubicBezTo>
                  <a:cubicBezTo>
                    <a:pt x="4462" y="7732"/>
                    <a:pt x="4487" y="7406"/>
                    <a:pt x="4487" y="7080"/>
                  </a:cubicBezTo>
                  <a:cubicBezTo>
                    <a:pt x="4462" y="7055"/>
                    <a:pt x="4437" y="7055"/>
                    <a:pt x="4412" y="7030"/>
                  </a:cubicBezTo>
                  <a:cubicBezTo>
                    <a:pt x="4337" y="6955"/>
                    <a:pt x="4311" y="6830"/>
                    <a:pt x="4362" y="6729"/>
                  </a:cubicBezTo>
                  <a:cubicBezTo>
                    <a:pt x="4362" y="6679"/>
                    <a:pt x="4412" y="6629"/>
                    <a:pt x="4487" y="6579"/>
                  </a:cubicBezTo>
                  <a:cubicBezTo>
                    <a:pt x="4487" y="5727"/>
                    <a:pt x="4462" y="4850"/>
                    <a:pt x="4387" y="4023"/>
                  </a:cubicBezTo>
                  <a:cubicBezTo>
                    <a:pt x="4337" y="3947"/>
                    <a:pt x="4286" y="3847"/>
                    <a:pt x="4236" y="3772"/>
                  </a:cubicBezTo>
                  <a:cubicBezTo>
                    <a:pt x="4211" y="3747"/>
                    <a:pt x="4236" y="3722"/>
                    <a:pt x="4261" y="3697"/>
                  </a:cubicBezTo>
                  <a:cubicBezTo>
                    <a:pt x="4274" y="3684"/>
                    <a:pt x="4286" y="3678"/>
                    <a:pt x="4299" y="3678"/>
                  </a:cubicBezTo>
                  <a:cubicBezTo>
                    <a:pt x="4311" y="3678"/>
                    <a:pt x="4324" y="3684"/>
                    <a:pt x="4337" y="3697"/>
                  </a:cubicBezTo>
                  <a:cubicBezTo>
                    <a:pt x="4337" y="3722"/>
                    <a:pt x="4362" y="3722"/>
                    <a:pt x="4362" y="3722"/>
                  </a:cubicBezTo>
                  <a:cubicBezTo>
                    <a:pt x="4337" y="3496"/>
                    <a:pt x="4286" y="3271"/>
                    <a:pt x="4261" y="3045"/>
                  </a:cubicBezTo>
                  <a:cubicBezTo>
                    <a:pt x="4161" y="2419"/>
                    <a:pt x="3986" y="1817"/>
                    <a:pt x="3685" y="1266"/>
                  </a:cubicBezTo>
                  <a:cubicBezTo>
                    <a:pt x="3585" y="1065"/>
                    <a:pt x="3434" y="840"/>
                    <a:pt x="3259" y="639"/>
                  </a:cubicBezTo>
                  <a:cubicBezTo>
                    <a:pt x="3209" y="589"/>
                    <a:pt x="3159" y="539"/>
                    <a:pt x="3108" y="514"/>
                  </a:cubicBezTo>
                  <a:cubicBezTo>
                    <a:pt x="2908" y="288"/>
                    <a:pt x="2657" y="113"/>
                    <a:pt x="2407" y="38"/>
                  </a:cubicBezTo>
                  <a:cubicBezTo>
                    <a:pt x="2321" y="12"/>
                    <a:pt x="2235" y="0"/>
                    <a:pt x="21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0" name="Google Shape;1870;p55"/>
            <p:cNvSpPr/>
            <p:nvPr/>
          </p:nvSpPr>
          <p:spPr>
            <a:xfrm>
              <a:off x="7184362" y="3423573"/>
              <a:ext cx="119493" cy="533864"/>
            </a:xfrm>
            <a:custGeom>
              <a:avLst/>
              <a:gdLst/>
              <a:ahLst/>
              <a:cxnLst/>
              <a:rect l="l" t="t" r="r" b="b"/>
              <a:pathLst>
                <a:path w="853" h="3811" extrusionOk="0">
                  <a:moveTo>
                    <a:pt x="577" y="3384"/>
                  </a:moveTo>
                  <a:cubicBezTo>
                    <a:pt x="602" y="3384"/>
                    <a:pt x="627" y="3384"/>
                    <a:pt x="627" y="3409"/>
                  </a:cubicBezTo>
                  <a:cubicBezTo>
                    <a:pt x="627" y="3409"/>
                    <a:pt x="652" y="3435"/>
                    <a:pt x="652" y="3435"/>
                  </a:cubicBezTo>
                  <a:cubicBezTo>
                    <a:pt x="677" y="3460"/>
                    <a:pt x="702" y="3485"/>
                    <a:pt x="702" y="3510"/>
                  </a:cubicBezTo>
                  <a:cubicBezTo>
                    <a:pt x="727" y="3560"/>
                    <a:pt x="727" y="3585"/>
                    <a:pt x="702" y="3610"/>
                  </a:cubicBezTo>
                  <a:cubicBezTo>
                    <a:pt x="684" y="3647"/>
                    <a:pt x="625" y="3670"/>
                    <a:pt x="575" y="3670"/>
                  </a:cubicBezTo>
                  <a:cubicBezTo>
                    <a:pt x="557" y="3670"/>
                    <a:pt x="540" y="3667"/>
                    <a:pt x="527" y="3660"/>
                  </a:cubicBezTo>
                  <a:cubicBezTo>
                    <a:pt x="451" y="3635"/>
                    <a:pt x="426" y="3535"/>
                    <a:pt x="451" y="3460"/>
                  </a:cubicBezTo>
                  <a:cubicBezTo>
                    <a:pt x="477" y="3435"/>
                    <a:pt x="502" y="3435"/>
                    <a:pt x="527" y="3409"/>
                  </a:cubicBezTo>
                  <a:lnTo>
                    <a:pt x="552" y="3409"/>
                  </a:lnTo>
                  <a:cubicBezTo>
                    <a:pt x="577" y="3384"/>
                    <a:pt x="577" y="3384"/>
                    <a:pt x="577" y="3384"/>
                  </a:cubicBezTo>
                  <a:close/>
                  <a:moveTo>
                    <a:pt x="627" y="1"/>
                  </a:moveTo>
                  <a:cubicBezTo>
                    <a:pt x="602" y="1"/>
                    <a:pt x="577" y="1"/>
                    <a:pt x="577" y="26"/>
                  </a:cubicBezTo>
                  <a:cubicBezTo>
                    <a:pt x="50" y="1029"/>
                    <a:pt x="0" y="2282"/>
                    <a:pt x="451" y="3309"/>
                  </a:cubicBezTo>
                  <a:cubicBezTo>
                    <a:pt x="401" y="3334"/>
                    <a:pt x="376" y="3359"/>
                    <a:pt x="351" y="3409"/>
                  </a:cubicBezTo>
                  <a:cubicBezTo>
                    <a:pt x="301" y="3535"/>
                    <a:pt x="326" y="3710"/>
                    <a:pt x="451" y="3760"/>
                  </a:cubicBezTo>
                  <a:cubicBezTo>
                    <a:pt x="477" y="3785"/>
                    <a:pt x="502" y="3785"/>
                    <a:pt x="527" y="3785"/>
                  </a:cubicBezTo>
                  <a:cubicBezTo>
                    <a:pt x="552" y="3810"/>
                    <a:pt x="577" y="3810"/>
                    <a:pt x="577" y="3810"/>
                  </a:cubicBezTo>
                  <a:cubicBezTo>
                    <a:pt x="677" y="3810"/>
                    <a:pt x="777" y="3760"/>
                    <a:pt x="802" y="3685"/>
                  </a:cubicBezTo>
                  <a:cubicBezTo>
                    <a:pt x="852" y="3635"/>
                    <a:pt x="852" y="3560"/>
                    <a:pt x="827" y="3485"/>
                  </a:cubicBezTo>
                  <a:cubicBezTo>
                    <a:pt x="827" y="3435"/>
                    <a:pt x="802" y="3384"/>
                    <a:pt x="752" y="3334"/>
                  </a:cubicBezTo>
                  <a:cubicBezTo>
                    <a:pt x="752" y="3334"/>
                    <a:pt x="727" y="3309"/>
                    <a:pt x="727" y="3309"/>
                  </a:cubicBezTo>
                  <a:cubicBezTo>
                    <a:pt x="677" y="3284"/>
                    <a:pt x="627" y="3259"/>
                    <a:pt x="577" y="3259"/>
                  </a:cubicBezTo>
                  <a:cubicBezTo>
                    <a:pt x="552" y="3234"/>
                    <a:pt x="552" y="3184"/>
                    <a:pt x="527" y="3159"/>
                  </a:cubicBezTo>
                  <a:cubicBezTo>
                    <a:pt x="176" y="2232"/>
                    <a:pt x="201" y="1154"/>
                    <a:pt x="602" y="252"/>
                  </a:cubicBezTo>
                  <a:cubicBezTo>
                    <a:pt x="627" y="201"/>
                    <a:pt x="652" y="151"/>
                    <a:pt x="677" y="101"/>
                  </a:cubicBezTo>
                  <a:cubicBezTo>
                    <a:pt x="702" y="51"/>
                    <a:pt x="677" y="26"/>
                    <a:pt x="65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1" name="Google Shape;1871;p55"/>
            <p:cNvSpPr/>
            <p:nvPr/>
          </p:nvSpPr>
          <p:spPr>
            <a:xfrm>
              <a:off x="7847945" y="3414047"/>
              <a:ext cx="122995" cy="480211"/>
            </a:xfrm>
            <a:custGeom>
              <a:avLst/>
              <a:gdLst/>
              <a:ahLst/>
              <a:cxnLst/>
              <a:rect l="l" t="t" r="r" b="b"/>
              <a:pathLst>
                <a:path w="878" h="3428" extrusionOk="0">
                  <a:moveTo>
                    <a:pt x="426" y="2976"/>
                  </a:moveTo>
                  <a:cubicBezTo>
                    <a:pt x="451" y="2976"/>
                    <a:pt x="476" y="2976"/>
                    <a:pt x="476" y="3001"/>
                  </a:cubicBezTo>
                  <a:cubicBezTo>
                    <a:pt x="501" y="3026"/>
                    <a:pt x="527" y="3051"/>
                    <a:pt x="527" y="3076"/>
                  </a:cubicBezTo>
                  <a:cubicBezTo>
                    <a:pt x="552" y="3177"/>
                    <a:pt x="501" y="3252"/>
                    <a:pt x="426" y="3302"/>
                  </a:cubicBezTo>
                  <a:cubicBezTo>
                    <a:pt x="412" y="3307"/>
                    <a:pt x="398" y="3309"/>
                    <a:pt x="386" y="3309"/>
                  </a:cubicBezTo>
                  <a:cubicBezTo>
                    <a:pt x="334" y="3309"/>
                    <a:pt x="301" y="3272"/>
                    <a:pt x="301" y="3252"/>
                  </a:cubicBezTo>
                  <a:lnTo>
                    <a:pt x="276" y="3252"/>
                  </a:lnTo>
                  <a:cubicBezTo>
                    <a:pt x="251" y="3202"/>
                    <a:pt x="226" y="3152"/>
                    <a:pt x="251" y="3102"/>
                  </a:cubicBezTo>
                  <a:cubicBezTo>
                    <a:pt x="251" y="3076"/>
                    <a:pt x="276" y="3076"/>
                    <a:pt x="276" y="3076"/>
                  </a:cubicBezTo>
                  <a:cubicBezTo>
                    <a:pt x="301" y="3051"/>
                    <a:pt x="301" y="3026"/>
                    <a:pt x="351" y="3001"/>
                  </a:cubicBezTo>
                  <a:cubicBezTo>
                    <a:pt x="351" y="3001"/>
                    <a:pt x="376" y="2976"/>
                    <a:pt x="401" y="2976"/>
                  </a:cubicBezTo>
                  <a:close/>
                  <a:moveTo>
                    <a:pt x="88" y="0"/>
                  </a:moveTo>
                  <a:cubicBezTo>
                    <a:pt x="75" y="0"/>
                    <a:pt x="63" y="6"/>
                    <a:pt x="50" y="19"/>
                  </a:cubicBezTo>
                  <a:cubicBezTo>
                    <a:pt x="0" y="44"/>
                    <a:pt x="0" y="69"/>
                    <a:pt x="25" y="94"/>
                  </a:cubicBezTo>
                  <a:cubicBezTo>
                    <a:pt x="75" y="169"/>
                    <a:pt x="126" y="269"/>
                    <a:pt x="176" y="345"/>
                  </a:cubicBezTo>
                  <a:cubicBezTo>
                    <a:pt x="577" y="996"/>
                    <a:pt x="752" y="1698"/>
                    <a:pt x="652" y="2375"/>
                  </a:cubicBezTo>
                  <a:cubicBezTo>
                    <a:pt x="652" y="2525"/>
                    <a:pt x="577" y="2726"/>
                    <a:pt x="476" y="2851"/>
                  </a:cubicBezTo>
                  <a:lnTo>
                    <a:pt x="351" y="2851"/>
                  </a:lnTo>
                  <a:cubicBezTo>
                    <a:pt x="326" y="2851"/>
                    <a:pt x="301" y="2876"/>
                    <a:pt x="276" y="2901"/>
                  </a:cubicBezTo>
                  <a:cubicBezTo>
                    <a:pt x="201" y="2951"/>
                    <a:pt x="151" y="3001"/>
                    <a:pt x="151" y="3051"/>
                  </a:cubicBezTo>
                  <a:cubicBezTo>
                    <a:pt x="100" y="3152"/>
                    <a:pt x="126" y="3277"/>
                    <a:pt x="201" y="3352"/>
                  </a:cubicBezTo>
                  <a:cubicBezTo>
                    <a:pt x="226" y="3377"/>
                    <a:pt x="251" y="3377"/>
                    <a:pt x="276" y="3402"/>
                  </a:cubicBezTo>
                  <a:cubicBezTo>
                    <a:pt x="301" y="3427"/>
                    <a:pt x="351" y="3427"/>
                    <a:pt x="376" y="3427"/>
                  </a:cubicBezTo>
                  <a:cubicBezTo>
                    <a:pt x="426" y="3427"/>
                    <a:pt x="451" y="3427"/>
                    <a:pt x="476" y="3402"/>
                  </a:cubicBezTo>
                  <a:cubicBezTo>
                    <a:pt x="602" y="3352"/>
                    <a:pt x="677" y="3202"/>
                    <a:pt x="677" y="3076"/>
                  </a:cubicBezTo>
                  <a:cubicBezTo>
                    <a:pt x="652" y="3001"/>
                    <a:pt x="627" y="2951"/>
                    <a:pt x="577" y="2901"/>
                  </a:cubicBezTo>
                  <a:cubicBezTo>
                    <a:pt x="677" y="2776"/>
                    <a:pt x="777" y="2550"/>
                    <a:pt x="777" y="2400"/>
                  </a:cubicBezTo>
                  <a:cubicBezTo>
                    <a:pt x="877" y="1623"/>
                    <a:pt x="652" y="796"/>
                    <a:pt x="151" y="44"/>
                  </a:cubicBezTo>
                  <a:cubicBezTo>
                    <a:pt x="151" y="44"/>
                    <a:pt x="126" y="44"/>
                    <a:pt x="126" y="19"/>
                  </a:cubicBezTo>
                  <a:cubicBezTo>
                    <a:pt x="113" y="6"/>
                    <a:pt x="100" y="0"/>
                    <a:pt x="8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2" name="Google Shape;1872;p55"/>
            <p:cNvSpPr/>
            <p:nvPr/>
          </p:nvSpPr>
          <p:spPr>
            <a:xfrm>
              <a:off x="7433573" y="4424200"/>
              <a:ext cx="73965" cy="179309"/>
            </a:xfrm>
            <a:custGeom>
              <a:avLst/>
              <a:gdLst/>
              <a:ahLst/>
              <a:cxnLst/>
              <a:rect l="l" t="t" r="r" b="b"/>
              <a:pathLst>
                <a:path w="528" h="1280" extrusionOk="0">
                  <a:moveTo>
                    <a:pt x="427" y="1"/>
                  </a:moveTo>
                  <a:cubicBezTo>
                    <a:pt x="402" y="1"/>
                    <a:pt x="377" y="26"/>
                    <a:pt x="377" y="51"/>
                  </a:cubicBezTo>
                  <a:cubicBezTo>
                    <a:pt x="377" y="126"/>
                    <a:pt x="377" y="176"/>
                    <a:pt x="377" y="251"/>
                  </a:cubicBezTo>
                  <a:cubicBezTo>
                    <a:pt x="377" y="352"/>
                    <a:pt x="377" y="477"/>
                    <a:pt x="377" y="602"/>
                  </a:cubicBezTo>
                  <a:cubicBezTo>
                    <a:pt x="402" y="753"/>
                    <a:pt x="402" y="928"/>
                    <a:pt x="402" y="1079"/>
                  </a:cubicBezTo>
                  <a:lnTo>
                    <a:pt x="51" y="1154"/>
                  </a:lnTo>
                  <a:cubicBezTo>
                    <a:pt x="26" y="1154"/>
                    <a:pt x="1" y="1179"/>
                    <a:pt x="1" y="1229"/>
                  </a:cubicBezTo>
                  <a:cubicBezTo>
                    <a:pt x="26" y="1254"/>
                    <a:pt x="51" y="1279"/>
                    <a:pt x="76" y="1279"/>
                  </a:cubicBezTo>
                  <a:lnTo>
                    <a:pt x="477" y="1179"/>
                  </a:lnTo>
                  <a:cubicBezTo>
                    <a:pt x="527" y="1179"/>
                    <a:pt x="527" y="1154"/>
                    <a:pt x="527" y="1129"/>
                  </a:cubicBezTo>
                  <a:cubicBezTo>
                    <a:pt x="527" y="978"/>
                    <a:pt x="527" y="778"/>
                    <a:pt x="527" y="577"/>
                  </a:cubicBezTo>
                  <a:cubicBezTo>
                    <a:pt x="502" y="477"/>
                    <a:pt x="502" y="377"/>
                    <a:pt x="502" y="277"/>
                  </a:cubicBezTo>
                  <a:cubicBezTo>
                    <a:pt x="502" y="201"/>
                    <a:pt x="502" y="126"/>
                    <a:pt x="502" y="51"/>
                  </a:cubicBezTo>
                  <a:cubicBezTo>
                    <a:pt x="502" y="26"/>
                    <a:pt x="452" y="1"/>
                    <a:pt x="42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3" name="Google Shape;1873;p55"/>
            <p:cNvSpPr/>
            <p:nvPr/>
          </p:nvSpPr>
          <p:spPr>
            <a:xfrm>
              <a:off x="7644261" y="4409211"/>
              <a:ext cx="91476" cy="187154"/>
            </a:xfrm>
            <a:custGeom>
              <a:avLst/>
              <a:gdLst/>
              <a:ahLst/>
              <a:cxnLst/>
              <a:rect l="l" t="t" r="r" b="b"/>
              <a:pathLst>
                <a:path w="653" h="1336" extrusionOk="0">
                  <a:moveTo>
                    <a:pt x="75" y="1"/>
                  </a:moveTo>
                  <a:cubicBezTo>
                    <a:pt x="42" y="1"/>
                    <a:pt x="26" y="37"/>
                    <a:pt x="26" y="58"/>
                  </a:cubicBezTo>
                  <a:cubicBezTo>
                    <a:pt x="26" y="158"/>
                    <a:pt x="26" y="258"/>
                    <a:pt x="26" y="358"/>
                  </a:cubicBezTo>
                  <a:cubicBezTo>
                    <a:pt x="1" y="634"/>
                    <a:pt x="1" y="910"/>
                    <a:pt x="1" y="1160"/>
                  </a:cubicBezTo>
                  <a:cubicBezTo>
                    <a:pt x="1" y="1211"/>
                    <a:pt x="26" y="1236"/>
                    <a:pt x="51" y="1236"/>
                  </a:cubicBezTo>
                  <a:lnTo>
                    <a:pt x="577" y="1336"/>
                  </a:lnTo>
                  <a:cubicBezTo>
                    <a:pt x="627" y="1336"/>
                    <a:pt x="652" y="1311"/>
                    <a:pt x="652" y="1286"/>
                  </a:cubicBezTo>
                  <a:cubicBezTo>
                    <a:pt x="652" y="1236"/>
                    <a:pt x="627" y="1211"/>
                    <a:pt x="602" y="1211"/>
                  </a:cubicBezTo>
                  <a:lnTo>
                    <a:pt x="126" y="1110"/>
                  </a:lnTo>
                  <a:cubicBezTo>
                    <a:pt x="126" y="860"/>
                    <a:pt x="126" y="609"/>
                    <a:pt x="151" y="333"/>
                  </a:cubicBezTo>
                  <a:cubicBezTo>
                    <a:pt x="151" y="258"/>
                    <a:pt x="151" y="158"/>
                    <a:pt x="151" y="58"/>
                  </a:cubicBezTo>
                  <a:cubicBezTo>
                    <a:pt x="151" y="33"/>
                    <a:pt x="126" y="8"/>
                    <a:pt x="101" y="8"/>
                  </a:cubicBezTo>
                  <a:cubicBezTo>
                    <a:pt x="91" y="3"/>
                    <a:pt x="83" y="1"/>
                    <a:pt x="7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4" name="Google Shape;1874;p55"/>
            <p:cNvSpPr/>
            <p:nvPr/>
          </p:nvSpPr>
          <p:spPr>
            <a:xfrm>
              <a:off x="7409058" y="3158112"/>
              <a:ext cx="37963" cy="33200"/>
            </a:xfrm>
            <a:custGeom>
              <a:avLst/>
              <a:gdLst/>
              <a:ahLst/>
              <a:cxnLst/>
              <a:rect l="l" t="t" r="r" b="b"/>
              <a:pathLst>
                <a:path w="271" h="237" extrusionOk="0">
                  <a:moveTo>
                    <a:pt x="132" y="0"/>
                  </a:moveTo>
                  <a:cubicBezTo>
                    <a:pt x="112" y="0"/>
                    <a:pt x="92" y="5"/>
                    <a:pt x="76" y="16"/>
                  </a:cubicBezTo>
                  <a:cubicBezTo>
                    <a:pt x="0" y="66"/>
                    <a:pt x="0" y="192"/>
                    <a:pt x="76" y="217"/>
                  </a:cubicBezTo>
                  <a:cubicBezTo>
                    <a:pt x="96" y="230"/>
                    <a:pt x="118" y="236"/>
                    <a:pt x="139" y="236"/>
                  </a:cubicBezTo>
                  <a:cubicBezTo>
                    <a:pt x="197" y="236"/>
                    <a:pt x="251" y="190"/>
                    <a:pt x="251" y="116"/>
                  </a:cubicBezTo>
                  <a:cubicBezTo>
                    <a:pt x="270" y="58"/>
                    <a:pt x="200" y="0"/>
                    <a:pt x="132"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5" name="Google Shape;1875;p55"/>
            <p:cNvSpPr/>
            <p:nvPr/>
          </p:nvSpPr>
          <p:spPr>
            <a:xfrm>
              <a:off x="7679423" y="3158112"/>
              <a:ext cx="38663" cy="33200"/>
            </a:xfrm>
            <a:custGeom>
              <a:avLst/>
              <a:gdLst/>
              <a:ahLst/>
              <a:cxnLst/>
              <a:rect l="l" t="t" r="r" b="b"/>
              <a:pathLst>
                <a:path w="276" h="237" extrusionOk="0">
                  <a:moveTo>
                    <a:pt x="154" y="0"/>
                  </a:moveTo>
                  <a:cubicBezTo>
                    <a:pt x="136" y="0"/>
                    <a:pt x="117" y="5"/>
                    <a:pt x="100" y="16"/>
                  </a:cubicBezTo>
                  <a:lnTo>
                    <a:pt x="75" y="16"/>
                  </a:lnTo>
                  <a:cubicBezTo>
                    <a:pt x="0" y="66"/>
                    <a:pt x="0" y="192"/>
                    <a:pt x="75" y="217"/>
                  </a:cubicBezTo>
                  <a:cubicBezTo>
                    <a:pt x="96" y="230"/>
                    <a:pt x="119" y="236"/>
                    <a:pt x="143" y="236"/>
                  </a:cubicBezTo>
                  <a:cubicBezTo>
                    <a:pt x="209" y="236"/>
                    <a:pt x="276" y="190"/>
                    <a:pt x="276" y="116"/>
                  </a:cubicBezTo>
                  <a:cubicBezTo>
                    <a:pt x="276" y="58"/>
                    <a:pt x="216" y="0"/>
                    <a:pt x="15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6" name="Google Shape;1876;p55"/>
            <p:cNvSpPr/>
            <p:nvPr/>
          </p:nvSpPr>
          <p:spPr>
            <a:xfrm>
              <a:off x="7584585" y="3242303"/>
              <a:ext cx="80829" cy="44547"/>
            </a:xfrm>
            <a:custGeom>
              <a:avLst/>
              <a:gdLst/>
              <a:ahLst/>
              <a:cxnLst/>
              <a:rect l="l" t="t" r="r" b="b"/>
              <a:pathLst>
                <a:path w="577" h="318" extrusionOk="0">
                  <a:moveTo>
                    <a:pt x="511" y="0"/>
                  </a:moveTo>
                  <a:cubicBezTo>
                    <a:pt x="490" y="0"/>
                    <a:pt x="466" y="12"/>
                    <a:pt x="452" y="42"/>
                  </a:cubicBezTo>
                  <a:cubicBezTo>
                    <a:pt x="412" y="120"/>
                    <a:pt x="297" y="183"/>
                    <a:pt x="189" y="183"/>
                  </a:cubicBezTo>
                  <a:cubicBezTo>
                    <a:pt x="158" y="183"/>
                    <a:pt x="128" y="178"/>
                    <a:pt x="101" y="167"/>
                  </a:cubicBezTo>
                  <a:cubicBezTo>
                    <a:pt x="93" y="160"/>
                    <a:pt x="84" y="157"/>
                    <a:pt x="74" y="157"/>
                  </a:cubicBezTo>
                  <a:cubicBezTo>
                    <a:pt x="51" y="157"/>
                    <a:pt x="26" y="174"/>
                    <a:pt x="26" y="192"/>
                  </a:cubicBezTo>
                  <a:cubicBezTo>
                    <a:pt x="0" y="242"/>
                    <a:pt x="26" y="267"/>
                    <a:pt x="51" y="292"/>
                  </a:cubicBezTo>
                  <a:cubicBezTo>
                    <a:pt x="101" y="292"/>
                    <a:pt x="151" y="317"/>
                    <a:pt x="201" y="317"/>
                  </a:cubicBezTo>
                  <a:cubicBezTo>
                    <a:pt x="351" y="317"/>
                    <a:pt x="502" y="217"/>
                    <a:pt x="577" y="92"/>
                  </a:cubicBezTo>
                  <a:cubicBezTo>
                    <a:pt x="577" y="67"/>
                    <a:pt x="577" y="17"/>
                    <a:pt x="552" y="17"/>
                  </a:cubicBezTo>
                  <a:cubicBezTo>
                    <a:pt x="541" y="6"/>
                    <a:pt x="527" y="0"/>
                    <a:pt x="51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7" name="Google Shape;1877;p55"/>
            <p:cNvSpPr/>
            <p:nvPr/>
          </p:nvSpPr>
          <p:spPr>
            <a:xfrm>
              <a:off x="7359889" y="3253650"/>
              <a:ext cx="94978" cy="60096"/>
            </a:xfrm>
            <a:custGeom>
              <a:avLst/>
              <a:gdLst/>
              <a:ahLst/>
              <a:cxnLst/>
              <a:rect l="l" t="t" r="r" b="b"/>
              <a:pathLst>
                <a:path w="678" h="429" extrusionOk="0">
                  <a:moveTo>
                    <a:pt x="339" y="1"/>
                  </a:moveTo>
                  <a:cubicBezTo>
                    <a:pt x="270" y="1"/>
                    <a:pt x="204" y="18"/>
                    <a:pt x="151" y="36"/>
                  </a:cubicBezTo>
                  <a:cubicBezTo>
                    <a:pt x="126" y="61"/>
                    <a:pt x="101" y="61"/>
                    <a:pt x="101" y="86"/>
                  </a:cubicBezTo>
                  <a:cubicBezTo>
                    <a:pt x="26" y="111"/>
                    <a:pt x="0" y="161"/>
                    <a:pt x="0" y="236"/>
                  </a:cubicBezTo>
                  <a:cubicBezTo>
                    <a:pt x="0" y="312"/>
                    <a:pt x="76" y="362"/>
                    <a:pt x="126" y="387"/>
                  </a:cubicBezTo>
                  <a:cubicBezTo>
                    <a:pt x="199" y="416"/>
                    <a:pt x="264" y="428"/>
                    <a:pt x="330" y="428"/>
                  </a:cubicBezTo>
                  <a:cubicBezTo>
                    <a:pt x="377" y="428"/>
                    <a:pt x="425" y="422"/>
                    <a:pt x="477" y="412"/>
                  </a:cubicBezTo>
                  <a:cubicBezTo>
                    <a:pt x="527" y="412"/>
                    <a:pt x="602" y="362"/>
                    <a:pt x="627" y="312"/>
                  </a:cubicBezTo>
                  <a:cubicBezTo>
                    <a:pt x="677" y="287"/>
                    <a:pt x="677" y="211"/>
                    <a:pt x="652" y="161"/>
                  </a:cubicBezTo>
                  <a:cubicBezTo>
                    <a:pt x="627" y="86"/>
                    <a:pt x="577" y="61"/>
                    <a:pt x="527" y="36"/>
                  </a:cubicBezTo>
                  <a:cubicBezTo>
                    <a:pt x="527" y="36"/>
                    <a:pt x="502" y="36"/>
                    <a:pt x="477" y="11"/>
                  </a:cubicBezTo>
                  <a:lnTo>
                    <a:pt x="427" y="11"/>
                  </a:lnTo>
                  <a:cubicBezTo>
                    <a:pt x="397" y="4"/>
                    <a:pt x="368" y="1"/>
                    <a:pt x="3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8" name="Google Shape;1878;p55"/>
            <p:cNvSpPr/>
            <p:nvPr/>
          </p:nvSpPr>
          <p:spPr>
            <a:xfrm>
              <a:off x="7703926" y="3253650"/>
              <a:ext cx="94978" cy="60096"/>
            </a:xfrm>
            <a:custGeom>
              <a:avLst/>
              <a:gdLst/>
              <a:ahLst/>
              <a:cxnLst/>
              <a:rect l="l" t="t" r="r" b="b"/>
              <a:pathLst>
                <a:path w="678" h="429" extrusionOk="0">
                  <a:moveTo>
                    <a:pt x="339" y="1"/>
                  </a:moveTo>
                  <a:cubicBezTo>
                    <a:pt x="270" y="1"/>
                    <a:pt x="204" y="18"/>
                    <a:pt x="151" y="36"/>
                  </a:cubicBezTo>
                  <a:cubicBezTo>
                    <a:pt x="126" y="61"/>
                    <a:pt x="101" y="61"/>
                    <a:pt x="101" y="86"/>
                  </a:cubicBezTo>
                  <a:cubicBezTo>
                    <a:pt x="26" y="111"/>
                    <a:pt x="0" y="161"/>
                    <a:pt x="0" y="236"/>
                  </a:cubicBezTo>
                  <a:cubicBezTo>
                    <a:pt x="0" y="312"/>
                    <a:pt x="76" y="362"/>
                    <a:pt x="126" y="387"/>
                  </a:cubicBezTo>
                  <a:cubicBezTo>
                    <a:pt x="199" y="416"/>
                    <a:pt x="264" y="428"/>
                    <a:pt x="330" y="428"/>
                  </a:cubicBezTo>
                  <a:cubicBezTo>
                    <a:pt x="377" y="428"/>
                    <a:pt x="425" y="422"/>
                    <a:pt x="477" y="412"/>
                  </a:cubicBezTo>
                  <a:cubicBezTo>
                    <a:pt x="527" y="412"/>
                    <a:pt x="602" y="362"/>
                    <a:pt x="627" y="312"/>
                  </a:cubicBezTo>
                  <a:cubicBezTo>
                    <a:pt x="677" y="287"/>
                    <a:pt x="677" y="211"/>
                    <a:pt x="652" y="161"/>
                  </a:cubicBezTo>
                  <a:cubicBezTo>
                    <a:pt x="627" y="86"/>
                    <a:pt x="577" y="61"/>
                    <a:pt x="527" y="36"/>
                  </a:cubicBezTo>
                  <a:cubicBezTo>
                    <a:pt x="527" y="36"/>
                    <a:pt x="502" y="36"/>
                    <a:pt x="477" y="11"/>
                  </a:cubicBezTo>
                  <a:lnTo>
                    <a:pt x="427" y="11"/>
                  </a:lnTo>
                  <a:cubicBezTo>
                    <a:pt x="397" y="4"/>
                    <a:pt x="368" y="1"/>
                    <a:pt x="3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79" name="Google Shape;1879;p55"/>
          <p:cNvGrpSpPr/>
          <p:nvPr/>
        </p:nvGrpSpPr>
        <p:grpSpPr>
          <a:xfrm rot="2072071" flipH="1">
            <a:off x="-580510" y="2313213"/>
            <a:ext cx="1287395" cy="1896959"/>
            <a:chOff x="2596625" y="2435500"/>
            <a:chExt cx="236875" cy="349025"/>
          </a:xfrm>
        </p:grpSpPr>
        <p:sp>
          <p:nvSpPr>
            <p:cNvPr id="1880" name="Google Shape;1880;p55"/>
            <p:cNvSpPr/>
            <p:nvPr/>
          </p:nvSpPr>
          <p:spPr>
            <a:xfrm>
              <a:off x="2599150" y="2450525"/>
              <a:ext cx="234350" cy="319150"/>
            </a:xfrm>
            <a:custGeom>
              <a:avLst/>
              <a:gdLst/>
              <a:ahLst/>
              <a:cxnLst/>
              <a:rect l="l" t="t" r="r" b="b"/>
              <a:pathLst>
                <a:path w="9374" h="12766" extrusionOk="0">
                  <a:moveTo>
                    <a:pt x="4136" y="1"/>
                  </a:moveTo>
                  <a:cubicBezTo>
                    <a:pt x="4136" y="26"/>
                    <a:pt x="4136" y="26"/>
                    <a:pt x="4136" y="26"/>
                  </a:cubicBezTo>
                  <a:cubicBezTo>
                    <a:pt x="4136" y="51"/>
                    <a:pt x="4110" y="76"/>
                    <a:pt x="4085" y="101"/>
                  </a:cubicBezTo>
                  <a:cubicBezTo>
                    <a:pt x="4035" y="101"/>
                    <a:pt x="4010" y="76"/>
                    <a:pt x="4010" y="26"/>
                  </a:cubicBezTo>
                  <a:cubicBezTo>
                    <a:pt x="3960" y="26"/>
                    <a:pt x="3885" y="51"/>
                    <a:pt x="3835" y="51"/>
                  </a:cubicBezTo>
                  <a:cubicBezTo>
                    <a:pt x="3835" y="51"/>
                    <a:pt x="3810" y="76"/>
                    <a:pt x="3785" y="76"/>
                  </a:cubicBezTo>
                  <a:cubicBezTo>
                    <a:pt x="3810" y="101"/>
                    <a:pt x="3810" y="126"/>
                    <a:pt x="3835" y="176"/>
                  </a:cubicBezTo>
                  <a:cubicBezTo>
                    <a:pt x="3835" y="201"/>
                    <a:pt x="3810" y="251"/>
                    <a:pt x="3785" y="251"/>
                  </a:cubicBezTo>
                  <a:lnTo>
                    <a:pt x="3760" y="251"/>
                  </a:lnTo>
                  <a:cubicBezTo>
                    <a:pt x="3735" y="251"/>
                    <a:pt x="3709" y="226"/>
                    <a:pt x="3709" y="201"/>
                  </a:cubicBezTo>
                  <a:cubicBezTo>
                    <a:pt x="3684" y="176"/>
                    <a:pt x="3684" y="126"/>
                    <a:pt x="3684" y="101"/>
                  </a:cubicBezTo>
                  <a:cubicBezTo>
                    <a:pt x="3233" y="201"/>
                    <a:pt x="2832" y="402"/>
                    <a:pt x="2481" y="702"/>
                  </a:cubicBezTo>
                  <a:cubicBezTo>
                    <a:pt x="2532" y="753"/>
                    <a:pt x="2582" y="778"/>
                    <a:pt x="2657" y="803"/>
                  </a:cubicBezTo>
                  <a:cubicBezTo>
                    <a:pt x="2607" y="1028"/>
                    <a:pt x="2406" y="1204"/>
                    <a:pt x="2181" y="1204"/>
                  </a:cubicBezTo>
                  <a:cubicBezTo>
                    <a:pt x="2130" y="1154"/>
                    <a:pt x="2080" y="1129"/>
                    <a:pt x="2055" y="1078"/>
                  </a:cubicBezTo>
                  <a:cubicBezTo>
                    <a:pt x="2055" y="1103"/>
                    <a:pt x="2030" y="1103"/>
                    <a:pt x="2030" y="1129"/>
                  </a:cubicBezTo>
                  <a:cubicBezTo>
                    <a:pt x="1554" y="1680"/>
                    <a:pt x="1228" y="2332"/>
                    <a:pt x="953" y="3008"/>
                  </a:cubicBezTo>
                  <a:cubicBezTo>
                    <a:pt x="978" y="3033"/>
                    <a:pt x="1003" y="3058"/>
                    <a:pt x="1003" y="3058"/>
                  </a:cubicBezTo>
                  <a:cubicBezTo>
                    <a:pt x="1028" y="3083"/>
                    <a:pt x="1053" y="3134"/>
                    <a:pt x="1028" y="3159"/>
                  </a:cubicBezTo>
                  <a:cubicBezTo>
                    <a:pt x="1003" y="3184"/>
                    <a:pt x="978" y="3184"/>
                    <a:pt x="978" y="3184"/>
                  </a:cubicBezTo>
                  <a:cubicBezTo>
                    <a:pt x="953" y="3184"/>
                    <a:pt x="953" y="3184"/>
                    <a:pt x="927" y="3159"/>
                  </a:cubicBezTo>
                  <a:lnTo>
                    <a:pt x="902" y="3159"/>
                  </a:lnTo>
                  <a:cubicBezTo>
                    <a:pt x="877" y="3284"/>
                    <a:pt x="827" y="3409"/>
                    <a:pt x="777" y="3560"/>
                  </a:cubicBezTo>
                  <a:cubicBezTo>
                    <a:pt x="577" y="4161"/>
                    <a:pt x="401" y="4788"/>
                    <a:pt x="251" y="5414"/>
                  </a:cubicBezTo>
                  <a:cubicBezTo>
                    <a:pt x="802" y="5815"/>
                    <a:pt x="1103" y="6492"/>
                    <a:pt x="1053" y="7144"/>
                  </a:cubicBezTo>
                  <a:cubicBezTo>
                    <a:pt x="978" y="7795"/>
                    <a:pt x="577" y="8372"/>
                    <a:pt x="0" y="8672"/>
                  </a:cubicBezTo>
                  <a:cubicBezTo>
                    <a:pt x="50" y="9500"/>
                    <a:pt x="226" y="10327"/>
                    <a:pt x="577" y="11104"/>
                  </a:cubicBezTo>
                  <a:cubicBezTo>
                    <a:pt x="827" y="11705"/>
                    <a:pt x="1203" y="12281"/>
                    <a:pt x="1780" y="12557"/>
                  </a:cubicBezTo>
                  <a:cubicBezTo>
                    <a:pt x="2101" y="12718"/>
                    <a:pt x="2433" y="12765"/>
                    <a:pt x="2776" y="12765"/>
                  </a:cubicBezTo>
                  <a:cubicBezTo>
                    <a:pt x="2967" y="12765"/>
                    <a:pt x="3161" y="12751"/>
                    <a:pt x="3359" y="12733"/>
                  </a:cubicBezTo>
                  <a:cubicBezTo>
                    <a:pt x="3359" y="12657"/>
                    <a:pt x="3334" y="12607"/>
                    <a:pt x="3334" y="12532"/>
                  </a:cubicBezTo>
                  <a:cubicBezTo>
                    <a:pt x="3308" y="12507"/>
                    <a:pt x="3334" y="12482"/>
                    <a:pt x="3384" y="12457"/>
                  </a:cubicBezTo>
                  <a:cubicBezTo>
                    <a:pt x="3409" y="12457"/>
                    <a:pt x="3459" y="12482"/>
                    <a:pt x="3459" y="12507"/>
                  </a:cubicBezTo>
                  <a:cubicBezTo>
                    <a:pt x="3459" y="12582"/>
                    <a:pt x="3484" y="12632"/>
                    <a:pt x="3484" y="12708"/>
                  </a:cubicBezTo>
                  <a:cubicBezTo>
                    <a:pt x="3735" y="12682"/>
                    <a:pt x="3960" y="12632"/>
                    <a:pt x="4186" y="12607"/>
                  </a:cubicBezTo>
                  <a:cubicBezTo>
                    <a:pt x="4336" y="12582"/>
                    <a:pt x="4486" y="12557"/>
                    <a:pt x="4637" y="12532"/>
                  </a:cubicBezTo>
                  <a:cubicBezTo>
                    <a:pt x="5088" y="12482"/>
                    <a:pt x="5564" y="12482"/>
                    <a:pt x="6015" y="12482"/>
                  </a:cubicBezTo>
                  <a:cubicBezTo>
                    <a:pt x="6015" y="12432"/>
                    <a:pt x="6040" y="12357"/>
                    <a:pt x="6040" y="12307"/>
                  </a:cubicBezTo>
                  <a:cubicBezTo>
                    <a:pt x="6040" y="12256"/>
                    <a:pt x="6065" y="12231"/>
                    <a:pt x="6115" y="12231"/>
                  </a:cubicBezTo>
                  <a:cubicBezTo>
                    <a:pt x="6141" y="12256"/>
                    <a:pt x="6166" y="12281"/>
                    <a:pt x="6166" y="12307"/>
                  </a:cubicBezTo>
                  <a:cubicBezTo>
                    <a:pt x="6166" y="12382"/>
                    <a:pt x="6141" y="12432"/>
                    <a:pt x="6141" y="12482"/>
                  </a:cubicBezTo>
                  <a:cubicBezTo>
                    <a:pt x="6166" y="12507"/>
                    <a:pt x="6191" y="12507"/>
                    <a:pt x="6216" y="12507"/>
                  </a:cubicBezTo>
                  <a:cubicBezTo>
                    <a:pt x="6441" y="12507"/>
                    <a:pt x="6673" y="12526"/>
                    <a:pt x="6902" y="12526"/>
                  </a:cubicBezTo>
                  <a:cubicBezTo>
                    <a:pt x="7131" y="12526"/>
                    <a:pt x="7356" y="12507"/>
                    <a:pt x="7569" y="12432"/>
                  </a:cubicBezTo>
                  <a:cubicBezTo>
                    <a:pt x="8196" y="12256"/>
                    <a:pt x="8697" y="11705"/>
                    <a:pt x="8948" y="11104"/>
                  </a:cubicBezTo>
                  <a:cubicBezTo>
                    <a:pt x="9198" y="10477"/>
                    <a:pt x="9248" y="9800"/>
                    <a:pt x="9273" y="9149"/>
                  </a:cubicBezTo>
                  <a:cubicBezTo>
                    <a:pt x="9374" y="6968"/>
                    <a:pt x="9173" y="4738"/>
                    <a:pt x="8246" y="2783"/>
                  </a:cubicBezTo>
                  <a:cubicBezTo>
                    <a:pt x="8221" y="2758"/>
                    <a:pt x="8196" y="2733"/>
                    <a:pt x="8196" y="2708"/>
                  </a:cubicBezTo>
                  <a:cubicBezTo>
                    <a:pt x="8171" y="2733"/>
                    <a:pt x="8146" y="2758"/>
                    <a:pt x="8121" y="2783"/>
                  </a:cubicBezTo>
                  <a:cubicBezTo>
                    <a:pt x="8121" y="2808"/>
                    <a:pt x="8095" y="2808"/>
                    <a:pt x="8070" y="2808"/>
                  </a:cubicBezTo>
                  <a:cubicBezTo>
                    <a:pt x="8070" y="2808"/>
                    <a:pt x="8045" y="2808"/>
                    <a:pt x="8020" y="2783"/>
                  </a:cubicBezTo>
                  <a:cubicBezTo>
                    <a:pt x="7995" y="2758"/>
                    <a:pt x="7995" y="2733"/>
                    <a:pt x="8020" y="2708"/>
                  </a:cubicBezTo>
                  <a:cubicBezTo>
                    <a:pt x="8070" y="2657"/>
                    <a:pt x="8095" y="2607"/>
                    <a:pt x="8121" y="2582"/>
                  </a:cubicBezTo>
                  <a:cubicBezTo>
                    <a:pt x="7770" y="1880"/>
                    <a:pt x="7293" y="1229"/>
                    <a:pt x="6667" y="728"/>
                  </a:cubicBezTo>
                  <a:cubicBezTo>
                    <a:pt x="6516" y="627"/>
                    <a:pt x="6341" y="502"/>
                    <a:pt x="6191" y="427"/>
                  </a:cubicBezTo>
                  <a:cubicBezTo>
                    <a:pt x="6166" y="477"/>
                    <a:pt x="6115" y="552"/>
                    <a:pt x="6065" y="602"/>
                  </a:cubicBezTo>
                  <a:cubicBezTo>
                    <a:pt x="6035" y="610"/>
                    <a:pt x="6006" y="613"/>
                    <a:pt x="5976" y="613"/>
                  </a:cubicBezTo>
                  <a:cubicBezTo>
                    <a:pt x="5808" y="613"/>
                    <a:pt x="5653" y="497"/>
                    <a:pt x="5589" y="327"/>
                  </a:cubicBezTo>
                  <a:cubicBezTo>
                    <a:pt x="5639" y="301"/>
                    <a:pt x="5689" y="251"/>
                    <a:pt x="5740" y="226"/>
                  </a:cubicBezTo>
                  <a:cubicBezTo>
                    <a:pt x="5389" y="76"/>
                    <a:pt x="5013" y="1"/>
                    <a:pt x="4637" y="1"/>
                  </a:cubicBezTo>
                  <a:lnTo>
                    <a:pt x="4511" y="1"/>
                  </a:lnTo>
                  <a:cubicBezTo>
                    <a:pt x="4511" y="26"/>
                    <a:pt x="4511" y="76"/>
                    <a:pt x="4511" y="126"/>
                  </a:cubicBezTo>
                  <a:cubicBezTo>
                    <a:pt x="4486" y="151"/>
                    <a:pt x="4461" y="176"/>
                    <a:pt x="4436" y="176"/>
                  </a:cubicBezTo>
                  <a:cubicBezTo>
                    <a:pt x="4386" y="176"/>
                    <a:pt x="4361" y="126"/>
                    <a:pt x="4386" y="101"/>
                  </a:cubicBezTo>
                  <a:cubicBezTo>
                    <a:pt x="4386" y="76"/>
                    <a:pt x="4386" y="26"/>
                    <a:pt x="43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1" name="Google Shape;1881;p55"/>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2" name="Google Shape;1882;p55"/>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3" name="Google Shape;1883;p55"/>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66"/>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4" name="Google Shape;1884;p55"/>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5" name="Google Shape;1885;p55"/>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6" name="Google Shape;1886;p55"/>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rgbClr val="7A6D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7" name="Google Shape;1887;p55"/>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8" name="Google Shape;1888;p55"/>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9" name="Google Shape;1889;p55"/>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55"/>
            <p:cNvSpPr/>
            <p:nvPr/>
          </p:nvSpPr>
          <p:spPr>
            <a:xfrm>
              <a:off x="2738875" y="2435500"/>
              <a:ext cx="16300" cy="30375"/>
            </a:xfrm>
            <a:custGeom>
              <a:avLst/>
              <a:gdLst/>
              <a:ahLst/>
              <a:cxnLst/>
              <a:rect l="l" t="t" r="r" b="b"/>
              <a:pathLst>
                <a:path w="652" h="1215" extrusionOk="0">
                  <a:moveTo>
                    <a:pt x="301" y="0"/>
                  </a:moveTo>
                  <a:lnTo>
                    <a:pt x="301" y="0"/>
                  </a:lnTo>
                  <a:cubicBezTo>
                    <a:pt x="376" y="201"/>
                    <a:pt x="351" y="426"/>
                    <a:pt x="276" y="627"/>
                  </a:cubicBezTo>
                  <a:cubicBezTo>
                    <a:pt x="251" y="702"/>
                    <a:pt x="201" y="752"/>
                    <a:pt x="151" y="827"/>
                  </a:cubicBezTo>
                  <a:cubicBezTo>
                    <a:pt x="100" y="852"/>
                    <a:pt x="50" y="902"/>
                    <a:pt x="0" y="928"/>
                  </a:cubicBezTo>
                  <a:cubicBezTo>
                    <a:pt x="64" y="1098"/>
                    <a:pt x="219" y="1214"/>
                    <a:pt x="387" y="1214"/>
                  </a:cubicBezTo>
                  <a:cubicBezTo>
                    <a:pt x="417" y="1214"/>
                    <a:pt x="446" y="1211"/>
                    <a:pt x="476" y="1203"/>
                  </a:cubicBezTo>
                  <a:cubicBezTo>
                    <a:pt x="526" y="1153"/>
                    <a:pt x="577" y="1078"/>
                    <a:pt x="602" y="1028"/>
                  </a:cubicBezTo>
                  <a:cubicBezTo>
                    <a:pt x="652" y="877"/>
                    <a:pt x="652" y="727"/>
                    <a:pt x="652" y="602"/>
                  </a:cubicBezTo>
                  <a:cubicBezTo>
                    <a:pt x="627" y="351"/>
                    <a:pt x="526" y="126"/>
                    <a:pt x="3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55"/>
            <p:cNvSpPr/>
            <p:nvPr/>
          </p:nvSpPr>
          <p:spPr>
            <a:xfrm>
              <a:off x="2799025" y="2444275"/>
              <a:ext cx="28850" cy="76450"/>
            </a:xfrm>
            <a:custGeom>
              <a:avLst/>
              <a:gdLst/>
              <a:ahLst/>
              <a:cxnLst/>
              <a:rect l="l" t="t" r="r" b="b"/>
              <a:pathLst>
                <a:path w="1154" h="3058" extrusionOk="0">
                  <a:moveTo>
                    <a:pt x="877" y="125"/>
                  </a:moveTo>
                  <a:cubicBezTo>
                    <a:pt x="953" y="125"/>
                    <a:pt x="1003" y="150"/>
                    <a:pt x="1003" y="251"/>
                  </a:cubicBezTo>
                  <a:cubicBezTo>
                    <a:pt x="1028" y="326"/>
                    <a:pt x="953" y="401"/>
                    <a:pt x="877" y="401"/>
                  </a:cubicBezTo>
                  <a:lnTo>
                    <a:pt x="802" y="401"/>
                  </a:lnTo>
                  <a:cubicBezTo>
                    <a:pt x="752" y="351"/>
                    <a:pt x="752" y="301"/>
                    <a:pt x="752" y="226"/>
                  </a:cubicBezTo>
                  <a:cubicBezTo>
                    <a:pt x="752" y="150"/>
                    <a:pt x="827" y="125"/>
                    <a:pt x="877" y="125"/>
                  </a:cubicBezTo>
                  <a:close/>
                  <a:moveTo>
                    <a:pt x="877" y="0"/>
                  </a:moveTo>
                  <a:cubicBezTo>
                    <a:pt x="777" y="0"/>
                    <a:pt x="652" y="50"/>
                    <a:pt x="627" y="226"/>
                  </a:cubicBezTo>
                  <a:cubicBezTo>
                    <a:pt x="602" y="326"/>
                    <a:pt x="652" y="451"/>
                    <a:pt x="752" y="501"/>
                  </a:cubicBezTo>
                  <a:cubicBezTo>
                    <a:pt x="752" y="1028"/>
                    <a:pt x="727" y="1554"/>
                    <a:pt x="552" y="2055"/>
                  </a:cubicBezTo>
                  <a:cubicBezTo>
                    <a:pt x="476" y="2331"/>
                    <a:pt x="326" y="2582"/>
                    <a:pt x="126" y="2832"/>
                  </a:cubicBezTo>
                  <a:cubicBezTo>
                    <a:pt x="100" y="2857"/>
                    <a:pt x="75" y="2907"/>
                    <a:pt x="25" y="2958"/>
                  </a:cubicBezTo>
                  <a:cubicBezTo>
                    <a:pt x="0" y="2983"/>
                    <a:pt x="0" y="3008"/>
                    <a:pt x="25" y="3033"/>
                  </a:cubicBezTo>
                  <a:cubicBezTo>
                    <a:pt x="50" y="3058"/>
                    <a:pt x="75" y="3058"/>
                    <a:pt x="75" y="3058"/>
                  </a:cubicBezTo>
                  <a:cubicBezTo>
                    <a:pt x="100" y="3058"/>
                    <a:pt x="126" y="3058"/>
                    <a:pt x="126" y="3033"/>
                  </a:cubicBezTo>
                  <a:cubicBezTo>
                    <a:pt x="151" y="3008"/>
                    <a:pt x="176" y="2983"/>
                    <a:pt x="201" y="2958"/>
                  </a:cubicBezTo>
                  <a:cubicBezTo>
                    <a:pt x="401" y="2707"/>
                    <a:pt x="577" y="2406"/>
                    <a:pt x="677" y="2080"/>
                  </a:cubicBezTo>
                  <a:cubicBezTo>
                    <a:pt x="852" y="1579"/>
                    <a:pt x="877" y="1053"/>
                    <a:pt x="877" y="526"/>
                  </a:cubicBezTo>
                  <a:cubicBezTo>
                    <a:pt x="1028" y="501"/>
                    <a:pt x="1153" y="376"/>
                    <a:pt x="1153" y="226"/>
                  </a:cubicBezTo>
                  <a:cubicBezTo>
                    <a:pt x="1128" y="75"/>
                    <a:pt x="1003" y="0"/>
                    <a:pt x="87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2" name="Google Shape;1892;p55"/>
            <p:cNvSpPr/>
            <p:nvPr/>
          </p:nvSpPr>
          <p:spPr>
            <a:xfrm>
              <a:off x="2748275" y="2756300"/>
              <a:ext cx="15050" cy="23825"/>
            </a:xfrm>
            <a:custGeom>
              <a:avLst/>
              <a:gdLst/>
              <a:ahLst/>
              <a:cxnLst/>
              <a:rect l="l" t="t" r="r" b="b"/>
              <a:pathLst>
                <a:path w="602" h="953" extrusionOk="0">
                  <a:moveTo>
                    <a:pt x="150" y="0"/>
                  </a:moveTo>
                  <a:cubicBezTo>
                    <a:pt x="100" y="0"/>
                    <a:pt x="75" y="25"/>
                    <a:pt x="75" y="76"/>
                  </a:cubicBezTo>
                  <a:cubicBezTo>
                    <a:pt x="75" y="126"/>
                    <a:pt x="50" y="201"/>
                    <a:pt x="50" y="251"/>
                  </a:cubicBezTo>
                  <a:cubicBezTo>
                    <a:pt x="25" y="426"/>
                    <a:pt x="25" y="602"/>
                    <a:pt x="0" y="777"/>
                  </a:cubicBezTo>
                  <a:cubicBezTo>
                    <a:pt x="0" y="777"/>
                    <a:pt x="0" y="827"/>
                    <a:pt x="25" y="852"/>
                  </a:cubicBezTo>
                  <a:cubicBezTo>
                    <a:pt x="50" y="878"/>
                    <a:pt x="100" y="903"/>
                    <a:pt x="100" y="903"/>
                  </a:cubicBezTo>
                  <a:lnTo>
                    <a:pt x="526" y="953"/>
                  </a:lnTo>
                  <a:cubicBezTo>
                    <a:pt x="551" y="953"/>
                    <a:pt x="602" y="928"/>
                    <a:pt x="602" y="903"/>
                  </a:cubicBezTo>
                  <a:cubicBezTo>
                    <a:pt x="602" y="878"/>
                    <a:pt x="577" y="827"/>
                    <a:pt x="551" y="827"/>
                  </a:cubicBezTo>
                  <a:lnTo>
                    <a:pt x="125" y="777"/>
                  </a:lnTo>
                  <a:cubicBezTo>
                    <a:pt x="150" y="602"/>
                    <a:pt x="150" y="426"/>
                    <a:pt x="176" y="251"/>
                  </a:cubicBezTo>
                  <a:cubicBezTo>
                    <a:pt x="176" y="201"/>
                    <a:pt x="201" y="151"/>
                    <a:pt x="201" y="76"/>
                  </a:cubicBezTo>
                  <a:cubicBezTo>
                    <a:pt x="201" y="50"/>
                    <a:pt x="176" y="25"/>
                    <a:pt x="15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3" name="Google Shape;1893;p55"/>
            <p:cNvSpPr/>
            <p:nvPr/>
          </p:nvSpPr>
          <p:spPr>
            <a:xfrm>
              <a:off x="2596625" y="2585875"/>
              <a:ext cx="30100" cy="81475"/>
            </a:xfrm>
            <a:custGeom>
              <a:avLst/>
              <a:gdLst/>
              <a:ahLst/>
              <a:cxnLst/>
              <a:rect l="l" t="t" r="r" b="b"/>
              <a:pathLst>
                <a:path w="1204" h="3259" extrusionOk="0">
                  <a:moveTo>
                    <a:pt x="352" y="0"/>
                  </a:moveTo>
                  <a:cubicBezTo>
                    <a:pt x="126" y="1078"/>
                    <a:pt x="1" y="2181"/>
                    <a:pt x="101" y="3258"/>
                  </a:cubicBezTo>
                  <a:cubicBezTo>
                    <a:pt x="678" y="2958"/>
                    <a:pt x="1079" y="2381"/>
                    <a:pt x="1154" y="1730"/>
                  </a:cubicBezTo>
                  <a:cubicBezTo>
                    <a:pt x="1204" y="1078"/>
                    <a:pt x="903" y="401"/>
                    <a:pt x="35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4" name="Google Shape;1894;p55"/>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91"/>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5" name="Google Shape;1895;p55"/>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6" name="Google Shape;1896;p55"/>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7" name="Google Shape;1897;p55"/>
            <p:cNvSpPr/>
            <p:nvPr/>
          </p:nvSpPr>
          <p:spPr>
            <a:xfrm>
              <a:off x="2646125" y="2445525"/>
              <a:ext cx="19450" cy="35100"/>
            </a:xfrm>
            <a:custGeom>
              <a:avLst/>
              <a:gdLst/>
              <a:ahLst/>
              <a:cxnLst/>
              <a:rect l="l" t="t" r="r" b="b"/>
              <a:pathLst>
                <a:path w="778" h="1404" extrusionOk="0">
                  <a:moveTo>
                    <a:pt x="277" y="0"/>
                  </a:moveTo>
                  <a:lnTo>
                    <a:pt x="277" y="0"/>
                  </a:lnTo>
                  <a:cubicBezTo>
                    <a:pt x="76" y="176"/>
                    <a:pt x="1" y="451"/>
                    <a:pt x="1" y="727"/>
                  </a:cubicBezTo>
                  <a:cubicBezTo>
                    <a:pt x="1" y="928"/>
                    <a:pt x="51" y="1128"/>
                    <a:pt x="176" y="1278"/>
                  </a:cubicBezTo>
                  <a:cubicBezTo>
                    <a:pt x="201" y="1329"/>
                    <a:pt x="251" y="1354"/>
                    <a:pt x="302" y="1404"/>
                  </a:cubicBezTo>
                  <a:cubicBezTo>
                    <a:pt x="527" y="1404"/>
                    <a:pt x="728" y="1228"/>
                    <a:pt x="778" y="1003"/>
                  </a:cubicBezTo>
                  <a:cubicBezTo>
                    <a:pt x="703" y="978"/>
                    <a:pt x="653" y="928"/>
                    <a:pt x="602" y="902"/>
                  </a:cubicBezTo>
                  <a:cubicBezTo>
                    <a:pt x="527" y="827"/>
                    <a:pt x="452" y="777"/>
                    <a:pt x="427" y="702"/>
                  </a:cubicBezTo>
                  <a:cubicBezTo>
                    <a:pt x="302" y="501"/>
                    <a:pt x="226" y="226"/>
                    <a:pt x="2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8" name="Google Shape;1898;p55"/>
            <p:cNvSpPr/>
            <p:nvPr/>
          </p:nvSpPr>
          <p:spPr>
            <a:xfrm>
              <a:off x="2688750" y="2442150"/>
              <a:ext cx="6275" cy="14675"/>
            </a:xfrm>
            <a:custGeom>
              <a:avLst/>
              <a:gdLst/>
              <a:ahLst/>
              <a:cxnLst/>
              <a:rect l="l" t="t" r="r" b="b"/>
              <a:pathLst>
                <a:path w="251" h="587" extrusionOk="0">
                  <a:moveTo>
                    <a:pt x="74" y="0"/>
                  </a:moveTo>
                  <a:cubicBezTo>
                    <a:pt x="65" y="0"/>
                    <a:pt x="57" y="3"/>
                    <a:pt x="50" y="10"/>
                  </a:cubicBezTo>
                  <a:cubicBezTo>
                    <a:pt x="25" y="10"/>
                    <a:pt x="0" y="35"/>
                    <a:pt x="0" y="85"/>
                  </a:cubicBezTo>
                  <a:cubicBezTo>
                    <a:pt x="25" y="185"/>
                    <a:pt x="50" y="311"/>
                    <a:pt x="100" y="436"/>
                  </a:cubicBezTo>
                  <a:cubicBezTo>
                    <a:pt x="100" y="461"/>
                    <a:pt x="100" y="511"/>
                    <a:pt x="125" y="536"/>
                  </a:cubicBezTo>
                  <a:cubicBezTo>
                    <a:pt x="125" y="561"/>
                    <a:pt x="151" y="586"/>
                    <a:pt x="176" y="586"/>
                  </a:cubicBezTo>
                  <a:lnTo>
                    <a:pt x="201" y="586"/>
                  </a:lnTo>
                  <a:cubicBezTo>
                    <a:pt x="226" y="586"/>
                    <a:pt x="251" y="536"/>
                    <a:pt x="251" y="511"/>
                  </a:cubicBezTo>
                  <a:cubicBezTo>
                    <a:pt x="226" y="461"/>
                    <a:pt x="226" y="436"/>
                    <a:pt x="201" y="411"/>
                  </a:cubicBezTo>
                  <a:cubicBezTo>
                    <a:pt x="176" y="286"/>
                    <a:pt x="151" y="160"/>
                    <a:pt x="125" y="60"/>
                  </a:cubicBezTo>
                  <a:cubicBezTo>
                    <a:pt x="125" y="23"/>
                    <a:pt x="99" y="0"/>
                    <a:pt x="7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9" name="Google Shape;1899;p55"/>
            <p:cNvSpPr/>
            <p:nvPr/>
          </p:nvSpPr>
          <p:spPr>
            <a:xfrm>
              <a:off x="2698775" y="2438000"/>
              <a:ext cx="3775" cy="15050"/>
            </a:xfrm>
            <a:custGeom>
              <a:avLst/>
              <a:gdLst/>
              <a:ahLst/>
              <a:cxnLst/>
              <a:rect l="l" t="t" r="r" b="b"/>
              <a:pathLst>
                <a:path w="151" h="602" extrusionOk="0">
                  <a:moveTo>
                    <a:pt x="50" y="0"/>
                  </a:moveTo>
                  <a:cubicBezTo>
                    <a:pt x="25" y="0"/>
                    <a:pt x="0" y="51"/>
                    <a:pt x="0" y="76"/>
                  </a:cubicBezTo>
                  <a:cubicBezTo>
                    <a:pt x="0" y="226"/>
                    <a:pt x="0" y="376"/>
                    <a:pt x="25" y="527"/>
                  </a:cubicBezTo>
                  <a:cubicBezTo>
                    <a:pt x="25" y="577"/>
                    <a:pt x="50" y="602"/>
                    <a:pt x="100" y="602"/>
                  </a:cubicBezTo>
                  <a:cubicBezTo>
                    <a:pt x="125" y="577"/>
                    <a:pt x="151" y="552"/>
                    <a:pt x="151" y="527"/>
                  </a:cubicBezTo>
                  <a:cubicBezTo>
                    <a:pt x="151" y="527"/>
                    <a:pt x="151" y="527"/>
                    <a:pt x="151" y="502"/>
                  </a:cubicBezTo>
                  <a:cubicBezTo>
                    <a:pt x="125" y="376"/>
                    <a:pt x="125" y="226"/>
                    <a:pt x="125" y="76"/>
                  </a:cubicBezTo>
                  <a:cubicBezTo>
                    <a:pt x="125" y="51"/>
                    <a:pt x="100" y="0"/>
                    <a:pt x="5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0" name="Google Shape;1900;p55"/>
            <p:cNvSpPr/>
            <p:nvPr/>
          </p:nvSpPr>
          <p:spPr>
            <a:xfrm>
              <a:off x="2708175" y="2436125"/>
              <a:ext cx="6275" cy="18825"/>
            </a:xfrm>
            <a:custGeom>
              <a:avLst/>
              <a:gdLst/>
              <a:ahLst/>
              <a:cxnLst/>
              <a:rect l="l" t="t" r="r" b="b"/>
              <a:pathLst>
                <a:path w="251" h="753" extrusionOk="0">
                  <a:moveTo>
                    <a:pt x="201" y="0"/>
                  </a:moveTo>
                  <a:cubicBezTo>
                    <a:pt x="150" y="0"/>
                    <a:pt x="125" y="25"/>
                    <a:pt x="125" y="50"/>
                  </a:cubicBezTo>
                  <a:cubicBezTo>
                    <a:pt x="75" y="226"/>
                    <a:pt x="50" y="401"/>
                    <a:pt x="25" y="577"/>
                  </a:cubicBezTo>
                  <a:cubicBezTo>
                    <a:pt x="25" y="602"/>
                    <a:pt x="25" y="652"/>
                    <a:pt x="25" y="677"/>
                  </a:cubicBezTo>
                  <a:cubicBezTo>
                    <a:pt x="0" y="702"/>
                    <a:pt x="25" y="752"/>
                    <a:pt x="75" y="752"/>
                  </a:cubicBezTo>
                  <a:cubicBezTo>
                    <a:pt x="100" y="752"/>
                    <a:pt x="125" y="727"/>
                    <a:pt x="150" y="702"/>
                  </a:cubicBezTo>
                  <a:cubicBezTo>
                    <a:pt x="150" y="652"/>
                    <a:pt x="150" y="602"/>
                    <a:pt x="150" y="577"/>
                  </a:cubicBezTo>
                  <a:cubicBezTo>
                    <a:pt x="176" y="401"/>
                    <a:pt x="201" y="251"/>
                    <a:pt x="251" y="75"/>
                  </a:cubicBezTo>
                  <a:cubicBezTo>
                    <a:pt x="251" y="50"/>
                    <a:pt x="226" y="25"/>
                    <a:pt x="20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55"/>
            <p:cNvSpPr/>
            <p:nvPr/>
          </p:nvSpPr>
          <p:spPr>
            <a:xfrm>
              <a:off x="2602900" y="2452175"/>
              <a:ext cx="22575" cy="77950"/>
            </a:xfrm>
            <a:custGeom>
              <a:avLst/>
              <a:gdLst/>
              <a:ahLst/>
              <a:cxnLst/>
              <a:rect l="l" t="t" r="r" b="b"/>
              <a:pathLst>
                <a:path w="903" h="3118" extrusionOk="0">
                  <a:moveTo>
                    <a:pt x="326" y="135"/>
                  </a:moveTo>
                  <a:cubicBezTo>
                    <a:pt x="376" y="160"/>
                    <a:pt x="402" y="185"/>
                    <a:pt x="402" y="235"/>
                  </a:cubicBezTo>
                  <a:cubicBezTo>
                    <a:pt x="402" y="286"/>
                    <a:pt x="376" y="361"/>
                    <a:pt x="301" y="386"/>
                  </a:cubicBezTo>
                  <a:cubicBezTo>
                    <a:pt x="226" y="386"/>
                    <a:pt x="176" y="336"/>
                    <a:pt x="151" y="286"/>
                  </a:cubicBezTo>
                  <a:cubicBezTo>
                    <a:pt x="151" y="235"/>
                    <a:pt x="151" y="185"/>
                    <a:pt x="176" y="160"/>
                  </a:cubicBezTo>
                  <a:cubicBezTo>
                    <a:pt x="201" y="135"/>
                    <a:pt x="251" y="135"/>
                    <a:pt x="276" y="135"/>
                  </a:cubicBezTo>
                  <a:close/>
                  <a:moveTo>
                    <a:pt x="296" y="0"/>
                  </a:moveTo>
                  <a:cubicBezTo>
                    <a:pt x="224" y="0"/>
                    <a:pt x="156" y="23"/>
                    <a:pt x="101" y="60"/>
                  </a:cubicBezTo>
                  <a:cubicBezTo>
                    <a:pt x="26" y="135"/>
                    <a:pt x="1" y="210"/>
                    <a:pt x="26" y="311"/>
                  </a:cubicBezTo>
                  <a:cubicBezTo>
                    <a:pt x="51" y="386"/>
                    <a:pt x="101" y="461"/>
                    <a:pt x="176" y="486"/>
                  </a:cubicBezTo>
                  <a:cubicBezTo>
                    <a:pt x="151" y="937"/>
                    <a:pt x="151" y="1413"/>
                    <a:pt x="226" y="1865"/>
                  </a:cubicBezTo>
                  <a:cubicBezTo>
                    <a:pt x="276" y="2215"/>
                    <a:pt x="376" y="2742"/>
                    <a:pt x="752" y="3093"/>
                  </a:cubicBezTo>
                  <a:lnTo>
                    <a:pt x="777" y="3093"/>
                  </a:lnTo>
                  <a:cubicBezTo>
                    <a:pt x="803" y="3118"/>
                    <a:pt x="803" y="3118"/>
                    <a:pt x="828" y="3118"/>
                  </a:cubicBezTo>
                  <a:cubicBezTo>
                    <a:pt x="828" y="3118"/>
                    <a:pt x="853" y="3118"/>
                    <a:pt x="878" y="3093"/>
                  </a:cubicBezTo>
                  <a:cubicBezTo>
                    <a:pt x="903" y="3068"/>
                    <a:pt x="878" y="3017"/>
                    <a:pt x="853" y="2992"/>
                  </a:cubicBezTo>
                  <a:cubicBezTo>
                    <a:pt x="853" y="2992"/>
                    <a:pt x="828" y="2967"/>
                    <a:pt x="803" y="2942"/>
                  </a:cubicBezTo>
                  <a:cubicBezTo>
                    <a:pt x="577" y="2717"/>
                    <a:pt x="427" y="2366"/>
                    <a:pt x="351" y="1839"/>
                  </a:cubicBezTo>
                  <a:cubicBezTo>
                    <a:pt x="276" y="1388"/>
                    <a:pt x="276" y="937"/>
                    <a:pt x="301" y="511"/>
                  </a:cubicBezTo>
                  <a:lnTo>
                    <a:pt x="326" y="511"/>
                  </a:lnTo>
                  <a:cubicBezTo>
                    <a:pt x="452" y="486"/>
                    <a:pt x="552" y="336"/>
                    <a:pt x="527" y="210"/>
                  </a:cubicBezTo>
                  <a:cubicBezTo>
                    <a:pt x="502" y="110"/>
                    <a:pt x="452" y="35"/>
                    <a:pt x="376" y="10"/>
                  </a:cubicBezTo>
                  <a:cubicBezTo>
                    <a:pt x="350" y="3"/>
                    <a:pt x="323" y="0"/>
                    <a:pt x="29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2" name="Google Shape;1902;p55"/>
            <p:cNvSpPr/>
            <p:nvPr/>
          </p:nvSpPr>
          <p:spPr>
            <a:xfrm>
              <a:off x="2674950" y="2761925"/>
              <a:ext cx="13825" cy="22600"/>
            </a:xfrm>
            <a:custGeom>
              <a:avLst/>
              <a:gdLst/>
              <a:ahLst/>
              <a:cxnLst/>
              <a:rect l="l" t="t" r="r" b="b"/>
              <a:pathLst>
                <a:path w="553" h="904" extrusionOk="0">
                  <a:moveTo>
                    <a:pt x="352" y="1"/>
                  </a:moveTo>
                  <a:cubicBezTo>
                    <a:pt x="302" y="26"/>
                    <a:pt x="276" y="51"/>
                    <a:pt x="302" y="76"/>
                  </a:cubicBezTo>
                  <a:cubicBezTo>
                    <a:pt x="302" y="151"/>
                    <a:pt x="327" y="201"/>
                    <a:pt x="327" y="277"/>
                  </a:cubicBezTo>
                  <a:cubicBezTo>
                    <a:pt x="352" y="427"/>
                    <a:pt x="377" y="577"/>
                    <a:pt x="402" y="703"/>
                  </a:cubicBezTo>
                  <a:cubicBezTo>
                    <a:pt x="276" y="728"/>
                    <a:pt x="176" y="753"/>
                    <a:pt x="51" y="778"/>
                  </a:cubicBezTo>
                  <a:cubicBezTo>
                    <a:pt x="1" y="803"/>
                    <a:pt x="1" y="828"/>
                    <a:pt x="1" y="853"/>
                  </a:cubicBezTo>
                  <a:cubicBezTo>
                    <a:pt x="1" y="903"/>
                    <a:pt x="26" y="903"/>
                    <a:pt x="51" y="903"/>
                  </a:cubicBezTo>
                  <a:lnTo>
                    <a:pt x="76" y="903"/>
                  </a:lnTo>
                  <a:cubicBezTo>
                    <a:pt x="226" y="878"/>
                    <a:pt x="352" y="853"/>
                    <a:pt x="502" y="828"/>
                  </a:cubicBezTo>
                  <a:cubicBezTo>
                    <a:pt x="502" y="828"/>
                    <a:pt x="527" y="828"/>
                    <a:pt x="527" y="803"/>
                  </a:cubicBezTo>
                  <a:cubicBezTo>
                    <a:pt x="552" y="803"/>
                    <a:pt x="552" y="778"/>
                    <a:pt x="552" y="753"/>
                  </a:cubicBezTo>
                  <a:cubicBezTo>
                    <a:pt x="527" y="577"/>
                    <a:pt x="477" y="427"/>
                    <a:pt x="452" y="252"/>
                  </a:cubicBezTo>
                  <a:cubicBezTo>
                    <a:pt x="452" y="176"/>
                    <a:pt x="427" y="126"/>
                    <a:pt x="427" y="51"/>
                  </a:cubicBezTo>
                  <a:cubicBezTo>
                    <a:pt x="427" y="26"/>
                    <a:pt x="377" y="1"/>
                    <a:pt x="35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03" name="Google Shape;1903;p55"/>
          <p:cNvSpPr/>
          <p:nvPr/>
        </p:nvSpPr>
        <p:spPr>
          <a:xfrm>
            <a:off x="7941230" y="5847648"/>
            <a:ext cx="1444133" cy="58072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TextBox 44">
            <a:extLst>
              <a:ext uri="{FF2B5EF4-FFF2-40B4-BE49-F238E27FC236}">
                <a16:creationId xmlns:a16="http://schemas.microsoft.com/office/drawing/2014/main" id="{A7B30224-4350-70B6-B6A7-0590D6E3ABD8}"/>
              </a:ext>
            </a:extLst>
          </p:cNvPr>
          <p:cNvSpPr txBox="1"/>
          <p:nvPr/>
        </p:nvSpPr>
        <p:spPr>
          <a:xfrm>
            <a:off x="1618624" y="227251"/>
            <a:ext cx="8852407" cy="1865126"/>
          </a:xfrm>
          <a:prstGeom prst="rect">
            <a:avLst/>
          </a:prstGeom>
          <a:noFill/>
        </p:spPr>
        <p:txBody>
          <a:bodyPr wrap="square" rtlCol="0">
            <a:spAutoFit/>
          </a:bodyPr>
          <a:lstStyle/>
          <a:p>
            <a:pPr algn="ctr" defTabSz="1219170">
              <a:lnSpc>
                <a:spcPct val="120000"/>
              </a:lnSpc>
              <a:buClr>
                <a:srgbClr val="000000"/>
              </a:buClr>
            </a:pPr>
            <a:r>
              <a:rPr lang="vi-VN" sz="4800" b="1" kern="0" dirty="0">
                <a:solidFill>
                  <a:srgbClr val="FF0000"/>
                </a:solidFill>
                <a:latin typeface="#9Slide03 Comfortaa Bold" panose="00000800000000000000" pitchFamily="2" charset="0"/>
                <a:cs typeface="Arial" panose="020B0604020202020204" pitchFamily="34" charset="0"/>
                <a:sym typeface="Arial"/>
              </a:rPr>
              <a:t>THI </a:t>
            </a:r>
            <a:r>
              <a:rPr lang="en-US" sz="4800" b="1" kern="0" dirty="0">
                <a:solidFill>
                  <a:srgbClr val="FF0000"/>
                </a:solidFill>
                <a:latin typeface="#9Slide03 Comfortaa Bold" panose="00000800000000000000" pitchFamily="2" charset="0"/>
                <a:cs typeface="Arial" panose="020B0604020202020204" pitchFamily="34" charset="0"/>
                <a:sym typeface="Arial"/>
              </a:rPr>
              <a:t>KỂ CHUYỆN </a:t>
            </a:r>
            <a:endParaRPr lang="vi-VN" sz="4800" b="1" kern="0" dirty="0">
              <a:solidFill>
                <a:srgbClr val="FF0000"/>
              </a:solidFill>
              <a:latin typeface="#9Slide03 Comfortaa Bold" panose="00000800000000000000" pitchFamily="2" charset="0"/>
              <a:cs typeface="Arial" panose="020B0604020202020204" pitchFamily="34" charset="0"/>
              <a:sym typeface="Arial"/>
            </a:endParaRPr>
          </a:p>
          <a:p>
            <a:pPr algn="ctr" defTabSz="1219170">
              <a:lnSpc>
                <a:spcPct val="120000"/>
              </a:lnSpc>
              <a:buClr>
                <a:srgbClr val="000000"/>
              </a:buClr>
            </a:pPr>
            <a:r>
              <a:rPr lang="en-US" sz="4800" b="1" kern="0" dirty="0">
                <a:solidFill>
                  <a:srgbClr val="FF0000"/>
                </a:solidFill>
                <a:latin typeface="#9Slide03 Comfortaa Bold" panose="00000800000000000000" pitchFamily="2" charset="0"/>
                <a:cs typeface="Arial" panose="020B0604020202020204" pitchFamily="34" charset="0"/>
                <a:sym typeface="Arial"/>
              </a:rPr>
              <a:t>TRƯỚC LỚP</a:t>
            </a:r>
          </a:p>
        </p:txBody>
      </p:sp>
      <p:pic>
        <p:nvPicPr>
          <p:cNvPr id="46" name="Picture 45">
            <a:extLst>
              <a:ext uri="{FF2B5EF4-FFF2-40B4-BE49-F238E27FC236}">
                <a16:creationId xmlns:a16="http://schemas.microsoft.com/office/drawing/2014/main" id="{9A5C2FE8-78D2-0AE5-55CC-5759FF600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492" y="3135355"/>
            <a:ext cx="5360299" cy="4437185"/>
          </a:xfrm>
          <a:prstGeom prst="rect">
            <a:avLst/>
          </a:prstGeom>
        </p:spPr>
      </p:pic>
      <p:sp>
        <p:nvSpPr>
          <p:cNvPr id="2" name="Rectangle 1"/>
          <p:cNvSpPr/>
          <p:nvPr/>
        </p:nvSpPr>
        <p:spPr>
          <a:xfrm>
            <a:off x="1203325" y="1891945"/>
            <a:ext cx="10907432" cy="1815882"/>
          </a:xfrm>
          <a:prstGeom prst="rect">
            <a:avLst/>
          </a:prstGeom>
        </p:spPr>
        <p:txBody>
          <a:bodyPr wrap="square">
            <a:spAutoFit/>
          </a:bodyPr>
          <a:lstStyle/>
          <a:p>
            <a:pPr algn="just">
              <a:spcAft>
                <a:spcPts val="0"/>
              </a:spcAft>
            </a:pPr>
            <a:r>
              <a:rPr lang="vi-VN" sz="2800" dirty="0" smtClean="0">
                <a:solidFill>
                  <a:srgbClr val="002060"/>
                </a:solidFill>
                <a:latin typeface="Times New Roman" panose="02020603050405020304" pitchFamily="18" charset="0"/>
                <a:ea typeface="Times New Roman" panose="02020603050405020304" pitchFamily="18" charset="0"/>
              </a:rPr>
              <a:t>Tiêu </a:t>
            </a:r>
            <a:r>
              <a:rPr lang="en-US" sz="2800" dirty="0" err="1" smtClean="0">
                <a:solidFill>
                  <a:srgbClr val="002060"/>
                </a:solidFill>
                <a:latin typeface="Times New Roman" panose="02020603050405020304" pitchFamily="18" charset="0"/>
                <a:ea typeface="Times New Roman" panose="02020603050405020304" pitchFamily="18" charset="0"/>
              </a:rPr>
              <a:t>chí</a:t>
            </a:r>
            <a:r>
              <a:rPr lang="en-US" sz="2800" dirty="0" smtClean="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đánh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giá</a:t>
            </a:r>
            <a:r>
              <a:rPr lang="en-US" sz="2800" dirty="0">
                <a:solidFill>
                  <a:srgbClr val="002060"/>
                </a:solidFill>
                <a:latin typeface="Times New Roman" panose="02020603050405020304" pitchFamily="18" charset="0"/>
                <a:ea typeface="Times New Roman" panose="02020603050405020304" pitchFamily="18" charset="0"/>
              </a:rPr>
              <a:t>: </a:t>
            </a:r>
          </a:p>
          <a:p>
            <a:pPr algn="just">
              <a:spcAft>
                <a:spcPts val="0"/>
              </a:spcAft>
            </a:pPr>
            <a:r>
              <a:rPr lang="en-US" sz="2800" dirty="0">
                <a:solidFill>
                  <a:srgbClr val="002060"/>
                </a:solidFill>
                <a:latin typeface="Times New Roman" panose="02020603050405020304" pitchFamily="18" charset="0"/>
                <a:ea typeface="Times New Roman" panose="02020603050405020304" pitchFamily="18" charset="0"/>
              </a:rPr>
              <a:t>(1) </a:t>
            </a:r>
            <a:r>
              <a:rPr lang="en-US" sz="2800" dirty="0" err="1">
                <a:solidFill>
                  <a:srgbClr val="002060"/>
                </a:solidFill>
                <a:latin typeface="Times New Roman" panose="02020603050405020304" pitchFamily="18" charset="0"/>
                <a:ea typeface="Times New Roman" panose="02020603050405020304" pitchFamily="18" charset="0"/>
              </a:rPr>
              <a:t>Kể</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đủ</a:t>
            </a:r>
            <a:r>
              <a:rPr lang="en-US" sz="2800" dirty="0">
                <a:solidFill>
                  <a:srgbClr val="002060"/>
                </a:solidFill>
                <a:latin typeface="Times New Roman" panose="02020603050405020304" pitchFamily="18" charset="0"/>
                <a:ea typeface="Times New Roman" panose="02020603050405020304" pitchFamily="18" charset="0"/>
              </a:rPr>
              <a:t> ý; </a:t>
            </a:r>
            <a:r>
              <a:rPr lang="en-US" sz="2800" dirty="0" err="1">
                <a:solidFill>
                  <a:srgbClr val="002060"/>
                </a:solidFill>
                <a:latin typeface="Times New Roman" panose="02020603050405020304" pitchFamily="18" charset="0"/>
                <a:ea typeface="Times New Roman" panose="02020603050405020304" pitchFamily="18" charset="0"/>
              </a:rPr>
              <a:t>giọng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kể</a:t>
            </a:r>
            <a:r>
              <a:rPr lang="en-US" sz="2800" dirty="0">
                <a:solidFill>
                  <a:srgbClr val="002060"/>
                </a:solidFill>
                <a:latin typeface="Times New Roman" panose="02020603050405020304" pitchFamily="18" charset="0"/>
                <a:ea typeface="Times New Roman" panose="02020603050405020304" pitchFamily="18" charset="0"/>
              </a:rPr>
              <a:t> to, </a:t>
            </a:r>
            <a:r>
              <a:rPr lang="en-US" sz="2800" dirty="0" err="1">
                <a:solidFill>
                  <a:srgbClr val="002060"/>
                </a:solidFill>
                <a:latin typeface="Times New Roman" panose="02020603050405020304" pitchFamily="18" charset="0"/>
                <a:ea typeface="Times New Roman" panose="02020603050405020304" pitchFamily="18" charset="0"/>
              </a:rPr>
              <a:t>rõ</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smtClean="0">
                <a:solidFill>
                  <a:srgbClr val="002060"/>
                </a:solidFill>
                <a:latin typeface="Times New Roman" panose="02020603050405020304" pitchFamily="18" charset="0"/>
                <a:ea typeface="Times New Roman" panose="02020603050405020304" pitchFamily="18" charset="0"/>
              </a:rPr>
              <a:t>r</a:t>
            </a:r>
            <a:r>
              <a:rPr lang="vi-VN" sz="2800" dirty="0">
                <a:solidFill>
                  <a:srgbClr val="002060"/>
                </a:solidFill>
                <a:latin typeface="Times New Roman" panose="02020603050405020304" pitchFamily="18" charset="0"/>
                <a:ea typeface="Times New Roman" panose="02020603050405020304" pitchFamily="18" charset="0"/>
              </a:rPr>
              <a:t>à</a:t>
            </a:r>
            <a:r>
              <a:rPr lang="en-US" sz="2800" dirty="0" err="1" smtClean="0">
                <a:solidFill>
                  <a:srgbClr val="002060"/>
                </a:solidFill>
                <a:latin typeface="Times New Roman" panose="02020603050405020304" pitchFamily="18" charset="0"/>
                <a:ea typeface="Times New Roman" panose="02020603050405020304" pitchFamily="18" charset="0"/>
              </a:rPr>
              <a:t>nh</a:t>
            </a:r>
            <a:r>
              <a:rPr lang="en-US" sz="2800" dirty="0" smtClean="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mạch</a:t>
            </a:r>
            <a:r>
              <a:rPr lang="en-US" sz="2800" dirty="0">
                <a:solidFill>
                  <a:srgbClr val="002060"/>
                </a:solidFill>
                <a:latin typeface="Times New Roman" panose="02020603050405020304" pitchFamily="18" charset="0"/>
                <a:ea typeface="Times New Roman" panose="02020603050405020304" pitchFamily="18" charset="0"/>
              </a:rPr>
              <a:t>. </a:t>
            </a:r>
          </a:p>
          <a:p>
            <a:pPr algn="just">
              <a:spcAft>
                <a:spcPts val="0"/>
              </a:spcAft>
            </a:pPr>
            <a:r>
              <a:rPr lang="en-US" sz="2800" dirty="0">
                <a:solidFill>
                  <a:srgbClr val="002060"/>
                </a:solidFill>
                <a:latin typeface="Times New Roman" panose="02020603050405020304" pitchFamily="18" charset="0"/>
                <a:ea typeface="Times New Roman" panose="02020603050405020304" pitchFamily="18" charset="0"/>
              </a:rPr>
              <a:t>(2) </a:t>
            </a:r>
            <a:r>
              <a:rPr lang="en-US" sz="2800" dirty="0" err="1">
                <a:solidFill>
                  <a:srgbClr val="002060"/>
                </a:solidFill>
                <a:latin typeface="Times New Roman" panose="02020603050405020304" pitchFamily="18" charset="0"/>
                <a:ea typeface="Times New Roman" panose="02020603050405020304" pitchFamily="18" charset="0"/>
              </a:rPr>
              <a:t>Lời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smtClean="0">
                <a:solidFill>
                  <a:srgbClr val="002060"/>
                </a:solidFill>
                <a:latin typeface="Times New Roman" panose="02020603050405020304" pitchFamily="18" charset="0"/>
                <a:ea typeface="Times New Roman" panose="02020603050405020304" pitchFamily="18" charset="0"/>
              </a:rPr>
              <a:t>k</a:t>
            </a:r>
            <a:r>
              <a:rPr lang="vi-VN" sz="2800" dirty="0" smtClean="0">
                <a:solidFill>
                  <a:srgbClr val="002060"/>
                </a:solidFill>
                <a:latin typeface="Times New Roman" panose="02020603050405020304" pitchFamily="18" charset="0"/>
                <a:ea typeface="Times New Roman" panose="02020603050405020304" pitchFamily="18" charset="0"/>
              </a:rPr>
              <a:t>ể </a:t>
            </a:r>
            <a:r>
              <a:rPr lang="en-US" sz="2800" dirty="0" err="1" smtClean="0">
                <a:solidFill>
                  <a:srgbClr val="002060"/>
                </a:solidFill>
                <a:latin typeface="Times New Roman" panose="02020603050405020304" pitchFamily="18" charset="0"/>
                <a:ea typeface="Times New Roman" panose="02020603050405020304" pitchFamily="18" charset="0"/>
              </a:rPr>
              <a:t>sinh</a:t>
            </a:r>
            <a:r>
              <a:rPr lang="en-US" sz="2800" dirty="0" smtClean="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động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biểu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cảm</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kết</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hợp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cử</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chỉ</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điệu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bộ</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hợp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lí</a:t>
            </a:r>
            <a:r>
              <a:rPr lang="en-US" sz="2800" dirty="0">
                <a:solidFill>
                  <a:srgbClr val="002060"/>
                </a:solidFill>
                <a:latin typeface="Times New Roman" panose="02020603050405020304" pitchFamily="18" charset="0"/>
                <a:ea typeface="Times New Roman" panose="02020603050405020304" pitchFamily="18" charset="0"/>
              </a:rPr>
              <a:t>). </a:t>
            </a:r>
          </a:p>
          <a:p>
            <a:pPr algn="just">
              <a:spcAft>
                <a:spcPts val="0"/>
              </a:spcAft>
            </a:pPr>
            <a:r>
              <a:rPr lang="en-US" sz="2800" dirty="0">
                <a:solidFill>
                  <a:srgbClr val="002060"/>
                </a:solidFill>
                <a:latin typeface="Times New Roman" panose="02020603050405020304" pitchFamily="18" charset="0"/>
                <a:ea typeface="Times New Roman" panose="02020603050405020304" pitchFamily="18" charset="0"/>
              </a:rPr>
              <a:t>(3) </a:t>
            </a:r>
            <a:r>
              <a:rPr lang="en-US" sz="2800" dirty="0" err="1">
                <a:solidFill>
                  <a:srgbClr val="002060"/>
                </a:solidFill>
                <a:latin typeface="Times New Roman" panose="02020603050405020304" pitchFamily="18" charset="0"/>
                <a:ea typeface="Times New Roman" panose="02020603050405020304" pitchFamily="18" charset="0"/>
              </a:rPr>
              <a:t>Phối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hợp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ăn</a:t>
            </a:r>
            <a:r>
              <a:rPr lang="en-US" sz="2800" dirty="0">
                <a:solidFill>
                  <a:srgbClr val="002060"/>
                </a:solidFill>
                <a:latin typeface="Times New Roman" panose="02020603050405020304" pitchFamily="18" charset="0"/>
                <a:ea typeface="Times New Roman" panose="02020603050405020304" pitchFamily="18" charset="0"/>
              </a:rPr>
              <a:t> ý, </a:t>
            </a:r>
            <a:r>
              <a:rPr lang="en-US" sz="2800" dirty="0" err="1">
                <a:solidFill>
                  <a:srgbClr val="002060"/>
                </a:solidFill>
                <a:latin typeface="Times New Roman" panose="02020603050405020304" pitchFamily="18" charset="0"/>
                <a:ea typeface="Times New Roman" panose="02020603050405020304" pitchFamily="18" charset="0"/>
              </a:rPr>
              <a:t>kể</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tiếp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nối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kịp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lượt</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lời</a:t>
            </a:r>
            <a:r>
              <a:rPr lang="en-US" sz="2800" dirty="0">
                <a:solidFill>
                  <a:srgbClr val="002060"/>
                </a:solidFill>
                <a:latin typeface="Times New Roman" panose="02020603050405020304" pitchFamily="18" charset="0"/>
                <a:ea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69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grpSp>
        <p:nvGrpSpPr>
          <p:cNvPr id="1864" name="Google Shape;1864;p55"/>
          <p:cNvGrpSpPr/>
          <p:nvPr/>
        </p:nvGrpSpPr>
        <p:grpSpPr>
          <a:xfrm>
            <a:off x="9829629" y="4333683"/>
            <a:ext cx="1048769" cy="2440093"/>
            <a:chOff x="7184362" y="2773439"/>
            <a:chExt cx="786577" cy="1830070"/>
          </a:xfrm>
        </p:grpSpPr>
        <p:sp>
          <p:nvSpPr>
            <p:cNvPr id="1865" name="Google Shape;1865;p55"/>
            <p:cNvSpPr/>
            <p:nvPr/>
          </p:nvSpPr>
          <p:spPr>
            <a:xfrm>
              <a:off x="7693431" y="2773439"/>
              <a:ext cx="115990" cy="215030"/>
            </a:xfrm>
            <a:custGeom>
              <a:avLst/>
              <a:gdLst/>
              <a:ahLst/>
              <a:cxnLst/>
              <a:rect l="l" t="t" r="r" b="b"/>
              <a:pathLst>
                <a:path w="828" h="1535" extrusionOk="0">
                  <a:moveTo>
                    <a:pt x="607" y="0"/>
                  </a:moveTo>
                  <a:cubicBezTo>
                    <a:pt x="597" y="0"/>
                    <a:pt x="587" y="2"/>
                    <a:pt x="577" y="5"/>
                  </a:cubicBezTo>
                  <a:cubicBezTo>
                    <a:pt x="502" y="30"/>
                    <a:pt x="502" y="131"/>
                    <a:pt x="502" y="206"/>
                  </a:cubicBezTo>
                  <a:cubicBezTo>
                    <a:pt x="477" y="682"/>
                    <a:pt x="226" y="1008"/>
                    <a:pt x="0" y="1409"/>
                  </a:cubicBezTo>
                  <a:cubicBezTo>
                    <a:pt x="51" y="1434"/>
                    <a:pt x="101" y="1484"/>
                    <a:pt x="151" y="1534"/>
                  </a:cubicBezTo>
                  <a:cubicBezTo>
                    <a:pt x="251" y="1409"/>
                    <a:pt x="351" y="1233"/>
                    <a:pt x="427" y="1083"/>
                  </a:cubicBezTo>
                  <a:cubicBezTo>
                    <a:pt x="502" y="958"/>
                    <a:pt x="552" y="807"/>
                    <a:pt x="627" y="682"/>
                  </a:cubicBezTo>
                  <a:cubicBezTo>
                    <a:pt x="727" y="507"/>
                    <a:pt x="828" y="281"/>
                    <a:pt x="752" y="131"/>
                  </a:cubicBezTo>
                  <a:cubicBezTo>
                    <a:pt x="731" y="66"/>
                    <a:pt x="671" y="0"/>
                    <a:pt x="60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6" name="Google Shape;1866;p55"/>
            <p:cNvSpPr/>
            <p:nvPr/>
          </p:nvSpPr>
          <p:spPr>
            <a:xfrm>
              <a:off x="7303715" y="2799915"/>
              <a:ext cx="105484" cy="206065"/>
            </a:xfrm>
            <a:custGeom>
              <a:avLst/>
              <a:gdLst/>
              <a:ahLst/>
              <a:cxnLst/>
              <a:rect l="l" t="t" r="r" b="b"/>
              <a:pathLst>
                <a:path w="753" h="1471" extrusionOk="0">
                  <a:moveTo>
                    <a:pt x="176" y="1"/>
                  </a:moveTo>
                  <a:cubicBezTo>
                    <a:pt x="119" y="1"/>
                    <a:pt x="70" y="59"/>
                    <a:pt x="51" y="117"/>
                  </a:cubicBezTo>
                  <a:cubicBezTo>
                    <a:pt x="0" y="293"/>
                    <a:pt x="101" y="518"/>
                    <a:pt x="176" y="668"/>
                  </a:cubicBezTo>
                  <a:cubicBezTo>
                    <a:pt x="251" y="819"/>
                    <a:pt x="326" y="969"/>
                    <a:pt x="401" y="1095"/>
                  </a:cubicBezTo>
                  <a:cubicBezTo>
                    <a:pt x="452" y="1195"/>
                    <a:pt x="527" y="1345"/>
                    <a:pt x="602" y="1470"/>
                  </a:cubicBezTo>
                  <a:cubicBezTo>
                    <a:pt x="652" y="1395"/>
                    <a:pt x="702" y="1345"/>
                    <a:pt x="752" y="1295"/>
                  </a:cubicBezTo>
                  <a:cubicBezTo>
                    <a:pt x="552" y="944"/>
                    <a:pt x="326" y="643"/>
                    <a:pt x="326" y="217"/>
                  </a:cubicBezTo>
                  <a:cubicBezTo>
                    <a:pt x="326" y="142"/>
                    <a:pt x="301" y="42"/>
                    <a:pt x="226" y="17"/>
                  </a:cubicBezTo>
                  <a:cubicBezTo>
                    <a:pt x="209" y="6"/>
                    <a:pt x="192" y="1"/>
                    <a:pt x="1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7" name="Google Shape;1867;p55"/>
            <p:cNvSpPr/>
            <p:nvPr/>
          </p:nvSpPr>
          <p:spPr>
            <a:xfrm>
              <a:off x="7258047" y="3897621"/>
              <a:ext cx="28297" cy="40064"/>
            </a:xfrm>
            <a:custGeom>
              <a:avLst/>
              <a:gdLst/>
              <a:ahLst/>
              <a:cxnLst/>
              <a:rect l="l" t="t" r="r" b="b"/>
              <a:pathLst>
                <a:path w="202" h="286" extrusionOk="0">
                  <a:moveTo>
                    <a:pt x="51" y="0"/>
                  </a:moveTo>
                  <a:cubicBezTo>
                    <a:pt x="51" y="0"/>
                    <a:pt x="51" y="0"/>
                    <a:pt x="26" y="25"/>
                  </a:cubicBezTo>
                  <a:lnTo>
                    <a:pt x="1" y="25"/>
                  </a:lnTo>
                  <a:cubicBezTo>
                    <a:pt x="1" y="101"/>
                    <a:pt x="1" y="201"/>
                    <a:pt x="1" y="276"/>
                  </a:cubicBezTo>
                  <a:cubicBezTo>
                    <a:pt x="14" y="283"/>
                    <a:pt x="31" y="286"/>
                    <a:pt x="49" y="286"/>
                  </a:cubicBezTo>
                  <a:cubicBezTo>
                    <a:pt x="99" y="286"/>
                    <a:pt x="158" y="263"/>
                    <a:pt x="176" y="226"/>
                  </a:cubicBezTo>
                  <a:cubicBezTo>
                    <a:pt x="201" y="201"/>
                    <a:pt x="201" y="176"/>
                    <a:pt x="176" y="126"/>
                  </a:cubicBezTo>
                  <a:cubicBezTo>
                    <a:pt x="176" y="101"/>
                    <a:pt x="151" y="76"/>
                    <a:pt x="126" y="51"/>
                  </a:cubicBezTo>
                  <a:cubicBezTo>
                    <a:pt x="126" y="51"/>
                    <a:pt x="101" y="25"/>
                    <a:pt x="101" y="25"/>
                  </a:cubicBezTo>
                  <a:cubicBezTo>
                    <a:pt x="101" y="0"/>
                    <a:pt x="76" y="0"/>
                    <a:pt x="51" y="0"/>
                  </a:cubicBezTo>
                  <a:close/>
                </a:path>
              </a:pathLst>
            </a:custGeom>
            <a:solidFill>
              <a:srgbClr val="F060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8" name="Google Shape;1868;p55"/>
            <p:cNvSpPr/>
            <p:nvPr/>
          </p:nvSpPr>
          <p:spPr>
            <a:xfrm>
              <a:off x="7879464" y="3844949"/>
              <a:ext cx="7144" cy="24655"/>
            </a:xfrm>
            <a:custGeom>
              <a:avLst/>
              <a:gdLst/>
              <a:ahLst/>
              <a:cxnLst/>
              <a:rect l="l" t="t" r="r" b="b"/>
              <a:pathLst>
                <a:path w="51" h="176" extrusionOk="0">
                  <a:moveTo>
                    <a:pt x="51" y="0"/>
                  </a:moveTo>
                  <a:cubicBezTo>
                    <a:pt x="51" y="0"/>
                    <a:pt x="26" y="0"/>
                    <a:pt x="26" y="26"/>
                  </a:cubicBezTo>
                  <a:cubicBezTo>
                    <a:pt x="1" y="76"/>
                    <a:pt x="26" y="126"/>
                    <a:pt x="51" y="176"/>
                  </a:cubicBezTo>
                  <a:cubicBezTo>
                    <a:pt x="51" y="101"/>
                    <a:pt x="51" y="51"/>
                    <a:pt x="51" y="0"/>
                  </a:cubicBezTo>
                  <a:close/>
                </a:path>
              </a:pathLst>
            </a:custGeom>
            <a:solidFill>
              <a:srgbClr val="F060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9" name="Google Shape;1869;p55"/>
            <p:cNvSpPr/>
            <p:nvPr/>
          </p:nvSpPr>
          <p:spPr>
            <a:xfrm>
              <a:off x="7258047" y="2898815"/>
              <a:ext cx="628561" cy="1567691"/>
            </a:xfrm>
            <a:custGeom>
              <a:avLst/>
              <a:gdLst/>
              <a:ahLst/>
              <a:cxnLst/>
              <a:rect l="l" t="t" r="r" b="b"/>
              <a:pathLst>
                <a:path w="4487" h="11191" extrusionOk="0">
                  <a:moveTo>
                    <a:pt x="1210" y="1851"/>
                  </a:moveTo>
                  <a:cubicBezTo>
                    <a:pt x="1278" y="1851"/>
                    <a:pt x="1348" y="1909"/>
                    <a:pt x="1329" y="1967"/>
                  </a:cubicBezTo>
                  <a:cubicBezTo>
                    <a:pt x="1329" y="2041"/>
                    <a:pt x="1275" y="2087"/>
                    <a:pt x="1217" y="2087"/>
                  </a:cubicBezTo>
                  <a:cubicBezTo>
                    <a:pt x="1196" y="2087"/>
                    <a:pt x="1174" y="2081"/>
                    <a:pt x="1154" y="2068"/>
                  </a:cubicBezTo>
                  <a:cubicBezTo>
                    <a:pt x="1078" y="2043"/>
                    <a:pt x="1078" y="1917"/>
                    <a:pt x="1154" y="1867"/>
                  </a:cubicBezTo>
                  <a:cubicBezTo>
                    <a:pt x="1170" y="1856"/>
                    <a:pt x="1190" y="1851"/>
                    <a:pt x="1210" y="1851"/>
                  </a:cubicBezTo>
                  <a:close/>
                  <a:moveTo>
                    <a:pt x="3162" y="1851"/>
                  </a:moveTo>
                  <a:cubicBezTo>
                    <a:pt x="3224" y="1851"/>
                    <a:pt x="3284" y="1909"/>
                    <a:pt x="3284" y="1967"/>
                  </a:cubicBezTo>
                  <a:cubicBezTo>
                    <a:pt x="3284" y="2041"/>
                    <a:pt x="3217" y="2087"/>
                    <a:pt x="3151" y="2087"/>
                  </a:cubicBezTo>
                  <a:cubicBezTo>
                    <a:pt x="3127" y="2087"/>
                    <a:pt x="3104" y="2081"/>
                    <a:pt x="3083" y="2068"/>
                  </a:cubicBezTo>
                  <a:cubicBezTo>
                    <a:pt x="3008" y="2043"/>
                    <a:pt x="3008" y="1917"/>
                    <a:pt x="3083" y="1867"/>
                  </a:cubicBezTo>
                  <a:lnTo>
                    <a:pt x="3108" y="1867"/>
                  </a:lnTo>
                  <a:cubicBezTo>
                    <a:pt x="3125" y="1856"/>
                    <a:pt x="3144" y="1851"/>
                    <a:pt x="3162" y="1851"/>
                  </a:cubicBezTo>
                  <a:close/>
                  <a:moveTo>
                    <a:pt x="2842" y="2452"/>
                  </a:moveTo>
                  <a:cubicBezTo>
                    <a:pt x="2858" y="2452"/>
                    <a:pt x="2872" y="2458"/>
                    <a:pt x="2883" y="2469"/>
                  </a:cubicBezTo>
                  <a:cubicBezTo>
                    <a:pt x="2908" y="2469"/>
                    <a:pt x="2908" y="2519"/>
                    <a:pt x="2908" y="2544"/>
                  </a:cubicBezTo>
                  <a:cubicBezTo>
                    <a:pt x="2833" y="2669"/>
                    <a:pt x="2682" y="2769"/>
                    <a:pt x="2532" y="2769"/>
                  </a:cubicBezTo>
                  <a:cubicBezTo>
                    <a:pt x="2482" y="2769"/>
                    <a:pt x="2432" y="2744"/>
                    <a:pt x="2382" y="2744"/>
                  </a:cubicBezTo>
                  <a:cubicBezTo>
                    <a:pt x="2357" y="2719"/>
                    <a:pt x="2331" y="2694"/>
                    <a:pt x="2357" y="2644"/>
                  </a:cubicBezTo>
                  <a:cubicBezTo>
                    <a:pt x="2357" y="2626"/>
                    <a:pt x="2382" y="2609"/>
                    <a:pt x="2405" y="2609"/>
                  </a:cubicBezTo>
                  <a:cubicBezTo>
                    <a:pt x="2415" y="2609"/>
                    <a:pt x="2424" y="2612"/>
                    <a:pt x="2432" y="2619"/>
                  </a:cubicBezTo>
                  <a:cubicBezTo>
                    <a:pt x="2459" y="2630"/>
                    <a:pt x="2489" y="2635"/>
                    <a:pt x="2520" y="2635"/>
                  </a:cubicBezTo>
                  <a:cubicBezTo>
                    <a:pt x="2628" y="2635"/>
                    <a:pt x="2743" y="2572"/>
                    <a:pt x="2783" y="2494"/>
                  </a:cubicBezTo>
                  <a:cubicBezTo>
                    <a:pt x="2797" y="2464"/>
                    <a:pt x="2821" y="2452"/>
                    <a:pt x="2842" y="2452"/>
                  </a:cubicBezTo>
                  <a:close/>
                  <a:moveTo>
                    <a:pt x="1066" y="2534"/>
                  </a:moveTo>
                  <a:cubicBezTo>
                    <a:pt x="1095" y="2534"/>
                    <a:pt x="1124" y="2537"/>
                    <a:pt x="1154" y="2544"/>
                  </a:cubicBezTo>
                  <a:lnTo>
                    <a:pt x="1204" y="2544"/>
                  </a:lnTo>
                  <a:cubicBezTo>
                    <a:pt x="1229" y="2569"/>
                    <a:pt x="1254" y="2569"/>
                    <a:pt x="1254" y="2569"/>
                  </a:cubicBezTo>
                  <a:cubicBezTo>
                    <a:pt x="1304" y="2594"/>
                    <a:pt x="1354" y="2619"/>
                    <a:pt x="1379" y="2694"/>
                  </a:cubicBezTo>
                  <a:cubicBezTo>
                    <a:pt x="1404" y="2744"/>
                    <a:pt x="1404" y="2820"/>
                    <a:pt x="1354" y="2845"/>
                  </a:cubicBezTo>
                  <a:cubicBezTo>
                    <a:pt x="1329" y="2895"/>
                    <a:pt x="1254" y="2945"/>
                    <a:pt x="1204" y="2945"/>
                  </a:cubicBezTo>
                  <a:cubicBezTo>
                    <a:pt x="1152" y="2955"/>
                    <a:pt x="1104" y="2961"/>
                    <a:pt x="1057" y="2961"/>
                  </a:cubicBezTo>
                  <a:cubicBezTo>
                    <a:pt x="991" y="2961"/>
                    <a:pt x="926" y="2949"/>
                    <a:pt x="853" y="2920"/>
                  </a:cubicBezTo>
                  <a:cubicBezTo>
                    <a:pt x="803" y="2895"/>
                    <a:pt x="727" y="2845"/>
                    <a:pt x="727" y="2769"/>
                  </a:cubicBezTo>
                  <a:cubicBezTo>
                    <a:pt x="727" y="2694"/>
                    <a:pt x="753" y="2644"/>
                    <a:pt x="828" y="2619"/>
                  </a:cubicBezTo>
                  <a:cubicBezTo>
                    <a:pt x="828" y="2594"/>
                    <a:pt x="853" y="2594"/>
                    <a:pt x="878" y="2569"/>
                  </a:cubicBezTo>
                  <a:cubicBezTo>
                    <a:pt x="931" y="2551"/>
                    <a:pt x="997" y="2534"/>
                    <a:pt x="1066" y="2534"/>
                  </a:cubicBezTo>
                  <a:close/>
                  <a:moveTo>
                    <a:pt x="2150" y="0"/>
                  </a:moveTo>
                  <a:cubicBezTo>
                    <a:pt x="1739" y="0"/>
                    <a:pt x="1348" y="277"/>
                    <a:pt x="1078" y="589"/>
                  </a:cubicBezTo>
                  <a:cubicBezTo>
                    <a:pt x="1028" y="639"/>
                    <a:pt x="978" y="689"/>
                    <a:pt x="928" y="764"/>
                  </a:cubicBezTo>
                  <a:cubicBezTo>
                    <a:pt x="627" y="1165"/>
                    <a:pt x="477" y="1667"/>
                    <a:pt x="352" y="2168"/>
                  </a:cubicBezTo>
                  <a:cubicBezTo>
                    <a:pt x="226" y="2694"/>
                    <a:pt x="151" y="3221"/>
                    <a:pt x="101" y="3747"/>
                  </a:cubicBezTo>
                  <a:lnTo>
                    <a:pt x="126" y="3747"/>
                  </a:lnTo>
                  <a:cubicBezTo>
                    <a:pt x="151" y="3772"/>
                    <a:pt x="176" y="3797"/>
                    <a:pt x="151" y="3847"/>
                  </a:cubicBezTo>
                  <a:cubicBezTo>
                    <a:pt x="126" y="3897"/>
                    <a:pt x="101" y="3947"/>
                    <a:pt x="76" y="3998"/>
                  </a:cubicBezTo>
                  <a:cubicBezTo>
                    <a:pt x="1" y="4975"/>
                    <a:pt x="1" y="5927"/>
                    <a:pt x="1" y="6905"/>
                  </a:cubicBezTo>
                  <a:cubicBezTo>
                    <a:pt x="26" y="6930"/>
                    <a:pt x="26" y="6980"/>
                    <a:pt x="51" y="7005"/>
                  </a:cubicBezTo>
                  <a:cubicBezTo>
                    <a:pt x="101" y="7005"/>
                    <a:pt x="151" y="7030"/>
                    <a:pt x="201" y="7055"/>
                  </a:cubicBezTo>
                  <a:cubicBezTo>
                    <a:pt x="201" y="7055"/>
                    <a:pt x="226" y="7080"/>
                    <a:pt x="226" y="7080"/>
                  </a:cubicBezTo>
                  <a:cubicBezTo>
                    <a:pt x="276" y="7130"/>
                    <a:pt x="301" y="7181"/>
                    <a:pt x="301" y="7231"/>
                  </a:cubicBezTo>
                  <a:cubicBezTo>
                    <a:pt x="326" y="7306"/>
                    <a:pt x="326" y="7381"/>
                    <a:pt x="276" y="7431"/>
                  </a:cubicBezTo>
                  <a:cubicBezTo>
                    <a:pt x="251" y="7506"/>
                    <a:pt x="151" y="7556"/>
                    <a:pt x="51" y="7556"/>
                  </a:cubicBezTo>
                  <a:cubicBezTo>
                    <a:pt x="51" y="7556"/>
                    <a:pt x="26" y="7556"/>
                    <a:pt x="1" y="7531"/>
                  </a:cubicBezTo>
                  <a:lnTo>
                    <a:pt x="1" y="7531"/>
                  </a:lnTo>
                  <a:cubicBezTo>
                    <a:pt x="26" y="8258"/>
                    <a:pt x="76" y="8960"/>
                    <a:pt x="276" y="9662"/>
                  </a:cubicBezTo>
                  <a:cubicBezTo>
                    <a:pt x="427" y="10238"/>
                    <a:pt x="753" y="10815"/>
                    <a:pt x="1304" y="11040"/>
                  </a:cubicBezTo>
                  <a:cubicBezTo>
                    <a:pt x="1404" y="11090"/>
                    <a:pt x="1529" y="11115"/>
                    <a:pt x="1630" y="11140"/>
                  </a:cubicBezTo>
                  <a:cubicBezTo>
                    <a:pt x="1630" y="11065"/>
                    <a:pt x="1630" y="11015"/>
                    <a:pt x="1630" y="10940"/>
                  </a:cubicBezTo>
                  <a:cubicBezTo>
                    <a:pt x="1630" y="10915"/>
                    <a:pt x="1655" y="10890"/>
                    <a:pt x="1680" y="10890"/>
                  </a:cubicBezTo>
                  <a:cubicBezTo>
                    <a:pt x="1705" y="10890"/>
                    <a:pt x="1755" y="10915"/>
                    <a:pt x="1755" y="10940"/>
                  </a:cubicBezTo>
                  <a:cubicBezTo>
                    <a:pt x="1755" y="11015"/>
                    <a:pt x="1755" y="11090"/>
                    <a:pt x="1755" y="11166"/>
                  </a:cubicBezTo>
                  <a:cubicBezTo>
                    <a:pt x="1905" y="11166"/>
                    <a:pt x="2056" y="11191"/>
                    <a:pt x="2206" y="11191"/>
                  </a:cubicBezTo>
                  <a:cubicBezTo>
                    <a:pt x="2407" y="11191"/>
                    <a:pt x="2582" y="11166"/>
                    <a:pt x="2783" y="11140"/>
                  </a:cubicBezTo>
                  <a:cubicBezTo>
                    <a:pt x="2783" y="11040"/>
                    <a:pt x="2783" y="10940"/>
                    <a:pt x="2783" y="10840"/>
                  </a:cubicBezTo>
                  <a:cubicBezTo>
                    <a:pt x="2783" y="10819"/>
                    <a:pt x="2799" y="10783"/>
                    <a:pt x="2832" y="10783"/>
                  </a:cubicBezTo>
                  <a:cubicBezTo>
                    <a:pt x="2840" y="10783"/>
                    <a:pt x="2848" y="10785"/>
                    <a:pt x="2858" y="10790"/>
                  </a:cubicBezTo>
                  <a:cubicBezTo>
                    <a:pt x="2883" y="10790"/>
                    <a:pt x="2908" y="10815"/>
                    <a:pt x="2908" y="10840"/>
                  </a:cubicBezTo>
                  <a:cubicBezTo>
                    <a:pt x="2908" y="10940"/>
                    <a:pt x="2908" y="11040"/>
                    <a:pt x="2908" y="11115"/>
                  </a:cubicBezTo>
                  <a:cubicBezTo>
                    <a:pt x="2958" y="11115"/>
                    <a:pt x="3033" y="11090"/>
                    <a:pt x="3108" y="11065"/>
                  </a:cubicBezTo>
                  <a:cubicBezTo>
                    <a:pt x="3660" y="10865"/>
                    <a:pt x="4036" y="10364"/>
                    <a:pt x="4236" y="9787"/>
                  </a:cubicBezTo>
                  <a:cubicBezTo>
                    <a:pt x="4437" y="9236"/>
                    <a:pt x="4437" y="8634"/>
                    <a:pt x="4462" y="8058"/>
                  </a:cubicBezTo>
                  <a:cubicBezTo>
                    <a:pt x="4462" y="7732"/>
                    <a:pt x="4487" y="7406"/>
                    <a:pt x="4487" y="7080"/>
                  </a:cubicBezTo>
                  <a:cubicBezTo>
                    <a:pt x="4462" y="7055"/>
                    <a:pt x="4437" y="7055"/>
                    <a:pt x="4412" y="7030"/>
                  </a:cubicBezTo>
                  <a:cubicBezTo>
                    <a:pt x="4337" y="6955"/>
                    <a:pt x="4311" y="6830"/>
                    <a:pt x="4362" y="6729"/>
                  </a:cubicBezTo>
                  <a:cubicBezTo>
                    <a:pt x="4362" y="6679"/>
                    <a:pt x="4412" y="6629"/>
                    <a:pt x="4487" y="6579"/>
                  </a:cubicBezTo>
                  <a:cubicBezTo>
                    <a:pt x="4487" y="5727"/>
                    <a:pt x="4462" y="4850"/>
                    <a:pt x="4387" y="4023"/>
                  </a:cubicBezTo>
                  <a:cubicBezTo>
                    <a:pt x="4337" y="3947"/>
                    <a:pt x="4286" y="3847"/>
                    <a:pt x="4236" y="3772"/>
                  </a:cubicBezTo>
                  <a:cubicBezTo>
                    <a:pt x="4211" y="3747"/>
                    <a:pt x="4236" y="3722"/>
                    <a:pt x="4261" y="3697"/>
                  </a:cubicBezTo>
                  <a:cubicBezTo>
                    <a:pt x="4274" y="3684"/>
                    <a:pt x="4286" y="3678"/>
                    <a:pt x="4299" y="3678"/>
                  </a:cubicBezTo>
                  <a:cubicBezTo>
                    <a:pt x="4311" y="3678"/>
                    <a:pt x="4324" y="3684"/>
                    <a:pt x="4337" y="3697"/>
                  </a:cubicBezTo>
                  <a:cubicBezTo>
                    <a:pt x="4337" y="3722"/>
                    <a:pt x="4362" y="3722"/>
                    <a:pt x="4362" y="3722"/>
                  </a:cubicBezTo>
                  <a:cubicBezTo>
                    <a:pt x="4337" y="3496"/>
                    <a:pt x="4286" y="3271"/>
                    <a:pt x="4261" y="3045"/>
                  </a:cubicBezTo>
                  <a:cubicBezTo>
                    <a:pt x="4161" y="2419"/>
                    <a:pt x="3986" y="1817"/>
                    <a:pt x="3685" y="1266"/>
                  </a:cubicBezTo>
                  <a:cubicBezTo>
                    <a:pt x="3585" y="1065"/>
                    <a:pt x="3434" y="840"/>
                    <a:pt x="3259" y="639"/>
                  </a:cubicBezTo>
                  <a:cubicBezTo>
                    <a:pt x="3209" y="589"/>
                    <a:pt x="3159" y="539"/>
                    <a:pt x="3108" y="514"/>
                  </a:cubicBezTo>
                  <a:cubicBezTo>
                    <a:pt x="2908" y="288"/>
                    <a:pt x="2657" y="113"/>
                    <a:pt x="2407" y="38"/>
                  </a:cubicBezTo>
                  <a:cubicBezTo>
                    <a:pt x="2321" y="12"/>
                    <a:pt x="2235" y="0"/>
                    <a:pt x="21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0" name="Google Shape;1870;p55"/>
            <p:cNvSpPr/>
            <p:nvPr/>
          </p:nvSpPr>
          <p:spPr>
            <a:xfrm>
              <a:off x="7184362" y="3423573"/>
              <a:ext cx="119493" cy="533864"/>
            </a:xfrm>
            <a:custGeom>
              <a:avLst/>
              <a:gdLst/>
              <a:ahLst/>
              <a:cxnLst/>
              <a:rect l="l" t="t" r="r" b="b"/>
              <a:pathLst>
                <a:path w="853" h="3811" extrusionOk="0">
                  <a:moveTo>
                    <a:pt x="577" y="3384"/>
                  </a:moveTo>
                  <a:cubicBezTo>
                    <a:pt x="602" y="3384"/>
                    <a:pt x="627" y="3384"/>
                    <a:pt x="627" y="3409"/>
                  </a:cubicBezTo>
                  <a:cubicBezTo>
                    <a:pt x="627" y="3409"/>
                    <a:pt x="652" y="3435"/>
                    <a:pt x="652" y="3435"/>
                  </a:cubicBezTo>
                  <a:cubicBezTo>
                    <a:pt x="677" y="3460"/>
                    <a:pt x="702" y="3485"/>
                    <a:pt x="702" y="3510"/>
                  </a:cubicBezTo>
                  <a:cubicBezTo>
                    <a:pt x="727" y="3560"/>
                    <a:pt x="727" y="3585"/>
                    <a:pt x="702" y="3610"/>
                  </a:cubicBezTo>
                  <a:cubicBezTo>
                    <a:pt x="684" y="3647"/>
                    <a:pt x="625" y="3670"/>
                    <a:pt x="575" y="3670"/>
                  </a:cubicBezTo>
                  <a:cubicBezTo>
                    <a:pt x="557" y="3670"/>
                    <a:pt x="540" y="3667"/>
                    <a:pt x="527" y="3660"/>
                  </a:cubicBezTo>
                  <a:cubicBezTo>
                    <a:pt x="451" y="3635"/>
                    <a:pt x="426" y="3535"/>
                    <a:pt x="451" y="3460"/>
                  </a:cubicBezTo>
                  <a:cubicBezTo>
                    <a:pt x="477" y="3435"/>
                    <a:pt x="502" y="3435"/>
                    <a:pt x="527" y="3409"/>
                  </a:cubicBezTo>
                  <a:lnTo>
                    <a:pt x="552" y="3409"/>
                  </a:lnTo>
                  <a:cubicBezTo>
                    <a:pt x="577" y="3384"/>
                    <a:pt x="577" y="3384"/>
                    <a:pt x="577" y="3384"/>
                  </a:cubicBezTo>
                  <a:close/>
                  <a:moveTo>
                    <a:pt x="627" y="1"/>
                  </a:moveTo>
                  <a:cubicBezTo>
                    <a:pt x="602" y="1"/>
                    <a:pt x="577" y="1"/>
                    <a:pt x="577" y="26"/>
                  </a:cubicBezTo>
                  <a:cubicBezTo>
                    <a:pt x="50" y="1029"/>
                    <a:pt x="0" y="2282"/>
                    <a:pt x="451" y="3309"/>
                  </a:cubicBezTo>
                  <a:cubicBezTo>
                    <a:pt x="401" y="3334"/>
                    <a:pt x="376" y="3359"/>
                    <a:pt x="351" y="3409"/>
                  </a:cubicBezTo>
                  <a:cubicBezTo>
                    <a:pt x="301" y="3535"/>
                    <a:pt x="326" y="3710"/>
                    <a:pt x="451" y="3760"/>
                  </a:cubicBezTo>
                  <a:cubicBezTo>
                    <a:pt x="477" y="3785"/>
                    <a:pt x="502" y="3785"/>
                    <a:pt x="527" y="3785"/>
                  </a:cubicBezTo>
                  <a:cubicBezTo>
                    <a:pt x="552" y="3810"/>
                    <a:pt x="577" y="3810"/>
                    <a:pt x="577" y="3810"/>
                  </a:cubicBezTo>
                  <a:cubicBezTo>
                    <a:pt x="677" y="3810"/>
                    <a:pt x="777" y="3760"/>
                    <a:pt x="802" y="3685"/>
                  </a:cubicBezTo>
                  <a:cubicBezTo>
                    <a:pt x="852" y="3635"/>
                    <a:pt x="852" y="3560"/>
                    <a:pt x="827" y="3485"/>
                  </a:cubicBezTo>
                  <a:cubicBezTo>
                    <a:pt x="827" y="3435"/>
                    <a:pt x="802" y="3384"/>
                    <a:pt x="752" y="3334"/>
                  </a:cubicBezTo>
                  <a:cubicBezTo>
                    <a:pt x="752" y="3334"/>
                    <a:pt x="727" y="3309"/>
                    <a:pt x="727" y="3309"/>
                  </a:cubicBezTo>
                  <a:cubicBezTo>
                    <a:pt x="677" y="3284"/>
                    <a:pt x="627" y="3259"/>
                    <a:pt x="577" y="3259"/>
                  </a:cubicBezTo>
                  <a:cubicBezTo>
                    <a:pt x="552" y="3234"/>
                    <a:pt x="552" y="3184"/>
                    <a:pt x="527" y="3159"/>
                  </a:cubicBezTo>
                  <a:cubicBezTo>
                    <a:pt x="176" y="2232"/>
                    <a:pt x="201" y="1154"/>
                    <a:pt x="602" y="252"/>
                  </a:cubicBezTo>
                  <a:cubicBezTo>
                    <a:pt x="627" y="201"/>
                    <a:pt x="652" y="151"/>
                    <a:pt x="677" y="101"/>
                  </a:cubicBezTo>
                  <a:cubicBezTo>
                    <a:pt x="702" y="51"/>
                    <a:pt x="677" y="26"/>
                    <a:pt x="65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1" name="Google Shape;1871;p55"/>
            <p:cNvSpPr/>
            <p:nvPr/>
          </p:nvSpPr>
          <p:spPr>
            <a:xfrm>
              <a:off x="7847945" y="3414047"/>
              <a:ext cx="122995" cy="480211"/>
            </a:xfrm>
            <a:custGeom>
              <a:avLst/>
              <a:gdLst/>
              <a:ahLst/>
              <a:cxnLst/>
              <a:rect l="l" t="t" r="r" b="b"/>
              <a:pathLst>
                <a:path w="878" h="3428" extrusionOk="0">
                  <a:moveTo>
                    <a:pt x="426" y="2976"/>
                  </a:moveTo>
                  <a:cubicBezTo>
                    <a:pt x="451" y="2976"/>
                    <a:pt x="476" y="2976"/>
                    <a:pt x="476" y="3001"/>
                  </a:cubicBezTo>
                  <a:cubicBezTo>
                    <a:pt x="501" y="3026"/>
                    <a:pt x="527" y="3051"/>
                    <a:pt x="527" y="3076"/>
                  </a:cubicBezTo>
                  <a:cubicBezTo>
                    <a:pt x="552" y="3177"/>
                    <a:pt x="501" y="3252"/>
                    <a:pt x="426" y="3302"/>
                  </a:cubicBezTo>
                  <a:cubicBezTo>
                    <a:pt x="412" y="3307"/>
                    <a:pt x="398" y="3309"/>
                    <a:pt x="386" y="3309"/>
                  </a:cubicBezTo>
                  <a:cubicBezTo>
                    <a:pt x="334" y="3309"/>
                    <a:pt x="301" y="3272"/>
                    <a:pt x="301" y="3252"/>
                  </a:cubicBezTo>
                  <a:lnTo>
                    <a:pt x="276" y="3252"/>
                  </a:lnTo>
                  <a:cubicBezTo>
                    <a:pt x="251" y="3202"/>
                    <a:pt x="226" y="3152"/>
                    <a:pt x="251" y="3102"/>
                  </a:cubicBezTo>
                  <a:cubicBezTo>
                    <a:pt x="251" y="3076"/>
                    <a:pt x="276" y="3076"/>
                    <a:pt x="276" y="3076"/>
                  </a:cubicBezTo>
                  <a:cubicBezTo>
                    <a:pt x="301" y="3051"/>
                    <a:pt x="301" y="3026"/>
                    <a:pt x="351" y="3001"/>
                  </a:cubicBezTo>
                  <a:cubicBezTo>
                    <a:pt x="351" y="3001"/>
                    <a:pt x="376" y="2976"/>
                    <a:pt x="401" y="2976"/>
                  </a:cubicBezTo>
                  <a:close/>
                  <a:moveTo>
                    <a:pt x="88" y="0"/>
                  </a:moveTo>
                  <a:cubicBezTo>
                    <a:pt x="75" y="0"/>
                    <a:pt x="63" y="6"/>
                    <a:pt x="50" y="19"/>
                  </a:cubicBezTo>
                  <a:cubicBezTo>
                    <a:pt x="0" y="44"/>
                    <a:pt x="0" y="69"/>
                    <a:pt x="25" y="94"/>
                  </a:cubicBezTo>
                  <a:cubicBezTo>
                    <a:pt x="75" y="169"/>
                    <a:pt x="126" y="269"/>
                    <a:pt x="176" y="345"/>
                  </a:cubicBezTo>
                  <a:cubicBezTo>
                    <a:pt x="577" y="996"/>
                    <a:pt x="752" y="1698"/>
                    <a:pt x="652" y="2375"/>
                  </a:cubicBezTo>
                  <a:cubicBezTo>
                    <a:pt x="652" y="2525"/>
                    <a:pt x="577" y="2726"/>
                    <a:pt x="476" y="2851"/>
                  </a:cubicBezTo>
                  <a:lnTo>
                    <a:pt x="351" y="2851"/>
                  </a:lnTo>
                  <a:cubicBezTo>
                    <a:pt x="326" y="2851"/>
                    <a:pt x="301" y="2876"/>
                    <a:pt x="276" y="2901"/>
                  </a:cubicBezTo>
                  <a:cubicBezTo>
                    <a:pt x="201" y="2951"/>
                    <a:pt x="151" y="3001"/>
                    <a:pt x="151" y="3051"/>
                  </a:cubicBezTo>
                  <a:cubicBezTo>
                    <a:pt x="100" y="3152"/>
                    <a:pt x="126" y="3277"/>
                    <a:pt x="201" y="3352"/>
                  </a:cubicBezTo>
                  <a:cubicBezTo>
                    <a:pt x="226" y="3377"/>
                    <a:pt x="251" y="3377"/>
                    <a:pt x="276" y="3402"/>
                  </a:cubicBezTo>
                  <a:cubicBezTo>
                    <a:pt x="301" y="3427"/>
                    <a:pt x="351" y="3427"/>
                    <a:pt x="376" y="3427"/>
                  </a:cubicBezTo>
                  <a:cubicBezTo>
                    <a:pt x="426" y="3427"/>
                    <a:pt x="451" y="3427"/>
                    <a:pt x="476" y="3402"/>
                  </a:cubicBezTo>
                  <a:cubicBezTo>
                    <a:pt x="602" y="3352"/>
                    <a:pt x="677" y="3202"/>
                    <a:pt x="677" y="3076"/>
                  </a:cubicBezTo>
                  <a:cubicBezTo>
                    <a:pt x="652" y="3001"/>
                    <a:pt x="627" y="2951"/>
                    <a:pt x="577" y="2901"/>
                  </a:cubicBezTo>
                  <a:cubicBezTo>
                    <a:pt x="677" y="2776"/>
                    <a:pt x="777" y="2550"/>
                    <a:pt x="777" y="2400"/>
                  </a:cubicBezTo>
                  <a:cubicBezTo>
                    <a:pt x="877" y="1623"/>
                    <a:pt x="652" y="796"/>
                    <a:pt x="151" y="44"/>
                  </a:cubicBezTo>
                  <a:cubicBezTo>
                    <a:pt x="151" y="44"/>
                    <a:pt x="126" y="44"/>
                    <a:pt x="126" y="19"/>
                  </a:cubicBezTo>
                  <a:cubicBezTo>
                    <a:pt x="113" y="6"/>
                    <a:pt x="100" y="0"/>
                    <a:pt x="8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2" name="Google Shape;1872;p55"/>
            <p:cNvSpPr/>
            <p:nvPr/>
          </p:nvSpPr>
          <p:spPr>
            <a:xfrm>
              <a:off x="7433573" y="4424200"/>
              <a:ext cx="73965" cy="179309"/>
            </a:xfrm>
            <a:custGeom>
              <a:avLst/>
              <a:gdLst/>
              <a:ahLst/>
              <a:cxnLst/>
              <a:rect l="l" t="t" r="r" b="b"/>
              <a:pathLst>
                <a:path w="528" h="1280" extrusionOk="0">
                  <a:moveTo>
                    <a:pt x="427" y="1"/>
                  </a:moveTo>
                  <a:cubicBezTo>
                    <a:pt x="402" y="1"/>
                    <a:pt x="377" y="26"/>
                    <a:pt x="377" y="51"/>
                  </a:cubicBezTo>
                  <a:cubicBezTo>
                    <a:pt x="377" y="126"/>
                    <a:pt x="377" y="176"/>
                    <a:pt x="377" y="251"/>
                  </a:cubicBezTo>
                  <a:cubicBezTo>
                    <a:pt x="377" y="352"/>
                    <a:pt x="377" y="477"/>
                    <a:pt x="377" y="602"/>
                  </a:cubicBezTo>
                  <a:cubicBezTo>
                    <a:pt x="402" y="753"/>
                    <a:pt x="402" y="928"/>
                    <a:pt x="402" y="1079"/>
                  </a:cubicBezTo>
                  <a:lnTo>
                    <a:pt x="51" y="1154"/>
                  </a:lnTo>
                  <a:cubicBezTo>
                    <a:pt x="26" y="1154"/>
                    <a:pt x="1" y="1179"/>
                    <a:pt x="1" y="1229"/>
                  </a:cubicBezTo>
                  <a:cubicBezTo>
                    <a:pt x="26" y="1254"/>
                    <a:pt x="51" y="1279"/>
                    <a:pt x="76" y="1279"/>
                  </a:cubicBezTo>
                  <a:lnTo>
                    <a:pt x="477" y="1179"/>
                  </a:lnTo>
                  <a:cubicBezTo>
                    <a:pt x="527" y="1179"/>
                    <a:pt x="527" y="1154"/>
                    <a:pt x="527" y="1129"/>
                  </a:cubicBezTo>
                  <a:cubicBezTo>
                    <a:pt x="527" y="978"/>
                    <a:pt x="527" y="778"/>
                    <a:pt x="527" y="577"/>
                  </a:cubicBezTo>
                  <a:cubicBezTo>
                    <a:pt x="502" y="477"/>
                    <a:pt x="502" y="377"/>
                    <a:pt x="502" y="277"/>
                  </a:cubicBezTo>
                  <a:cubicBezTo>
                    <a:pt x="502" y="201"/>
                    <a:pt x="502" y="126"/>
                    <a:pt x="502" y="51"/>
                  </a:cubicBezTo>
                  <a:cubicBezTo>
                    <a:pt x="502" y="26"/>
                    <a:pt x="452" y="1"/>
                    <a:pt x="42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3" name="Google Shape;1873;p55"/>
            <p:cNvSpPr/>
            <p:nvPr/>
          </p:nvSpPr>
          <p:spPr>
            <a:xfrm>
              <a:off x="7644261" y="4409211"/>
              <a:ext cx="91476" cy="187154"/>
            </a:xfrm>
            <a:custGeom>
              <a:avLst/>
              <a:gdLst/>
              <a:ahLst/>
              <a:cxnLst/>
              <a:rect l="l" t="t" r="r" b="b"/>
              <a:pathLst>
                <a:path w="653" h="1336" extrusionOk="0">
                  <a:moveTo>
                    <a:pt x="75" y="1"/>
                  </a:moveTo>
                  <a:cubicBezTo>
                    <a:pt x="42" y="1"/>
                    <a:pt x="26" y="37"/>
                    <a:pt x="26" y="58"/>
                  </a:cubicBezTo>
                  <a:cubicBezTo>
                    <a:pt x="26" y="158"/>
                    <a:pt x="26" y="258"/>
                    <a:pt x="26" y="358"/>
                  </a:cubicBezTo>
                  <a:cubicBezTo>
                    <a:pt x="1" y="634"/>
                    <a:pt x="1" y="910"/>
                    <a:pt x="1" y="1160"/>
                  </a:cubicBezTo>
                  <a:cubicBezTo>
                    <a:pt x="1" y="1211"/>
                    <a:pt x="26" y="1236"/>
                    <a:pt x="51" y="1236"/>
                  </a:cubicBezTo>
                  <a:lnTo>
                    <a:pt x="577" y="1336"/>
                  </a:lnTo>
                  <a:cubicBezTo>
                    <a:pt x="627" y="1336"/>
                    <a:pt x="652" y="1311"/>
                    <a:pt x="652" y="1286"/>
                  </a:cubicBezTo>
                  <a:cubicBezTo>
                    <a:pt x="652" y="1236"/>
                    <a:pt x="627" y="1211"/>
                    <a:pt x="602" y="1211"/>
                  </a:cubicBezTo>
                  <a:lnTo>
                    <a:pt x="126" y="1110"/>
                  </a:lnTo>
                  <a:cubicBezTo>
                    <a:pt x="126" y="860"/>
                    <a:pt x="126" y="609"/>
                    <a:pt x="151" y="333"/>
                  </a:cubicBezTo>
                  <a:cubicBezTo>
                    <a:pt x="151" y="258"/>
                    <a:pt x="151" y="158"/>
                    <a:pt x="151" y="58"/>
                  </a:cubicBezTo>
                  <a:cubicBezTo>
                    <a:pt x="151" y="33"/>
                    <a:pt x="126" y="8"/>
                    <a:pt x="101" y="8"/>
                  </a:cubicBezTo>
                  <a:cubicBezTo>
                    <a:pt x="91" y="3"/>
                    <a:pt x="83" y="1"/>
                    <a:pt x="7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4" name="Google Shape;1874;p55"/>
            <p:cNvSpPr/>
            <p:nvPr/>
          </p:nvSpPr>
          <p:spPr>
            <a:xfrm>
              <a:off x="7409058" y="3158112"/>
              <a:ext cx="37963" cy="33200"/>
            </a:xfrm>
            <a:custGeom>
              <a:avLst/>
              <a:gdLst/>
              <a:ahLst/>
              <a:cxnLst/>
              <a:rect l="l" t="t" r="r" b="b"/>
              <a:pathLst>
                <a:path w="271" h="237" extrusionOk="0">
                  <a:moveTo>
                    <a:pt x="132" y="0"/>
                  </a:moveTo>
                  <a:cubicBezTo>
                    <a:pt x="112" y="0"/>
                    <a:pt x="92" y="5"/>
                    <a:pt x="76" y="16"/>
                  </a:cubicBezTo>
                  <a:cubicBezTo>
                    <a:pt x="0" y="66"/>
                    <a:pt x="0" y="192"/>
                    <a:pt x="76" y="217"/>
                  </a:cubicBezTo>
                  <a:cubicBezTo>
                    <a:pt x="96" y="230"/>
                    <a:pt x="118" y="236"/>
                    <a:pt x="139" y="236"/>
                  </a:cubicBezTo>
                  <a:cubicBezTo>
                    <a:pt x="197" y="236"/>
                    <a:pt x="251" y="190"/>
                    <a:pt x="251" y="116"/>
                  </a:cubicBezTo>
                  <a:cubicBezTo>
                    <a:pt x="270" y="58"/>
                    <a:pt x="200" y="0"/>
                    <a:pt x="13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5" name="Google Shape;1875;p55"/>
            <p:cNvSpPr/>
            <p:nvPr/>
          </p:nvSpPr>
          <p:spPr>
            <a:xfrm>
              <a:off x="7679423" y="3158112"/>
              <a:ext cx="38663" cy="33200"/>
            </a:xfrm>
            <a:custGeom>
              <a:avLst/>
              <a:gdLst/>
              <a:ahLst/>
              <a:cxnLst/>
              <a:rect l="l" t="t" r="r" b="b"/>
              <a:pathLst>
                <a:path w="276" h="237" extrusionOk="0">
                  <a:moveTo>
                    <a:pt x="154" y="0"/>
                  </a:moveTo>
                  <a:cubicBezTo>
                    <a:pt x="136" y="0"/>
                    <a:pt x="117" y="5"/>
                    <a:pt x="100" y="16"/>
                  </a:cubicBezTo>
                  <a:lnTo>
                    <a:pt x="75" y="16"/>
                  </a:lnTo>
                  <a:cubicBezTo>
                    <a:pt x="0" y="66"/>
                    <a:pt x="0" y="192"/>
                    <a:pt x="75" y="217"/>
                  </a:cubicBezTo>
                  <a:cubicBezTo>
                    <a:pt x="96" y="230"/>
                    <a:pt x="119" y="236"/>
                    <a:pt x="143" y="236"/>
                  </a:cubicBezTo>
                  <a:cubicBezTo>
                    <a:pt x="209" y="236"/>
                    <a:pt x="276" y="190"/>
                    <a:pt x="276" y="116"/>
                  </a:cubicBezTo>
                  <a:cubicBezTo>
                    <a:pt x="276" y="58"/>
                    <a:pt x="216" y="0"/>
                    <a:pt x="15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6" name="Google Shape;1876;p55"/>
            <p:cNvSpPr/>
            <p:nvPr/>
          </p:nvSpPr>
          <p:spPr>
            <a:xfrm>
              <a:off x="7584585" y="3242303"/>
              <a:ext cx="80829" cy="44547"/>
            </a:xfrm>
            <a:custGeom>
              <a:avLst/>
              <a:gdLst/>
              <a:ahLst/>
              <a:cxnLst/>
              <a:rect l="l" t="t" r="r" b="b"/>
              <a:pathLst>
                <a:path w="577" h="318" extrusionOk="0">
                  <a:moveTo>
                    <a:pt x="511" y="0"/>
                  </a:moveTo>
                  <a:cubicBezTo>
                    <a:pt x="490" y="0"/>
                    <a:pt x="466" y="12"/>
                    <a:pt x="452" y="42"/>
                  </a:cubicBezTo>
                  <a:cubicBezTo>
                    <a:pt x="412" y="120"/>
                    <a:pt x="297" y="183"/>
                    <a:pt x="189" y="183"/>
                  </a:cubicBezTo>
                  <a:cubicBezTo>
                    <a:pt x="158" y="183"/>
                    <a:pt x="128" y="178"/>
                    <a:pt x="101" y="167"/>
                  </a:cubicBezTo>
                  <a:cubicBezTo>
                    <a:pt x="93" y="160"/>
                    <a:pt x="84" y="157"/>
                    <a:pt x="74" y="157"/>
                  </a:cubicBezTo>
                  <a:cubicBezTo>
                    <a:pt x="51" y="157"/>
                    <a:pt x="26" y="174"/>
                    <a:pt x="26" y="192"/>
                  </a:cubicBezTo>
                  <a:cubicBezTo>
                    <a:pt x="0" y="242"/>
                    <a:pt x="26" y="267"/>
                    <a:pt x="51" y="292"/>
                  </a:cubicBezTo>
                  <a:cubicBezTo>
                    <a:pt x="101" y="292"/>
                    <a:pt x="151" y="317"/>
                    <a:pt x="201" y="317"/>
                  </a:cubicBezTo>
                  <a:cubicBezTo>
                    <a:pt x="351" y="317"/>
                    <a:pt x="502" y="217"/>
                    <a:pt x="577" y="92"/>
                  </a:cubicBezTo>
                  <a:cubicBezTo>
                    <a:pt x="577" y="67"/>
                    <a:pt x="577" y="17"/>
                    <a:pt x="552" y="17"/>
                  </a:cubicBezTo>
                  <a:cubicBezTo>
                    <a:pt x="541" y="6"/>
                    <a:pt x="527" y="0"/>
                    <a:pt x="51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7" name="Google Shape;1877;p55"/>
            <p:cNvSpPr/>
            <p:nvPr/>
          </p:nvSpPr>
          <p:spPr>
            <a:xfrm>
              <a:off x="7359889" y="3253650"/>
              <a:ext cx="94978" cy="60096"/>
            </a:xfrm>
            <a:custGeom>
              <a:avLst/>
              <a:gdLst/>
              <a:ahLst/>
              <a:cxnLst/>
              <a:rect l="l" t="t" r="r" b="b"/>
              <a:pathLst>
                <a:path w="678" h="429" extrusionOk="0">
                  <a:moveTo>
                    <a:pt x="339" y="1"/>
                  </a:moveTo>
                  <a:cubicBezTo>
                    <a:pt x="270" y="1"/>
                    <a:pt x="204" y="18"/>
                    <a:pt x="151" y="36"/>
                  </a:cubicBezTo>
                  <a:cubicBezTo>
                    <a:pt x="126" y="61"/>
                    <a:pt x="101" y="61"/>
                    <a:pt x="101" y="86"/>
                  </a:cubicBezTo>
                  <a:cubicBezTo>
                    <a:pt x="26" y="111"/>
                    <a:pt x="0" y="161"/>
                    <a:pt x="0" y="236"/>
                  </a:cubicBezTo>
                  <a:cubicBezTo>
                    <a:pt x="0" y="312"/>
                    <a:pt x="76" y="362"/>
                    <a:pt x="126" y="387"/>
                  </a:cubicBezTo>
                  <a:cubicBezTo>
                    <a:pt x="199" y="416"/>
                    <a:pt x="264" y="428"/>
                    <a:pt x="330" y="428"/>
                  </a:cubicBezTo>
                  <a:cubicBezTo>
                    <a:pt x="377" y="428"/>
                    <a:pt x="425" y="422"/>
                    <a:pt x="477" y="412"/>
                  </a:cubicBezTo>
                  <a:cubicBezTo>
                    <a:pt x="527" y="412"/>
                    <a:pt x="602" y="362"/>
                    <a:pt x="627" y="312"/>
                  </a:cubicBezTo>
                  <a:cubicBezTo>
                    <a:pt x="677" y="287"/>
                    <a:pt x="677" y="211"/>
                    <a:pt x="652" y="161"/>
                  </a:cubicBezTo>
                  <a:cubicBezTo>
                    <a:pt x="627" y="86"/>
                    <a:pt x="577" y="61"/>
                    <a:pt x="527" y="36"/>
                  </a:cubicBezTo>
                  <a:cubicBezTo>
                    <a:pt x="527" y="36"/>
                    <a:pt x="502" y="36"/>
                    <a:pt x="477" y="11"/>
                  </a:cubicBezTo>
                  <a:lnTo>
                    <a:pt x="427" y="11"/>
                  </a:lnTo>
                  <a:cubicBezTo>
                    <a:pt x="397" y="4"/>
                    <a:pt x="368" y="1"/>
                    <a:pt x="3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8" name="Google Shape;1878;p55"/>
            <p:cNvSpPr/>
            <p:nvPr/>
          </p:nvSpPr>
          <p:spPr>
            <a:xfrm>
              <a:off x="7703926" y="3253650"/>
              <a:ext cx="94978" cy="60096"/>
            </a:xfrm>
            <a:custGeom>
              <a:avLst/>
              <a:gdLst/>
              <a:ahLst/>
              <a:cxnLst/>
              <a:rect l="l" t="t" r="r" b="b"/>
              <a:pathLst>
                <a:path w="678" h="429" extrusionOk="0">
                  <a:moveTo>
                    <a:pt x="339" y="1"/>
                  </a:moveTo>
                  <a:cubicBezTo>
                    <a:pt x="270" y="1"/>
                    <a:pt x="204" y="18"/>
                    <a:pt x="151" y="36"/>
                  </a:cubicBezTo>
                  <a:cubicBezTo>
                    <a:pt x="126" y="61"/>
                    <a:pt x="101" y="61"/>
                    <a:pt x="101" y="86"/>
                  </a:cubicBezTo>
                  <a:cubicBezTo>
                    <a:pt x="26" y="111"/>
                    <a:pt x="0" y="161"/>
                    <a:pt x="0" y="236"/>
                  </a:cubicBezTo>
                  <a:cubicBezTo>
                    <a:pt x="0" y="312"/>
                    <a:pt x="76" y="362"/>
                    <a:pt x="126" y="387"/>
                  </a:cubicBezTo>
                  <a:cubicBezTo>
                    <a:pt x="199" y="416"/>
                    <a:pt x="264" y="428"/>
                    <a:pt x="330" y="428"/>
                  </a:cubicBezTo>
                  <a:cubicBezTo>
                    <a:pt x="377" y="428"/>
                    <a:pt x="425" y="422"/>
                    <a:pt x="477" y="412"/>
                  </a:cubicBezTo>
                  <a:cubicBezTo>
                    <a:pt x="527" y="412"/>
                    <a:pt x="602" y="362"/>
                    <a:pt x="627" y="312"/>
                  </a:cubicBezTo>
                  <a:cubicBezTo>
                    <a:pt x="677" y="287"/>
                    <a:pt x="677" y="211"/>
                    <a:pt x="652" y="161"/>
                  </a:cubicBezTo>
                  <a:cubicBezTo>
                    <a:pt x="627" y="86"/>
                    <a:pt x="577" y="61"/>
                    <a:pt x="527" y="36"/>
                  </a:cubicBezTo>
                  <a:cubicBezTo>
                    <a:pt x="527" y="36"/>
                    <a:pt x="502" y="36"/>
                    <a:pt x="477" y="11"/>
                  </a:cubicBezTo>
                  <a:lnTo>
                    <a:pt x="427" y="11"/>
                  </a:lnTo>
                  <a:cubicBezTo>
                    <a:pt x="397" y="4"/>
                    <a:pt x="368" y="1"/>
                    <a:pt x="3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79" name="Google Shape;1879;p55"/>
          <p:cNvGrpSpPr/>
          <p:nvPr/>
        </p:nvGrpSpPr>
        <p:grpSpPr>
          <a:xfrm rot="2072071" flipH="1">
            <a:off x="-580510" y="2313213"/>
            <a:ext cx="1287395" cy="1896959"/>
            <a:chOff x="2596625" y="2435500"/>
            <a:chExt cx="236875" cy="349025"/>
          </a:xfrm>
        </p:grpSpPr>
        <p:sp>
          <p:nvSpPr>
            <p:cNvPr id="1880" name="Google Shape;1880;p55"/>
            <p:cNvSpPr/>
            <p:nvPr/>
          </p:nvSpPr>
          <p:spPr>
            <a:xfrm>
              <a:off x="2599150" y="2450525"/>
              <a:ext cx="234350" cy="319150"/>
            </a:xfrm>
            <a:custGeom>
              <a:avLst/>
              <a:gdLst/>
              <a:ahLst/>
              <a:cxnLst/>
              <a:rect l="l" t="t" r="r" b="b"/>
              <a:pathLst>
                <a:path w="9374" h="12766" extrusionOk="0">
                  <a:moveTo>
                    <a:pt x="4136" y="1"/>
                  </a:moveTo>
                  <a:cubicBezTo>
                    <a:pt x="4136" y="26"/>
                    <a:pt x="4136" y="26"/>
                    <a:pt x="4136" y="26"/>
                  </a:cubicBezTo>
                  <a:cubicBezTo>
                    <a:pt x="4136" y="51"/>
                    <a:pt x="4110" y="76"/>
                    <a:pt x="4085" y="101"/>
                  </a:cubicBezTo>
                  <a:cubicBezTo>
                    <a:pt x="4035" y="101"/>
                    <a:pt x="4010" y="76"/>
                    <a:pt x="4010" y="26"/>
                  </a:cubicBezTo>
                  <a:cubicBezTo>
                    <a:pt x="3960" y="26"/>
                    <a:pt x="3885" y="51"/>
                    <a:pt x="3835" y="51"/>
                  </a:cubicBezTo>
                  <a:cubicBezTo>
                    <a:pt x="3835" y="51"/>
                    <a:pt x="3810" y="76"/>
                    <a:pt x="3785" y="76"/>
                  </a:cubicBezTo>
                  <a:cubicBezTo>
                    <a:pt x="3810" y="101"/>
                    <a:pt x="3810" y="126"/>
                    <a:pt x="3835" y="176"/>
                  </a:cubicBezTo>
                  <a:cubicBezTo>
                    <a:pt x="3835" y="201"/>
                    <a:pt x="3810" y="251"/>
                    <a:pt x="3785" y="251"/>
                  </a:cubicBezTo>
                  <a:lnTo>
                    <a:pt x="3760" y="251"/>
                  </a:lnTo>
                  <a:cubicBezTo>
                    <a:pt x="3735" y="251"/>
                    <a:pt x="3709" y="226"/>
                    <a:pt x="3709" y="201"/>
                  </a:cubicBezTo>
                  <a:cubicBezTo>
                    <a:pt x="3684" y="176"/>
                    <a:pt x="3684" y="126"/>
                    <a:pt x="3684" y="101"/>
                  </a:cubicBezTo>
                  <a:cubicBezTo>
                    <a:pt x="3233" y="201"/>
                    <a:pt x="2832" y="402"/>
                    <a:pt x="2481" y="702"/>
                  </a:cubicBezTo>
                  <a:cubicBezTo>
                    <a:pt x="2532" y="753"/>
                    <a:pt x="2582" y="778"/>
                    <a:pt x="2657" y="803"/>
                  </a:cubicBezTo>
                  <a:cubicBezTo>
                    <a:pt x="2607" y="1028"/>
                    <a:pt x="2406" y="1204"/>
                    <a:pt x="2181" y="1204"/>
                  </a:cubicBezTo>
                  <a:cubicBezTo>
                    <a:pt x="2130" y="1154"/>
                    <a:pt x="2080" y="1129"/>
                    <a:pt x="2055" y="1078"/>
                  </a:cubicBezTo>
                  <a:cubicBezTo>
                    <a:pt x="2055" y="1103"/>
                    <a:pt x="2030" y="1103"/>
                    <a:pt x="2030" y="1129"/>
                  </a:cubicBezTo>
                  <a:cubicBezTo>
                    <a:pt x="1554" y="1680"/>
                    <a:pt x="1228" y="2332"/>
                    <a:pt x="953" y="3008"/>
                  </a:cubicBezTo>
                  <a:cubicBezTo>
                    <a:pt x="978" y="3033"/>
                    <a:pt x="1003" y="3058"/>
                    <a:pt x="1003" y="3058"/>
                  </a:cubicBezTo>
                  <a:cubicBezTo>
                    <a:pt x="1028" y="3083"/>
                    <a:pt x="1053" y="3134"/>
                    <a:pt x="1028" y="3159"/>
                  </a:cubicBezTo>
                  <a:cubicBezTo>
                    <a:pt x="1003" y="3184"/>
                    <a:pt x="978" y="3184"/>
                    <a:pt x="978" y="3184"/>
                  </a:cubicBezTo>
                  <a:cubicBezTo>
                    <a:pt x="953" y="3184"/>
                    <a:pt x="953" y="3184"/>
                    <a:pt x="927" y="3159"/>
                  </a:cubicBezTo>
                  <a:lnTo>
                    <a:pt x="902" y="3159"/>
                  </a:lnTo>
                  <a:cubicBezTo>
                    <a:pt x="877" y="3284"/>
                    <a:pt x="827" y="3409"/>
                    <a:pt x="777" y="3560"/>
                  </a:cubicBezTo>
                  <a:cubicBezTo>
                    <a:pt x="577" y="4161"/>
                    <a:pt x="401" y="4788"/>
                    <a:pt x="251" y="5414"/>
                  </a:cubicBezTo>
                  <a:cubicBezTo>
                    <a:pt x="802" y="5815"/>
                    <a:pt x="1103" y="6492"/>
                    <a:pt x="1053" y="7144"/>
                  </a:cubicBezTo>
                  <a:cubicBezTo>
                    <a:pt x="978" y="7795"/>
                    <a:pt x="577" y="8372"/>
                    <a:pt x="0" y="8672"/>
                  </a:cubicBezTo>
                  <a:cubicBezTo>
                    <a:pt x="50" y="9500"/>
                    <a:pt x="226" y="10327"/>
                    <a:pt x="577" y="11104"/>
                  </a:cubicBezTo>
                  <a:cubicBezTo>
                    <a:pt x="827" y="11705"/>
                    <a:pt x="1203" y="12281"/>
                    <a:pt x="1780" y="12557"/>
                  </a:cubicBezTo>
                  <a:cubicBezTo>
                    <a:pt x="2101" y="12718"/>
                    <a:pt x="2433" y="12765"/>
                    <a:pt x="2776" y="12765"/>
                  </a:cubicBezTo>
                  <a:cubicBezTo>
                    <a:pt x="2967" y="12765"/>
                    <a:pt x="3161" y="12751"/>
                    <a:pt x="3359" y="12733"/>
                  </a:cubicBezTo>
                  <a:cubicBezTo>
                    <a:pt x="3359" y="12657"/>
                    <a:pt x="3334" y="12607"/>
                    <a:pt x="3334" y="12532"/>
                  </a:cubicBezTo>
                  <a:cubicBezTo>
                    <a:pt x="3308" y="12507"/>
                    <a:pt x="3334" y="12482"/>
                    <a:pt x="3384" y="12457"/>
                  </a:cubicBezTo>
                  <a:cubicBezTo>
                    <a:pt x="3409" y="12457"/>
                    <a:pt x="3459" y="12482"/>
                    <a:pt x="3459" y="12507"/>
                  </a:cubicBezTo>
                  <a:cubicBezTo>
                    <a:pt x="3459" y="12582"/>
                    <a:pt x="3484" y="12632"/>
                    <a:pt x="3484" y="12708"/>
                  </a:cubicBezTo>
                  <a:cubicBezTo>
                    <a:pt x="3735" y="12682"/>
                    <a:pt x="3960" y="12632"/>
                    <a:pt x="4186" y="12607"/>
                  </a:cubicBezTo>
                  <a:cubicBezTo>
                    <a:pt x="4336" y="12582"/>
                    <a:pt x="4486" y="12557"/>
                    <a:pt x="4637" y="12532"/>
                  </a:cubicBezTo>
                  <a:cubicBezTo>
                    <a:pt x="5088" y="12482"/>
                    <a:pt x="5564" y="12482"/>
                    <a:pt x="6015" y="12482"/>
                  </a:cubicBezTo>
                  <a:cubicBezTo>
                    <a:pt x="6015" y="12432"/>
                    <a:pt x="6040" y="12357"/>
                    <a:pt x="6040" y="12307"/>
                  </a:cubicBezTo>
                  <a:cubicBezTo>
                    <a:pt x="6040" y="12256"/>
                    <a:pt x="6065" y="12231"/>
                    <a:pt x="6115" y="12231"/>
                  </a:cubicBezTo>
                  <a:cubicBezTo>
                    <a:pt x="6141" y="12256"/>
                    <a:pt x="6166" y="12281"/>
                    <a:pt x="6166" y="12307"/>
                  </a:cubicBezTo>
                  <a:cubicBezTo>
                    <a:pt x="6166" y="12382"/>
                    <a:pt x="6141" y="12432"/>
                    <a:pt x="6141" y="12482"/>
                  </a:cubicBezTo>
                  <a:cubicBezTo>
                    <a:pt x="6166" y="12507"/>
                    <a:pt x="6191" y="12507"/>
                    <a:pt x="6216" y="12507"/>
                  </a:cubicBezTo>
                  <a:cubicBezTo>
                    <a:pt x="6441" y="12507"/>
                    <a:pt x="6673" y="12526"/>
                    <a:pt x="6902" y="12526"/>
                  </a:cubicBezTo>
                  <a:cubicBezTo>
                    <a:pt x="7131" y="12526"/>
                    <a:pt x="7356" y="12507"/>
                    <a:pt x="7569" y="12432"/>
                  </a:cubicBezTo>
                  <a:cubicBezTo>
                    <a:pt x="8196" y="12256"/>
                    <a:pt x="8697" y="11705"/>
                    <a:pt x="8948" y="11104"/>
                  </a:cubicBezTo>
                  <a:cubicBezTo>
                    <a:pt x="9198" y="10477"/>
                    <a:pt x="9248" y="9800"/>
                    <a:pt x="9273" y="9149"/>
                  </a:cubicBezTo>
                  <a:cubicBezTo>
                    <a:pt x="9374" y="6968"/>
                    <a:pt x="9173" y="4738"/>
                    <a:pt x="8246" y="2783"/>
                  </a:cubicBezTo>
                  <a:cubicBezTo>
                    <a:pt x="8221" y="2758"/>
                    <a:pt x="8196" y="2733"/>
                    <a:pt x="8196" y="2708"/>
                  </a:cubicBezTo>
                  <a:cubicBezTo>
                    <a:pt x="8171" y="2733"/>
                    <a:pt x="8146" y="2758"/>
                    <a:pt x="8121" y="2783"/>
                  </a:cubicBezTo>
                  <a:cubicBezTo>
                    <a:pt x="8121" y="2808"/>
                    <a:pt x="8095" y="2808"/>
                    <a:pt x="8070" y="2808"/>
                  </a:cubicBezTo>
                  <a:cubicBezTo>
                    <a:pt x="8070" y="2808"/>
                    <a:pt x="8045" y="2808"/>
                    <a:pt x="8020" y="2783"/>
                  </a:cubicBezTo>
                  <a:cubicBezTo>
                    <a:pt x="7995" y="2758"/>
                    <a:pt x="7995" y="2733"/>
                    <a:pt x="8020" y="2708"/>
                  </a:cubicBezTo>
                  <a:cubicBezTo>
                    <a:pt x="8070" y="2657"/>
                    <a:pt x="8095" y="2607"/>
                    <a:pt x="8121" y="2582"/>
                  </a:cubicBezTo>
                  <a:cubicBezTo>
                    <a:pt x="7770" y="1880"/>
                    <a:pt x="7293" y="1229"/>
                    <a:pt x="6667" y="728"/>
                  </a:cubicBezTo>
                  <a:cubicBezTo>
                    <a:pt x="6516" y="627"/>
                    <a:pt x="6341" y="502"/>
                    <a:pt x="6191" y="427"/>
                  </a:cubicBezTo>
                  <a:cubicBezTo>
                    <a:pt x="6166" y="477"/>
                    <a:pt x="6115" y="552"/>
                    <a:pt x="6065" y="602"/>
                  </a:cubicBezTo>
                  <a:cubicBezTo>
                    <a:pt x="6035" y="610"/>
                    <a:pt x="6006" y="613"/>
                    <a:pt x="5976" y="613"/>
                  </a:cubicBezTo>
                  <a:cubicBezTo>
                    <a:pt x="5808" y="613"/>
                    <a:pt x="5653" y="497"/>
                    <a:pt x="5589" y="327"/>
                  </a:cubicBezTo>
                  <a:cubicBezTo>
                    <a:pt x="5639" y="301"/>
                    <a:pt x="5689" y="251"/>
                    <a:pt x="5740" y="226"/>
                  </a:cubicBezTo>
                  <a:cubicBezTo>
                    <a:pt x="5389" y="76"/>
                    <a:pt x="5013" y="1"/>
                    <a:pt x="4637" y="1"/>
                  </a:cubicBezTo>
                  <a:lnTo>
                    <a:pt x="4511" y="1"/>
                  </a:lnTo>
                  <a:cubicBezTo>
                    <a:pt x="4511" y="26"/>
                    <a:pt x="4511" y="76"/>
                    <a:pt x="4511" y="126"/>
                  </a:cubicBezTo>
                  <a:cubicBezTo>
                    <a:pt x="4486" y="151"/>
                    <a:pt x="4461" y="176"/>
                    <a:pt x="4436" y="176"/>
                  </a:cubicBezTo>
                  <a:cubicBezTo>
                    <a:pt x="4386" y="176"/>
                    <a:pt x="4361" y="126"/>
                    <a:pt x="4386" y="101"/>
                  </a:cubicBezTo>
                  <a:cubicBezTo>
                    <a:pt x="4386" y="76"/>
                    <a:pt x="4386" y="26"/>
                    <a:pt x="43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1" name="Google Shape;1881;p55"/>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2" name="Google Shape;1882;p55"/>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3" name="Google Shape;1883;p55"/>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66"/>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4" name="Google Shape;1884;p55"/>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5" name="Google Shape;1885;p55"/>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6" name="Google Shape;1886;p55"/>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rgbClr val="7A6D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7" name="Google Shape;1887;p55"/>
            <p:cNvSpPr/>
            <p:nvPr/>
          </p:nvSpPr>
          <p:spPr>
            <a:xfrm>
              <a:off x="2733850" y="2640850"/>
              <a:ext cx="75225" cy="82725"/>
            </a:xfrm>
            <a:custGeom>
              <a:avLst/>
              <a:gdLst/>
              <a:ahLst/>
              <a:cxnLst/>
              <a:rect l="l" t="t" r="r" b="b"/>
              <a:pathLst>
                <a:path w="3009" h="3309" extrusionOk="0">
                  <a:moveTo>
                    <a:pt x="1412" y="0"/>
                  </a:moveTo>
                  <a:cubicBezTo>
                    <a:pt x="946" y="0"/>
                    <a:pt x="486" y="214"/>
                    <a:pt x="226" y="658"/>
                  </a:cubicBezTo>
                  <a:cubicBezTo>
                    <a:pt x="51" y="959"/>
                    <a:pt x="1" y="1310"/>
                    <a:pt x="1" y="1636"/>
                  </a:cubicBezTo>
                  <a:cubicBezTo>
                    <a:pt x="1" y="2037"/>
                    <a:pt x="101" y="2463"/>
                    <a:pt x="352" y="2764"/>
                  </a:cubicBezTo>
                  <a:cubicBezTo>
                    <a:pt x="477" y="2914"/>
                    <a:pt x="652" y="3039"/>
                    <a:pt x="853" y="3140"/>
                  </a:cubicBezTo>
                  <a:cubicBezTo>
                    <a:pt x="1078" y="3247"/>
                    <a:pt x="1339" y="3308"/>
                    <a:pt x="1596" y="3308"/>
                  </a:cubicBezTo>
                  <a:cubicBezTo>
                    <a:pt x="1940" y="3308"/>
                    <a:pt x="2277" y="3198"/>
                    <a:pt x="2507" y="2939"/>
                  </a:cubicBezTo>
                  <a:cubicBezTo>
                    <a:pt x="2607" y="2814"/>
                    <a:pt x="2682" y="2663"/>
                    <a:pt x="2758" y="2513"/>
                  </a:cubicBezTo>
                  <a:cubicBezTo>
                    <a:pt x="3008" y="1912"/>
                    <a:pt x="3008" y="1185"/>
                    <a:pt x="2657" y="658"/>
                  </a:cubicBezTo>
                  <a:cubicBezTo>
                    <a:pt x="2378" y="226"/>
                    <a:pt x="1892" y="0"/>
                    <a:pt x="14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8" name="Google Shape;1888;p55"/>
            <p:cNvSpPr/>
            <p:nvPr/>
          </p:nvSpPr>
          <p:spPr>
            <a:xfrm>
              <a:off x="2715175" y="2577525"/>
              <a:ext cx="33750" cy="26550"/>
            </a:xfrm>
            <a:custGeom>
              <a:avLst/>
              <a:gdLst/>
              <a:ahLst/>
              <a:cxnLst/>
              <a:rect l="l" t="t" r="r" b="b"/>
              <a:pathLst>
                <a:path w="1350" h="1062" extrusionOk="0">
                  <a:moveTo>
                    <a:pt x="812" y="1"/>
                  </a:moveTo>
                  <a:cubicBezTo>
                    <a:pt x="288" y="1"/>
                    <a:pt x="0" y="846"/>
                    <a:pt x="547" y="1036"/>
                  </a:cubicBezTo>
                  <a:cubicBezTo>
                    <a:pt x="622" y="1061"/>
                    <a:pt x="698" y="1061"/>
                    <a:pt x="748" y="1061"/>
                  </a:cubicBezTo>
                  <a:cubicBezTo>
                    <a:pt x="873" y="1036"/>
                    <a:pt x="998" y="1011"/>
                    <a:pt x="1099" y="961"/>
                  </a:cubicBezTo>
                  <a:cubicBezTo>
                    <a:pt x="1249" y="836"/>
                    <a:pt x="1349" y="610"/>
                    <a:pt x="1299" y="409"/>
                  </a:cubicBezTo>
                  <a:cubicBezTo>
                    <a:pt x="1274" y="234"/>
                    <a:pt x="1099" y="59"/>
                    <a:pt x="898" y="8"/>
                  </a:cubicBezTo>
                  <a:cubicBezTo>
                    <a:pt x="869" y="3"/>
                    <a:pt x="840" y="1"/>
                    <a:pt x="81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9" name="Google Shape;1889;p55"/>
            <p:cNvSpPr/>
            <p:nvPr/>
          </p:nvSpPr>
          <p:spPr>
            <a:xfrm>
              <a:off x="2747650" y="2493550"/>
              <a:ext cx="13175" cy="8375"/>
            </a:xfrm>
            <a:custGeom>
              <a:avLst/>
              <a:gdLst/>
              <a:ahLst/>
              <a:cxnLst/>
              <a:rect l="l" t="t" r="r" b="b"/>
              <a:pathLst>
                <a:path w="527" h="335" extrusionOk="0">
                  <a:moveTo>
                    <a:pt x="252" y="0"/>
                  </a:moveTo>
                  <a:cubicBezTo>
                    <a:pt x="169" y="0"/>
                    <a:pt x="83" y="33"/>
                    <a:pt x="25" y="109"/>
                  </a:cubicBezTo>
                  <a:cubicBezTo>
                    <a:pt x="0" y="134"/>
                    <a:pt x="0" y="159"/>
                    <a:pt x="25" y="184"/>
                  </a:cubicBezTo>
                  <a:cubicBezTo>
                    <a:pt x="38" y="197"/>
                    <a:pt x="56" y="203"/>
                    <a:pt x="75" y="203"/>
                  </a:cubicBezTo>
                  <a:cubicBezTo>
                    <a:pt x="94" y="203"/>
                    <a:pt x="113" y="197"/>
                    <a:pt x="125" y="184"/>
                  </a:cubicBezTo>
                  <a:cubicBezTo>
                    <a:pt x="144" y="148"/>
                    <a:pt x="189" y="125"/>
                    <a:pt x="231" y="125"/>
                  </a:cubicBezTo>
                  <a:cubicBezTo>
                    <a:pt x="247" y="125"/>
                    <a:pt x="262" y="128"/>
                    <a:pt x="276" y="134"/>
                  </a:cubicBezTo>
                  <a:cubicBezTo>
                    <a:pt x="351" y="159"/>
                    <a:pt x="401" y="210"/>
                    <a:pt x="401" y="260"/>
                  </a:cubicBezTo>
                  <a:cubicBezTo>
                    <a:pt x="401" y="310"/>
                    <a:pt x="426" y="335"/>
                    <a:pt x="451" y="335"/>
                  </a:cubicBezTo>
                  <a:cubicBezTo>
                    <a:pt x="501" y="335"/>
                    <a:pt x="526" y="310"/>
                    <a:pt x="526" y="260"/>
                  </a:cubicBezTo>
                  <a:cubicBezTo>
                    <a:pt x="526" y="159"/>
                    <a:pt x="426" y="59"/>
                    <a:pt x="326" y="9"/>
                  </a:cubicBezTo>
                  <a:cubicBezTo>
                    <a:pt x="302" y="3"/>
                    <a:pt x="277" y="0"/>
                    <a:pt x="25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0" name="Google Shape;1890;p55"/>
            <p:cNvSpPr/>
            <p:nvPr/>
          </p:nvSpPr>
          <p:spPr>
            <a:xfrm>
              <a:off x="2738875" y="2435500"/>
              <a:ext cx="16300" cy="30375"/>
            </a:xfrm>
            <a:custGeom>
              <a:avLst/>
              <a:gdLst/>
              <a:ahLst/>
              <a:cxnLst/>
              <a:rect l="l" t="t" r="r" b="b"/>
              <a:pathLst>
                <a:path w="652" h="1215" extrusionOk="0">
                  <a:moveTo>
                    <a:pt x="301" y="0"/>
                  </a:moveTo>
                  <a:lnTo>
                    <a:pt x="301" y="0"/>
                  </a:lnTo>
                  <a:cubicBezTo>
                    <a:pt x="376" y="201"/>
                    <a:pt x="351" y="426"/>
                    <a:pt x="276" y="627"/>
                  </a:cubicBezTo>
                  <a:cubicBezTo>
                    <a:pt x="251" y="702"/>
                    <a:pt x="201" y="752"/>
                    <a:pt x="151" y="827"/>
                  </a:cubicBezTo>
                  <a:cubicBezTo>
                    <a:pt x="100" y="852"/>
                    <a:pt x="50" y="902"/>
                    <a:pt x="0" y="928"/>
                  </a:cubicBezTo>
                  <a:cubicBezTo>
                    <a:pt x="64" y="1098"/>
                    <a:pt x="219" y="1214"/>
                    <a:pt x="387" y="1214"/>
                  </a:cubicBezTo>
                  <a:cubicBezTo>
                    <a:pt x="417" y="1214"/>
                    <a:pt x="446" y="1211"/>
                    <a:pt x="476" y="1203"/>
                  </a:cubicBezTo>
                  <a:cubicBezTo>
                    <a:pt x="526" y="1153"/>
                    <a:pt x="577" y="1078"/>
                    <a:pt x="602" y="1028"/>
                  </a:cubicBezTo>
                  <a:cubicBezTo>
                    <a:pt x="652" y="877"/>
                    <a:pt x="652" y="727"/>
                    <a:pt x="652" y="602"/>
                  </a:cubicBezTo>
                  <a:cubicBezTo>
                    <a:pt x="627" y="351"/>
                    <a:pt x="526" y="126"/>
                    <a:pt x="3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1" name="Google Shape;1891;p55"/>
            <p:cNvSpPr/>
            <p:nvPr/>
          </p:nvSpPr>
          <p:spPr>
            <a:xfrm>
              <a:off x="2799025" y="2444275"/>
              <a:ext cx="28850" cy="76450"/>
            </a:xfrm>
            <a:custGeom>
              <a:avLst/>
              <a:gdLst/>
              <a:ahLst/>
              <a:cxnLst/>
              <a:rect l="l" t="t" r="r" b="b"/>
              <a:pathLst>
                <a:path w="1154" h="3058" extrusionOk="0">
                  <a:moveTo>
                    <a:pt x="877" y="125"/>
                  </a:moveTo>
                  <a:cubicBezTo>
                    <a:pt x="953" y="125"/>
                    <a:pt x="1003" y="150"/>
                    <a:pt x="1003" y="251"/>
                  </a:cubicBezTo>
                  <a:cubicBezTo>
                    <a:pt x="1028" y="326"/>
                    <a:pt x="953" y="401"/>
                    <a:pt x="877" y="401"/>
                  </a:cubicBezTo>
                  <a:lnTo>
                    <a:pt x="802" y="401"/>
                  </a:lnTo>
                  <a:cubicBezTo>
                    <a:pt x="752" y="351"/>
                    <a:pt x="752" y="301"/>
                    <a:pt x="752" y="226"/>
                  </a:cubicBezTo>
                  <a:cubicBezTo>
                    <a:pt x="752" y="150"/>
                    <a:pt x="827" y="125"/>
                    <a:pt x="877" y="125"/>
                  </a:cubicBezTo>
                  <a:close/>
                  <a:moveTo>
                    <a:pt x="877" y="0"/>
                  </a:moveTo>
                  <a:cubicBezTo>
                    <a:pt x="777" y="0"/>
                    <a:pt x="652" y="50"/>
                    <a:pt x="627" y="226"/>
                  </a:cubicBezTo>
                  <a:cubicBezTo>
                    <a:pt x="602" y="326"/>
                    <a:pt x="652" y="451"/>
                    <a:pt x="752" y="501"/>
                  </a:cubicBezTo>
                  <a:cubicBezTo>
                    <a:pt x="752" y="1028"/>
                    <a:pt x="727" y="1554"/>
                    <a:pt x="552" y="2055"/>
                  </a:cubicBezTo>
                  <a:cubicBezTo>
                    <a:pt x="476" y="2331"/>
                    <a:pt x="326" y="2582"/>
                    <a:pt x="126" y="2832"/>
                  </a:cubicBezTo>
                  <a:cubicBezTo>
                    <a:pt x="100" y="2857"/>
                    <a:pt x="75" y="2907"/>
                    <a:pt x="25" y="2958"/>
                  </a:cubicBezTo>
                  <a:cubicBezTo>
                    <a:pt x="0" y="2983"/>
                    <a:pt x="0" y="3008"/>
                    <a:pt x="25" y="3033"/>
                  </a:cubicBezTo>
                  <a:cubicBezTo>
                    <a:pt x="50" y="3058"/>
                    <a:pt x="75" y="3058"/>
                    <a:pt x="75" y="3058"/>
                  </a:cubicBezTo>
                  <a:cubicBezTo>
                    <a:pt x="100" y="3058"/>
                    <a:pt x="126" y="3058"/>
                    <a:pt x="126" y="3033"/>
                  </a:cubicBezTo>
                  <a:cubicBezTo>
                    <a:pt x="151" y="3008"/>
                    <a:pt x="176" y="2983"/>
                    <a:pt x="201" y="2958"/>
                  </a:cubicBezTo>
                  <a:cubicBezTo>
                    <a:pt x="401" y="2707"/>
                    <a:pt x="577" y="2406"/>
                    <a:pt x="677" y="2080"/>
                  </a:cubicBezTo>
                  <a:cubicBezTo>
                    <a:pt x="852" y="1579"/>
                    <a:pt x="877" y="1053"/>
                    <a:pt x="877" y="526"/>
                  </a:cubicBezTo>
                  <a:cubicBezTo>
                    <a:pt x="1028" y="501"/>
                    <a:pt x="1153" y="376"/>
                    <a:pt x="1153" y="226"/>
                  </a:cubicBezTo>
                  <a:cubicBezTo>
                    <a:pt x="1128" y="75"/>
                    <a:pt x="1003" y="0"/>
                    <a:pt x="87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2" name="Google Shape;1892;p55"/>
            <p:cNvSpPr/>
            <p:nvPr/>
          </p:nvSpPr>
          <p:spPr>
            <a:xfrm>
              <a:off x="2748275" y="2756300"/>
              <a:ext cx="15050" cy="23825"/>
            </a:xfrm>
            <a:custGeom>
              <a:avLst/>
              <a:gdLst/>
              <a:ahLst/>
              <a:cxnLst/>
              <a:rect l="l" t="t" r="r" b="b"/>
              <a:pathLst>
                <a:path w="602" h="953" extrusionOk="0">
                  <a:moveTo>
                    <a:pt x="150" y="0"/>
                  </a:moveTo>
                  <a:cubicBezTo>
                    <a:pt x="100" y="0"/>
                    <a:pt x="75" y="25"/>
                    <a:pt x="75" y="76"/>
                  </a:cubicBezTo>
                  <a:cubicBezTo>
                    <a:pt x="75" y="126"/>
                    <a:pt x="50" y="201"/>
                    <a:pt x="50" y="251"/>
                  </a:cubicBezTo>
                  <a:cubicBezTo>
                    <a:pt x="25" y="426"/>
                    <a:pt x="25" y="602"/>
                    <a:pt x="0" y="777"/>
                  </a:cubicBezTo>
                  <a:cubicBezTo>
                    <a:pt x="0" y="777"/>
                    <a:pt x="0" y="827"/>
                    <a:pt x="25" y="852"/>
                  </a:cubicBezTo>
                  <a:cubicBezTo>
                    <a:pt x="50" y="878"/>
                    <a:pt x="100" y="903"/>
                    <a:pt x="100" y="903"/>
                  </a:cubicBezTo>
                  <a:lnTo>
                    <a:pt x="526" y="953"/>
                  </a:lnTo>
                  <a:cubicBezTo>
                    <a:pt x="551" y="953"/>
                    <a:pt x="602" y="928"/>
                    <a:pt x="602" y="903"/>
                  </a:cubicBezTo>
                  <a:cubicBezTo>
                    <a:pt x="602" y="878"/>
                    <a:pt x="577" y="827"/>
                    <a:pt x="551" y="827"/>
                  </a:cubicBezTo>
                  <a:lnTo>
                    <a:pt x="125" y="777"/>
                  </a:lnTo>
                  <a:cubicBezTo>
                    <a:pt x="150" y="602"/>
                    <a:pt x="150" y="426"/>
                    <a:pt x="176" y="251"/>
                  </a:cubicBezTo>
                  <a:cubicBezTo>
                    <a:pt x="176" y="201"/>
                    <a:pt x="201" y="151"/>
                    <a:pt x="201" y="76"/>
                  </a:cubicBezTo>
                  <a:cubicBezTo>
                    <a:pt x="201" y="50"/>
                    <a:pt x="176" y="25"/>
                    <a:pt x="15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3" name="Google Shape;1893;p55"/>
            <p:cNvSpPr/>
            <p:nvPr/>
          </p:nvSpPr>
          <p:spPr>
            <a:xfrm>
              <a:off x="2596625" y="2585875"/>
              <a:ext cx="30100" cy="81475"/>
            </a:xfrm>
            <a:custGeom>
              <a:avLst/>
              <a:gdLst/>
              <a:ahLst/>
              <a:cxnLst/>
              <a:rect l="l" t="t" r="r" b="b"/>
              <a:pathLst>
                <a:path w="1204" h="3259" extrusionOk="0">
                  <a:moveTo>
                    <a:pt x="352" y="0"/>
                  </a:moveTo>
                  <a:cubicBezTo>
                    <a:pt x="126" y="1078"/>
                    <a:pt x="1" y="2181"/>
                    <a:pt x="101" y="3258"/>
                  </a:cubicBezTo>
                  <a:cubicBezTo>
                    <a:pt x="678" y="2958"/>
                    <a:pt x="1079" y="2381"/>
                    <a:pt x="1154" y="1730"/>
                  </a:cubicBezTo>
                  <a:cubicBezTo>
                    <a:pt x="1204" y="1078"/>
                    <a:pt x="903" y="401"/>
                    <a:pt x="35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4" name="Google Shape;1894;p55"/>
            <p:cNvSpPr/>
            <p:nvPr/>
          </p:nvSpPr>
          <p:spPr>
            <a:xfrm>
              <a:off x="2641125" y="2647625"/>
              <a:ext cx="57675" cy="57850"/>
            </a:xfrm>
            <a:custGeom>
              <a:avLst/>
              <a:gdLst/>
              <a:ahLst/>
              <a:cxnLst/>
              <a:rect l="l" t="t" r="r" b="b"/>
              <a:pathLst>
                <a:path w="2307" h="2314" extrusionOk="0">
                  <a:moveTo>
                    <a:pt x="1277" y="1"/>
                  </a:moveTo>
                  <a:cubicBezTo>
                    <a:pt x="897" y="1"/>
                    <a:pt x="500" y="173"/>
                    <a:pt x="276" y="463"/>
                  </a:cubicBezTo>
                  <a:cubicBezTo>
                    <a:pt x="50" y="763"/>
                    <a:pt x="0" y="1164"/>
                    <a:pt x="50" y="1515"/>
                  </a:cubicBezTo>
                  <a:cubicBezTo>
                    <a:pt x="76" y="1641"/>
                    <a:pt x="126" y="1766"/>
                    <a:pt x="201" y="1891"/>
                  </a:cubicBezTo>
                  <a:cubicBezTo>
                    <a:pt x="351" y="2092"/>
                    <a:pt x="602" y="2242"/>
                    <a:pt x="853" y="2292"/>
                  </a:cubicBezTo>
                  <a:cubicBezTo>
                    <a:pt x="931" y="2306"/>
                    <a:pt x="1012" y="2313"/>
                    <a:pt x="1093" y="2313"/>
                  </a:cubicBezTo>
                  <a:cubicBezTo>
                    <a:pt x="1448" y="2313"/>
                    <a:pt x="1806" y="2177"/>
                    <a:pt x="2030" y="1891"/>
                  </a:cubicBezTo>
                  <a:cubicBezTo>
                    <a:pt x="2106" y="1766"/>
                    <a:pt x="2181" y="1616"/>
                    <a:pt x="2231" y="1440"/>
                  </a:cubicBezTo>
                  <a:cubicBezTo>
                    <a:pt x="2306" y="1114"/>
                    <a:pt x="2306" y="738"/>
                    <a:pt x="2131" y="463"/>
                  </a:cubicBezTo>
                  <a:cubicBezTo>
                    <a:pt x="1952" y="141"/>
                    <a:pt x="1621" y="1"/>
                    <a:pt x="12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5" name="Google Shape;1895;p55"/>
            <p:cNvSpPr/>
            <p:nvPr/>
          </p:nvSpPr>
          <p:spPr>
            <a:xfrm>
              <a:off x="2657400" y="2496725"/>
              <a:ext cx="14450" cy="7725"/>
            </a:xfrm>
            <a:custGeom>
              <a:avLst/>
              <a:gdLst/>
              <a:ahLst/>
              <a:cxnLst/>
              <a:rect l="l" t="t" r="r" b="b"/>
              <a:pathLst>
                <a:path w="578" h="309" extrusionOk="0">
                  <a:moveTo>
                    <a:pt x="307" y="1"/>
                  </a:moveTo>
                  <a:cubicBezTo>
                    <a:pt x="288" y="1"/>
                    <a:pt x="269" y="3"/>
                    <a:pt x="252" y="7"/>
                  </a:cubicBezTo>
                  <a:cubicBezTo>
                    <a:pt x="126" y="32"/>
                    <a:pt x="51" y="108"/>
                    <a:pt x="26" y="233"/>
                  </a:cubicBezTo>
                  <a:cubicBezTo>
                    <a:pt x="1" y="258"/>
                    <a:pt x="26" y="308"/>
                    <a:pt x="51" y="308"/>
                  </a:cubicBezTo>
                  <a:lnTo>
                    <a:pt x="76" y="308"/>
                  </a:lnTo>
                  <a:cubicBezTo>
                    <a:pt x="101" y="308"/>
                    <a:pt x="126" y="283"/>
                    <a:pt x="151" y="258"/>
                  </a:cubicBezTo>
                  <a:cubicBezTo>
                    <a:pt x="151" y="183"/>
                    <a:pt x="202" y="133"/>
                    <a:pt x="277" y="133"/>
                  </a:cubicBezTo>
                  <a:cubicBezTo>
                    <a:pt x="297" y="126"/>
                    <a:pt x="315" y="123"/>
                    <a:pt x="332" y="123"/>
                  </a:cubicBezTo>
                  <a:cubicBezTo>
                    <a:pt x="379" y="123"/>
                    <a:pt x="415" y="146"/>
                    <a:pt x="452" y="183"/>
                  </a:cubicBezTo>
                  <a:cubicBezTo>
                    <a:pt x="467" y="212"/>
                    <a:pt x="481" y="224"/>
                    <a:pt x="501" y="224"/>
                  </a:cubicBezTo>
                  <a:cubicBezTo>
                    <a:pt x="515" y="224"/>
                    <a:pt x="532" y="218"/>
                    <a:pt x="552" y="208"/>
                  </a:cubicBezTo>
                  <a:cubicBezTo>
                    <a:pt x="577" y="183"/>
                    <a:pt x="577" y="133"/>
                    <a:pt x="552" y="108"/>
                  </a:cubicBezTo>
                  <a:cubicBezTo>
                    <a:pt x="491" y="46"/>
                    <a:pt x="395" y="1"/>
                    <a:pt x="30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6" name="Google Shape;1896;p55"/>
            <p:cNvSpPr/>
            <p:nvPr/>
          </p:nvSpPr>
          <p:spPr>
            <a:xfrm>
              <a:off x="2698150" y="2511925"/>
              <a:ext cx="35100" cy="11300"/>
            </a:xfrm>
            <a:custGeom>
              <a:avLst/>
              <a:gdLst/>
              <a:ahLst/>
              <a:cxnLst/>
              <a:rect l="l" t="t" r="r" b="b"/>
              <a:pathLst>
                <a:path w="1404" h="452" extrusionOk="0">
                  <a:moveTo>
                    <a:pt x="1404" y="1"/>
                  </a:moveTo>
                  <a:lnTo>
                    <a:pt x="1404" y="1"/>
                  </a:lnTo>
                  <a:cubicBezTo>
                    <a:pt x="1153" y="26"/>
                    <a:pt x="927" y="51"/>
                    <a:pt x="677" y="76"/>
                  </a:cubicBezTo>
                  <a:cubicBezTo>
                    <a:pt x="451" y="101"/>
                    <a:pt x="226" y="101"/>
                    <a:pt x="0" y="101"/>
                  </a:cubicBezTo>
                  <a:cubicBezTo>
                    <a:pt x="100" y="327"/>
                    <a:pt x="276" y="402"/>
                    <a:pt x="476" y="452"/>
                  </a:cubicBezTo>
                  <a:lnTo>
                    <a:pt x="677" y="452"/>
                  </a:lnTo>
                  <a:cubicBezTo>
                    <a:pt x="777" y="452"/>
                    <a:pt x="877" y="452"/>
                    <a:pt x="978" y="402"/>
                  </a:cubicBezTo>
                  <a:cubicBezTo>
                    <a:pt x="1128" y="352"/>
                    <a:pt x="1303" y="176"/>
                    <a:pt x="14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7" name="Google Shape;1897;p55"/>
            <p:cNvSpPr/>
            <p:nvPr/>
          </p:nvSpPr>
          <p:spPr>
            <a:xfrm>
              <a:off x="2646125" y="2445525"/>
              <a:ext cx="19450" cy="35100"/>
            </a:xfrm>
            <a:custGeom>
              <a:avLst/>
              <a:gdLst/>
              <a:ahLst/>
              <a:cxnLst/>
              <a:rect l="l" t="t" r="r" b="b"/>
              <a:pathLst>
                <a:path w="778" h="1404" extrusionOk="0">
                  <a:moveTo>
                    <a:pt x="277" y="0"/>
                  </a:moveTo>
                  <a:lnTo>
                    <a:pt x="277" y="0"/>
                  </a:lnTo>
                  <a:cubicBezTo>
                    <a:pt x="76" y="176"/>
                    <a:pt x="1" y="451"/>
                    <a:pt x="1" y="727"/>
                  </a:cubicBezTo>
                  <a:cubicBezTo>
                    <a:pt x="1" y="928"/>
                    <a:pt x="51" y="1128"/>
                    <a:pt x="176" y="1278"/>
                  </a:cubicBezTo>
                  <a:cubicBezTo>
                    <a:pt x="201" y="1329"/>
                    <a:pt x="251" y="1354"/>
                    <a:pt x="302" y="1404"/>
                  </a:cubicBezTo>
                  <a:cubicBezTo>
                    <a:pt x="527" y="1404"/>
                    <a:pt x="728" y="1228"/>
                    <a:pt x="778" y="1003"/>
                  </a:cubicBezTo>
                  <a:cubicBezTo>
                    <a:pt x="703" y="978"/>
                    <a:pt x="653" y="928"/>
                    <a:pt x="602" y="902"/>
                  </a:cubicBezTo>
                  <a:cubicBezTo>
                    <a:pt x="527" y="827"/>
                    <a:pt x="452" y="777"/>
                    <a:pt x="427" y="702"/>
                  </a:cubicBezTo>
                  <a:cubicBezTo>
                    <a:pt x="302" y="501"/>
                    <a:pt x="226" y="226"/>
                    <a:pt x="2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8" name="Google Shape;1898;p55"/>
            <p:cNvSpPr/>
            <p:nvPr/>
          </p:nvSpPr>
          <p:spPr>
            <a:xfrm>
              <a:off x="2688750" y="2442150"/>
              <a:ext cx="6275" cy="14675"/>
            </a:xfrm>
            <a:custGeom>
              <a:avLst/>
              <a:gdLst/>
              <a:ahLst/>
              <a:cxnLst/>
              <a:rect l="l" t="t" r="r" b="b"/>
              <a:pathLst>
                <a:path w="251" h="587" extrusionOk="0">
                  <a:moveTo>
                    <a:pt x="74" y="0"/>
                  </a:moveTo>
                  <a:cubicBezTo>
                    <a:pt x="65" y="0"/>
                    <a:pt x="57" y="3"/>
                    <a:pt x="50" y="10"/>
                  </a:cubicBezTo>
                  <a:cubicBezTo>
                    <a:pt x="25" y="10"/>
                    <a:pt x="0" y="35"/>
                    <a:pt x="0" y="85"/>
                  </a:cubicBezTo>
                  <a:cubicBezTo>
                    <a:pt x="25" y="185"/>
                    <a:pt x="50" y="311"/>
                    <a:pt x="100" y="436"/>
                  </a:cubicBezTo>
                  <a:cubicBezTo>
                    <a:pt x="100" y="461"/>
                    <a:pt x="100" y="511"/>
                    <a:pt x="125" y="536"/>
                  </a:cubicBezTo>
                  <a:cubicBezTo>
                    <a:pt x="125" y="561"/>
                    <a:pt x="151" y="586"/>
                    <a:pt x="176" y="586"/>
                  </a:cubicBezTo>
                  <a:lnTo>
                    <a:pt x="201" y="586"/>
                  </a:lnTo>
                  <a:cubicBezTo>
                    <a:pt x="226" y="586"/>
                    <a:pt x="251" y="536"/>
                    <a:pt x="251" y="511"/>
                  </a:cubicBezTo>
                  <a:cubicBezTo>
                    <a:pt x="226" y="461"/>
                    <a:pt x="226" y="436"/>
                    <a:pt x="201" y="411"/>
                  </a:cubicBezTo>
                  <a:cubicBezTo>
                    <a:pt x="176" y="286"/>
                    <a:pt x="151" y="160"/>
                    <a:pt x="125" y="60"/>
                  </a:cubicBezTo>
                  <a:cubicBezTo>
                    <a:pt x="125" y="23"/>
                    <a:pt x="99" y="0"/>
                    <a:pt x="7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9" name="Google Shape;1899;p55"/>
            <p:cNvSpPr/>
            <p:nvPr/>
          </p:nvSpPr>
          <p:spPr>
            <a:xfrm>
              <a:off x="2698775" y="2438000"/>
              <a:ext cx="3775" cy="15050"/>
            </a:xfrm>
            <a:custGeom>
              <a:avLst/>
              <a:gdLst/>
              <a:ahLst/>
              <a:cxnLst/>
              <a:rect l="l" t="t" r="r" b="b"/>
              <a:pathLst>
                <a:path w="151" h="602" extrusionOk="0">
                  <a:moveTo>
                    <a:pt x="50" y="0"/>
                  </a:moveTo>
                  <a:cubicBezTo>
                    <a:pt x="25" y="0"/>
                    <a:pt x="0" y="51"/>
                    <a:pt x="0" y="76"/>
                  </a:cubicBezTo>
                  <a:cubicBezTo>
                    <a:pt x="0" y="226"/>
                    <a:pt x="0" y="376"/>
                    <a:pt x="25" y="527"/>
                  </a:cubicBezTo>
                  <a:cubicBezTo>
                    <a:pt x="25" y="577"/>
                    <a:pt x="50" y="602"/>
                    <a:pt x="100" y="602"/>
                  </a:cubicBezTo>
                  <a:cubicBezTo>
                    <a:pt x="125" y="577"/>
                    <a:pt x="151" y="552"/>
                    <a:pt x="151" y="527"/>
                  </a:cubicBezTo>
                  <a:cubicBezTo>
                    <a:pt x="151" y="527"/>
                    <a:pt x="151" y="527"/>
                    <a:pt x="151" y="502"/>
                  </a:cubicBezTo>
                  <a:cubicBezTo>
                    <a:pt x="125" y="376"/>
                    <a:pt x="125" y="226"/>
                    <a:pt x="125" y="76"/>
                  </a:cubicBezTo>
                  <a:cubicBezTo>
                    <a:pt x="125" y="51"/>
                    <a:pt x="100" y="0"/>
                    <a:pt x="5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0" name="Google Shape;1900;p55"/>
            <p:cNvSpPr/>
            <p:nvPr/>
          </p:nvSpPr>
          <p:spPr>
            <a:xfrm>
              <a:off x="2708175" y="2436125"/>
              <a:ext cx="6275" cy="18825"/>
            </a:xfrm>
            <a:custGeom>
              <a:avLst/>
              <a:gdLst/>
              <a:ahLst/>
              <a:cxnLst/>
              <a:rect l="l" t="t" r="r" b="b"/>
              <a:pathLst>
                <a:path w="251" h="753" extrusionOk="0">
                  <a:moveTo>
                    <a:pt x="201" y="0"/>
                  </a:moveTo>
                  <a:cubicBezTo>
                    <a:pt x="150" y="0"/>
                    <a:pt x="125" y="25"/>
                    <a:pt x="125" y="50"/>
                  </a:cubicBezTo>
                  <a:cubicBezTo>
                    <a:pt x="75" y="226"/>
                    <a:pt x="50" y="401"/>
                    <a:pt x="25" y="577"/>
                  </a:cubicBezTo>
                  <a:cubicBezTo>
                    <a:pt x="25" y="602"/>
                    <a:pt x="25" y="652"/>
                    <a:pt x="25" y="677"/>
                  </a:cubicBezTo>
                  <a:cubicBezTo>
                    <a:pt x="0" y="702"/>
                    <a:pt x="25" y="752"/>
                    <a:pt x="75" y="752"/>
                  </a:cubicBezTo>
                  <a:cubicBezTo>
                    <a:pt x="100" y="752"/>
                    <a:pt x="125" y="727"/>
                    <a:pt x="150" y="702"/>
                  </a:cubicBezTo>
                  <a:cubicBezTo>
                    <a:pt x="150" y="652"/>
                    <a:pt x="150" y="602"/>
                    <a:pt x="150" y="577"/>
                  </a:cubicBezTo>
                  <a:cubicBezTo>
                    <a:pt x="176" y="401"/>
                    <a:pt x="201" y="251"/>
                    <a:pt x="251" y="75"/>
                  </a:cubicBezTo>
                  <a:cubicBezTo>
                    <a:pt x="251" y="50"/>
                    <a:pt x="226" y="25"/>
                    <a:pt x="2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1" name="Google Shape;1901;p55"/>
            <p:cNvSpPr/>
            <p:nvPr/>
          </p:nvSpPr>
          <p:spPr>
            <a:xfrm>
              <a:off x="2602900" y="2452175"/>
              <a:ext cx="22575" cy="77950"/>
            </a:xfrm>
            <a:custGeom>
              <a:avLst/>
              <a:gdLst/>
              <a:ahLst/>
              <a:cxnLst/>
              <a:rect l="l" t="t" r="r" b="b"/>
              <a:pathLst>
                <a:path w="903" h="3118" extrusionOk="0">
                  <a:moveTo>
                    <a:pt x="326" y="135"/>
                  </a:moveTo>
                  <a:cubicBezTo>
                    <a:pt x="376" y="160"/>
                    <a:pt x="402" y="185"/>
                    <a:pt x="402" y="235"/>
                  </a:cubicBezTo>
                  <a:cubicBezTo>
                    <a:pt x="402" y="286"/>
                    <a:pt x="376" y="361"/>
                    <a:pt x="301" y="386"/>
                  </a:cubicBezTo>
                  <a:cubicBezTo>
                    <a:pt x="226" y="386"/>
                    <a:pt x="176" y="336"/>
                    <a:pt x="151" y="286"/>
                  </a:cubicBezTo>
                  <a:cubicBezTo>
                    <a:pt x="151" y="235"/>
                    <a:pt x="151" y="185"/>
                    <a:pt x="176" y="160"/>
                  </a:cubicBezTo>
                  <a:cubicBezTo>
                    <a:pt x="201" y="135"/>
                    <a:pt x="251" y="135"/>
                    <a:pt x="276" y="135"/>
                  </a:cubicBezTo>
                  <a:close/>
                  <a:moveTo>
                    <a:pt x="296" y="0"/>
                  </a:moveTo>
                  <a:cubicBezTo>
                    <a:pt x="224" y="0"/>
                    <a:pt x="156" y="23"/>
                    <a:pt x="101" y="60"/>
                  </a:cubicBezTo>
                  <a:cubicBezTo>
                    <a:pt x="26" y="135"/>
                    <a:pt x="1" y="210"/>
                    <a:pt x="26" y="311"/>
                  </a:cubicBezTo>
                  <a:cubicBezTo>
                    <a:pt x="51" y="386"/>
                    <a:pt x="101" y="461"/>
                    <a:pt x="176" y="486"/>
                  </a:cubicBezTo>
                  <a:cubicBezTo>
                    <a:pt x="151" y="937"/>
                    <a:pt x="151" y="1413"/>
                    <a:pt x="226" y="1865"/>
                  </a:cubicBezTo>
                  <a:cubicBezTo>
                    <a:pt x="276" y="2215"/>
                    <a:pt x="376" y="2742"/>
                    <a:pt x="752" y="3093"/>
                  </a:cubicBezTo>
                  <a:lnTo>
                    <a:pt x="777" y="3093"/>
                  </a:lnTo>
                  <a:cubicBezTo>
                    <a:pt x="803" y="3118"/>
                    <a:pt x="803" y="3118"/>
                    <a:pt x="828" y="3118"/>
                  </a:cubicBezTo>
                  <a:cubicBezTo>
                    <a:pt x="828" y="3118"/>
                    <a:pt x="853" y="3118"/>
                    <a:pt x="878" y="3093"/>
                  </a:cubicBezTo>
                  <a:cubicBezTo>
                    <a:pt x="903" y="3068"/>
                    <a:pt x="878" y="3017"/>
                    <a:pt x="853" y="2992"/>
                  </a:cubicBezTo>
                  <a:cubicBezTo>
                    <a:pt x="853" y="2992"/>
                    <a:pt x="828" y="2967"/>
                    <a:pt x="803" y="2942"/>
                  </a:cubicBezTo>
                  <a:cubicBezTo>
                    <a:pt x="577" y="2717"/>
                    <a:pt x="427" y="2366"/>
                    <a:pt x="351" y="1839"/>
                  </a:cubicBezTo>
                  <a:cubicBezTo>
                    <a:pt x="276" y="1388"/>
                    <a:pt x="276" y="937"/>
                    <a:pt x="301" y="511"/>
                  </a:cubicBezTo>
                  <a:lnTo>
                    <a:pt x="326" y="511"/>
                  </a:lnTo>
                  <a:cubicBezTo>
                    <a:pt x="452" y="486"/>
                    <a:pt x="552" y="336"/>
                    <a:pt x="527" y="210"/>
                  </a:cubicBezTo>
                  <a:cubicBezTo>
                    <a:pt x="502" y="110"/>
                    <a:pt x="452" y="35"/>
                    <a:pt x="376" y="10"/>
                  </a:cubicBezTo>
                  <a:cubicBezTo>
                    <a:pt x="350" y="3"/>
                    <a:pt x="323" y="0"/>
                    <a:pt x="2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2" name="Google Shape;1902;p55"/>
            <p:cNvSpPr/>
            <p:nvPr/>
          </p:nvSpPr>
          <p:spPr>
            <a:xfrm>
              <a:off x="2674950" y="2761925"/>
              <a:ext cx="13825" cy="22600"/>
            </a:xfrm>
            <a:custGeom>
              <a:avLst/>
              <a:gdLst/>
              <a:ahLst/>
              <a:cxnLst/>
              <a:rect l="l" t="t" r="r" b="b"/>
              <a:pathLst>
                <a:path w="553" h="904" extrusionOk="0">
                  <a:moveTo>
                    <a:pt x="352" y="1"/>
                  </a:moveTo>
                  <a:cubicBezTo>
                    <a:pt x="302" y="26"/>
                    <a:pt x="276" y="51"/>
                    <a:pt x="302" y="76"/>
                  </a:cubicBezTo>
                  <a:cubicBezTo>
                    <a:pt x="302" y="151"/>
                    <a:pt x="327" y="201"/>
                    <a:pt x="327" y="277"/>
                  </a:cubicBezTo>
                  <a:cubicBezTo>
                    <a:pt x="352" y="427"/>
                    <a:pt x="377" y="577"/>
                    <a:pt x="402" y="703"/>
                  </a:cubicBezTo>
                  <a:cubicBezTo>
                    <a:pt x="276" y="728"/>
                    <a:pt x="176" y="753"/>
                    <a:pt x="51" y="778"/>
                  </a:cubicBezTo>
                  <a:cubicBezTo>
                    <a:pt x="1" y="803"/>
                    <a:pt x="1" y="828"/>
                    <a:pt x="1" y="853"/>
                  </a:cubicBezTo>
                  <a:cubicBezTo>
                    <a:pt x="1" y="903"/>
                    <a:pt x="26" y="903"/>
                    <a:pt x="51" y="903"/>
                  </a:cubicBezTo>
                  <a:lnTo>
                    <a:pt x="76" y="903"/>
                  </a:lnTo>
                  <a:cubicBezTo>
                    <a:pt x="226" y="878"/>
                    <a:pt x="352" y="853"/>
                    <a:pt x="502" y="828"/>
                  </a:cubicBezTo>
                  <a:cubicBezTo>
                    <a:pt x="502" y="828"/>
                    <a:pt x="527" y="828"/>
                    <a:pt x="527" y="803"/>
                  </a:cubicBezTo>
                  <a:cubicBezTo>
                    <a:pt x="552" y="803"/>
                    <a:pt x="552" y="778"/>
                    <a:pt x="552" y="753"/>
                  </a:cubicBezTo>
                  <a:cubicBezTo>
                    <a:pt x="527" y="577"/>
                    <a:pt x="477" y="427"/>
                    <a:pt x="452" y="252"/>
                  </a:cubicBezTo>
                  <a:cubicBezTo>
                    <a:pt x="452" y="176"/>
                    <a:pt x="427" y="126"/>
                    <a:pt x="427" y="51"/>
                  </a:cubicBezTo>
                  <a:cubicBezTo>
                    <a:pt x="427" y="26"/>
                    <a:pt x="377" y="1"/>
                    <a:pt x="35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03" name="Google Shape;1903;p55"/>
          <p:cNvSpPr/>
          <p:nvPr/>
        </p:nvSpPr>
        <p:spPr>
          <a:xfrm>
            <a:off x="7941230" y="5847648"/>
            <a:ext cx="1444133" cy="580720"/>
          </a:xfrm>
          <a:custGeom>
            <a:avLst/>
            <a:gdLst/>
            <a:ahLst/>
            <a:cxnLst/>
            <a:rect l="l" t="t" r="r" b="b"/>
            <a:pathLst>
              <a:path w="12407" h="4989" extrusionOk="0">
                <a:moveTo>
                  <a:pt x="9102" y="163"/>
                </a:moveTo>
                <a:cubicBezTo>
                  <a:pt x="9212" y="163"/>
                  <a:pt x="9320" y="175"/>
                  <a:pt x="9425" y="201"/>
                </a:cubicBezTo>
                <a:cubicBezTo>
                  <a:pt x="10227" y="402"/>
                  <a:pt x="10803" y="1078"/>
                  <a:pt x="10828" y="1780"/>
                </a:cubicBezTo>
                <a:cubicBezTo>
                  <a:pt x="10828" y="1805"/>
                  <a:pt x="10853" y="1830"/>
                  <a:pt x="10878" y="1855"/>
                </a:cubicBezTo>
                <a:lnTo>
                  <a:pt x="10953" y="1855"/>
                </a:lnTo>
                <a:cubicBezTo>
                  <a:pt x="11037" y="1814"/>
                  <a:pt x="11126" y="1794"/>
                  <a:pt x="11217" y="1794"/>
                </a:cubicBezTo>
                <a:cubicBezTo>
                  <a:pt x="11399" y="1794"/>
                  <a:pt x="11588" y="1872"/>
                  <a:pt x="11755" y="2006"/>
                </a:cubicBezTo>
                <a:cubicBezTo>
                  <a:pt x="12056" y="2231"/>
                  <a:pt x="12206" y="2582"/>
                  <a:pt x="12156" y="2908"/>
                </a:cubicBezTo>
                <a:cubicBezTo>
                  <a:pt x="12066" y="3538"/>
                  <a:pt x="11411" y="3926"/>
                  <a:pt x="10824" y="3926"/>
                </a:cubicBezTo>
                <a:cubicBezTo>
                  <a:pt x="10757" y="3926"/>
                  <a:pt x="10692" y="3921"/>
                  <a:pt x="10628" y="3910"/>
                </a:cubicBezTo>
                <a:cubicBezTo>
                  <a:pt x="10602" y="3910"/>
                  <a:pt x="10552" y="3910"/>
                  <a:pt x="10552" y="3936"/>
                </a:cubicBezTo>
                <a:cubicBezTo>
                  <a:pt x="10277" y="4362"/>
                  <a:pt x="9800" y="4637"/>
                  <a:pt x="9274" y="4712"/>
                </a:cubicBezTo>
                <a:cubicBezTo>
                  <a:pt x="9205" y="4719"/>
                  <a:pt x="9136" y="4722"/>
                  <a:pt x="9067" y="4722"/>
                </a:cubicBezTo>
                <a:cubicBezTo>
                  <a:pt x="8593" y="4722"/>
                  <a:pt x="8152" y="4571"/>
                  <a:pt x="7846" y="4286"/>
                </a:cubicBezTo>
                <a:cubicBezTo>
                  <a:pt x="7846" y="4261"/>
                  <a:pt x="7821" y="4261"/>
                  <a:pt x="7795" y="4261"/>
                </a:cubicBezTo>
                <a:cubicBezTo>
                  <a:pt x="7770" y="4261"/>
                  <a:pt x="7745" y="4261"/>
                  <a:pt x="7720" y="4286"/>
                </a:cubicBezTo>
                <a:cubicBezTo>
                  <a:pt x="7436" y="4618"/>
                  <a:pt x="6974" y="4815"/>
                  <a:pt x="6480" y="4815"/>
                </a:cubicBezTo>
                <a:cubicBezTo>
                  <a:pt x="6451" y="4815"/>
                  <a:pt x="6421" y="4814"/>
                  <a:pt x="6392" y="4813"/>
                </a:cubicBezTo>
                <a:cubicBezTo>
                  <a:pt x="5866" y="4763"/>
                  <a:pt x="5364" y="4537"/>
                  <a:pt x="5114" y="4136"/>
                </a:cubicBezTo>
                <a:cubicBezTo>
                  <a:pt x="5089" y="4136"/>
                  <a:pt x="5064" y="4111"/>
                  <a:pt x="5039" y="4111"/>
                </a:cubicBezTo>
                <a:cubicBezTo>
                  <a:pt x="5013" y="4111"/>
                  <a:pt x="4988" y="4111"/>
                  <a:pt x="4963" y="4136"/>
                </a:cubicBezTo>
                <a:cubicBezTo>
                  <a:pt x="4623" y="4455"/>
                  <a:pt x="4139" y="4629"/>
                  <a:pt x="3618" y="4629"/>
                </a:cubicBezTo>
                <a:cubicBezTo>
                  <a:pt x="3525" y="4629"/>
                  <a:pt x="3430" y="4624"/>
                  <a:pt x="3334" y="4612"/>
                </a:cubicBezTo>
                <a:cubicBezTo>
                  <a:pt x="2708" y="4537"/>
                  <a:pt x="2181" y="4211"/>
                  <a:pt x="1881" y="3735"/>
                </a:cubicBezTo>
                <a:cubicBezTo>
                  <a:pt x="1866" y="3706"/>
                  <a:pt x="1843" y="3693"/>
                  <a:pt x="1816" y="3693"/>
                </a:cubicBezTo>
                <a:cubicBezTo>
                  <a:pt x="1797" y="3693"/>
                  <a:pt x="1776" y="3700"/>
                  <a:pt x="1755" y="3710"/>
                </a:cubicBezTo>
                <a:cubicBezTo>
                  <a:pt x="1627" y="3791"/>
                  <a:pt x="1472" y="3830"/>
                  <a:pt x="1308" y="3830"/>
                </a:cubicBezTo>
                <a:cubicBezTo>
                  <a:pt x="1118" y="3830"/>
                  <a:pt x="916" y="3779"/>
                  <a:pt x="728" y="3685"/>
                </a:cubicBezTo>
                <a:cubicBezTo>
                  <a:pt x="402" y="3484"/>
                  <a:pt x="176" y="3159"/>
                  <a:pt x="176" y="2833"/>
                </a:cubicBezTo>
                <a:cubicBezTo>
                  <a:pt x="176" y="2482"/>
                  <a:pt x="377" y="2156"/>
                  <a:pt x="728" y="1956"/>
                </a:cubicBezTo>
                <a:cubicBezTo>
                  <a:pt x="902" y="1848"/>
                  <a:pt x="1099" y="1798"/>
                  <a:pt x="1285" y="1798"/>
                </a:cubicBezTo>
                <a:cubicBezTo>
                  <a:pt x="1447" y="1798"/>
                  <a:pt x="1602" y="1836"/>
                  <a:pt x="1730" y="1905"/>
                </a:cubicBezTo>
                <a:cubicBezTo>
                  <a:pt x="1743" y="1918"/>
                  <a:pt x="1755" y="1924"/>
                  <a:pt x="1768" y="1924"/>
                </a:cubicBezTo>
                <a:cubicBezTo>
                  <a:pt x="1780" y="1924"/>
                  <a:pt x="1793" y="1918"/>
                  <a:pt x="1805" y="1905"/>
                </a:cubicBezTo>
                <a:cubicBezTo>
                  <a:pt x="1830" y="1905"/>
                  <a:pt x="1856" y="1880"/>
                  <a:pt x="1856" y="1855"/>
                </a:cubicBezTo>
                <a:cubicBezTo>
                  <a:pt x="1981" y="1329"/>
                  <a:pt x="2432" y="878"/>
                  <a:pt x="2958" y="753"/>
                </a:cubicBezTo>
                <a:cubicBezTo>
                  <a:pt x="3075" y="726"/>
                  <a:pt x="3193" y="713"/>
                  <a:pt x="3310" y="713"/>
                </a:cubicBezTo>
                <a:cubicBezTo>
                  <a:pt x="3745" y="713"/>
                  <a:pt x="4166" y="893"/>
                  <a:pt x="4462" y="1229"/>
                </a:cubicBezTo>
                <a:cubicBezTo>
                  <a:pt x="4487" y="1254"/>
                  <a:pt x="4512" y="1254"/>
                  <a:pt x="4537" y="1254"/>
                </a:cubicBezTo>
                <a:cubicBezTo>
                  <a:pt x="4562" y="1254"/>
                  <a:pt x="4587" y="1229"/>
                  <a:pt x="4612" y="1204"/>
                </a:cubicBezTo>
                <a:cubicBezTo>
                  <a:pt x="4763" y="702"/>
                  <a:pt x="5214" y="352"/>
                  <a:pt x="5690" y="251"/>
                </a:cubicBezTo>
                <a:cubicBezTo>
                  <a:pt x="5777" y="233"/>
                  <a:pt x="5866" y="225"/>
                  <a:pt x="5955" y="225"/>
                </a:cubicBezTo>
                <a:cubicBezTo>
                  <a:pt x="6486" y="225"/>
                  <a:pt x="7040" y="531"/>
                  <a:pt x="7319" y="1003"/>
                </a:cubicBezTo>
                <a:cubicBezTo>
                  <a:pt x="7344" y="1028"/>
                  <a:pt x="7369" y="1053"/>
                  <a:pt x="7394" y="1053"/>
                </a:cubicBezTo>
                <a:cubicBezTo>
                  <a:pt x="7420" y="1053"/>
                  <a:pt x="7445" y="1053"/>
                  <a:pt x="7470" y="1028"/>
                </a:cubicBezTo>
                <a:cubicBezTo>
                  <a:pt x="7811" y="559"/>
                  <a:pt x="8478" y="163"/>
                  <a:pt x="9102" y="163"/>
                </a:cubicBezTo>
                <a:close/>
                <a:moveTo>
                  <a:pt x="9081" y="0"/>
                </a:moveTo>
                <a:cubicBezTo>
                  <a:pt x="8442" y="0"/>
                  <a:pt x="7793" y="371"/>
                  <a:pt x="7420" y="828"/>
                </a:cubicBezTo>
                <a:cubicBezTo>
                  <a:pt x="7076" y="356"/>
                  <a:pt x="6494" y="49"/>
                  <a:pt x="5941" y="49"/>
                </a:cubicBezTo>
                <a:cubicBezTo>
                  <a:pt x="5848" y="49"/>
                  <a:pt x="5755" y="58"/>
                  <a:pt x="5665" y="76"/>
                </a:cubicBezTo>
                <a:cubicBezTo>
                  <a:pt x="5164" y="176"/>
                  <a:pt x="4713" y="527"/>
                  <a:pt x="4487" y="1003"/>
                </a:cubicBezTo>
                <a:cubicBezTo>
                  <a:pt x="4173" y="708"/>
                  <a:pt x="3735" y="537"/>
                  <a:pt x="3295" y="537"/>
                </a:cubicBezTo>
                <a:cubicBezTo>
                  <a:pt x="3174" y="537"/>
                  <a:pt x="3052" y="550"/>
                  <a:pt x="2933" y="577"/>
                </a:cubicBezTo>
                <a:cubicBezTo>
                  <a:pt x="2357" y="727"/>
                  <a:pt x="1906" y="1179"/>
                  <a:pt x="1730" y="1705"/>
                </a:cubicBezTo>
                <a:cubicBezTo>
                  <a:pt x="1599" y="1654"/>
                  <a:pt x="1451" y="1628"/>
                  <a:pt x="1299" y="1628"/>
                </a:cubicBezTo>
                <a:cubicBezTo>
                  <a:pt x="1073" y="1628"/>
                  <a:pt x="837" y="1685"/>
                  <a:pt x="627" y="1805"/>
                </a:cubicBezTo>
                <a:cubicBezTo>
                  <a:pt x="226" y="2031"/>
                  <a:pt x="1" y="2432"/>
                  <a:pt x="1" y="2833"/>
                </a:cubicBezTo>
                <a:cubicBezTo>
                  <a:pt x="1" y="3234"/>
                  <a:pt x="252" y="3610"/>
                  <a:pt x="653" y="3835"/>
                </a:cubicBezTo>
                <a:cubicBezTo>
                  <a:pt x="859" y="3945"/>
                  <a:pt x="1081" y="4003"/>
                  <a:pt x="1293" y="4003"/>
                </a:cubicBezTo>
                <a:cubicBezTo>
                  <a:pt x="1467" y="4003"/>
                  <a:pt x="1634" y="3964"/>
                  <a:pt x="1780" y="3885"/>
                </a:cubicBezTo>
                <a:cubicBezTo>
                  <a:pt x="2106" y="4362"/>
                  <a:pt x="2658" y="4687"/>
                  <a:pt x="3309" y="4788"/>
                </a:cubicBezTo>
                <a:cubicBezTo>
                  <a:pt x="3417" y="4800"/>
                  <a:pt x="3524" y="4806"/>
                  <a:pt x="3629" y="4806"/>
                </a:cubicBezTo>
                <a:cubicBezTo>
                  <a:pt x="4162" y="4806"/>
                  <a:pt x="4658" y="4646"/>
                  <a:pt x="5013" y="4311"/>
                </a:cubicBezTo>
                <a:cubicBezTo>
                  <a:pt x="5339" y="4712"/>
                  <a:pt x="5841" y="4938"/>
                  <a:pt x="6367" y="4963"/>
                </a:cubicBezTo>
                <a:cubicBezTo>
                  <a:pt x="6417" y="4963"/>
                  <a:pt x="6442" y="4988"/>
                  <a:pt x="6492" y="4988"/>
                </a:cubicBezTo>
                <a:cubicBezTo>
                  <a:pt x="6993" y="4988"/>
                  <a:pt x="7470" y="4788"/>
                  <a:pt x="7795" y="4462"/>
                </a:cubicBezTo>
                <a:cubicBezTo>
                  <a:pt x="8146" y="4747"/>
                  <a:pt x="8592" y="4897"/>
                  <a:pt x="9084" y="4897"/>
                </a:cubicBezTo>
                <a:cubicBezTo>
                  <a:pt x="9155" y="4897"/>
                  <a:pt x="9227" y="4894"/>
                  <a:pt x="9299" y="4888"/>
                </a:cubicBezTo>
                <a:cubicBezTo>
                  <a:pt x="9876" y="4813"/>
                  <a:pt x="10352" y="4512"/>
                  <a:pt x="10653" y="4086"/>
                </a:cubicBezTo>
                <a:cubicBezTo>
                  <a:pt x="10717" y="4094"/>
                  <a:pt x="10781" y="4098"/>
                  <a:pt x="10844" y="4098"/>
                </a:cubicBezTo>
                <a:cubicBezTo>
                  <a:pt x="11553" y="4098"/>
                  <a:pt x="12217" y="3602"/>
                  <a:pt x="12332" y="2958"/>
                </a:cubicBezTo>
                <a:cubicBezTo>
                  <a:pt x="12407" y="2557"/>
                  <a:pt x="12206" y="2131"/>
                  <a:pt x="11856" y="1855"/>
                </a:cubicBezTo>
                <a:cubicBezTo>
                  <a:pt x="11669" y="1706"/>
                  <a:pt x="11441" y="1626"/>
                  <a:pt x="11212" y="1626"/>
                </a:cubicBezTo>
                <a:cubicBezTo>
                  <a:pt x="11134" y="1626"/>
                  <a:pt x="11055" y="1636"/>
                  <a:pt x="10978" y="1655"/>
                </a:cubicBezTo>
                <a:cubicBezTo>
                  <a:pt x="10903" y="928"/>
                  <a:pt x="10277" y="251"/>
                  <a:pt x="9475" y="51"/>
                </a:cubicBezTo>
                <a:cubicBezTo>
                  <a:pt x="9345" y="16"/>
                  <a:pt x="9213" y="0"/>
                  <a:pt x="908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6" name="Picture 45">
            <a:extLst>
              <a:ext uri="{FF2B5EF4-FFF2-40B4-BE49-F238E27FC236}">
                <a16:creationId xmlns:a16="http://schemas.microsoft.com/office/drawing/2014/main" id="{9A5C2FE8-78D2-0AE5-55CC-5759FF600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276" y="3234762"/>
            <a:ext cx="8273998" cy="4437185"/>
          </a:xfrm>
          <a:prstGeom prst="rect">
            <a:avLst/>
          </a:prstGeom>
        </p:spPr>
      </p:pic>
      <p:sp>
        <p:nvSpPr>
          <p:cNvPr id="3" name="Rectangle 2"/>
          <p:cNvSpPr/>
          <p:nvPr/>
        </p:nvSpPr>
        <p:spPr>
          <a:xfrm>
            <a:off x="2497785" y="561408"/>
            <a:ext cx="6724918" cy="646331"/>
          </a:xfrm>
          <a:prstGeom prst="rect">
            <a:avLst/>
          </a:prstGeom>
        </p:spPr>
        <p:txBody>
          <a:bodyPr wrap="none">
            <a:spAutoFit/>
          </a:bodyPr>
          <a:lstStyle/>
          <a:p>
            <a:r>
              <a:rPr lang="en-US" sz="3600" b="1" i="1" dirty="0" err="1">
                <a:solidFill>
                  <a:srgbClr val="002060"/>
                </a:solidFill>
                <a:latin typeface="Times New Roman" panose="02020603050405020304" pitchFamily="18" charset="0"/>
                <a:ea typeface="Times New Roman" panose="02020603050405020304" pitchFamily="18" charset="0"/>
              </a:rPr>
              <a:t>Câu</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chuyện</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giúp</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em</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hiểu</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điều</a:t>
            </a:r>
            <a:r>
              <a:rPr lang="en-US" sz="3600" b="1" i="1" dirty="0">
                <a:solidFill>
                  <a:srgbClr val="002060"/>
                </a:solidFill>
                <a:latin typeface="Times New Roman" panose="02020603050405020304" pitchFamily="18" charset="0"/>
                <a:ea typeface="Times New Roman" panose="02020603050405020304" pitchFamily="18" charset="0"/>
              </a:rPr>
              <a:t> </a:t>
            </a:r>
            <a:r>
              <a:rPr lang="en-US" sz="3600" b="1" i="1" dirty="0" err="1">
                <a:solidFill>
                  <a:srgbClr val="002060"/>
                </a:solidFill>
                <a:latin typeface="Times New Roman" panose="02020603050405020304" pitchFamily="18" charset="0"/>
                <a:ea typeface="Times New Roman" panose="02020603050405020304" pitchFamily="18" charset="0"/>
              </a:rPr>
              <a:t>gì</a:t>
            </a:r>
            <a:r>
              <a:rPr lang="en-US" sz="3600" b="1" i="1" dirty="0" smtClean="0">
                <a:solidFill>
                  <a:srgbClr val="002060"/>
                </a:solidFill>
                <a:latin typeface="Times New Roman" panose="02020603050405020304" pitchFamily="18" charset="0"/>
                <a:ea typeface="Times New Roman" panose="02020603050405020304" pitchFamily="18" charset="0"/>
              </a:rPr>
              <a:t>?</a:t>
            </a:r>
            <a:endParaRPr lang="en-US" sz="3600" dirty="0">
              <a:solidFill>
                <a:srgbClr val="002060"/>
              </a:solidFill>
            </a:endParaRPr>
          </a:p>
        </p:txBody>
      </p:sp>
      <p:sp>
        <p:nvSpPr>
          <p:cNvPr id="4" name="Rectangle 3"/>
          <p:cNvSpPr/>
          <p:nvPr/>
        </p:nvSpPr>
        <p:spPr>
          <a:xfrm>
            <a:off x="1705015" y="1435842"/>
            <a:ext cx="10152688"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Cậu</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bé</a:t>
            </a:r>
            <a:r>
              <a:rPr lang="en-US" sz="3200" dirty="0">
                <a:solidFill>
                  <a:srgbClr val="FF0000"/>
                </a:solidFill>
                <a:latin typeface="Times New Roman" panose="02020603050405020304" pitchFamily="18" charset="0"/>
                <a:ea typeface="Calibri" panose="020F0502020204030204" pitchFamily="34" charset="0"/>
              </a:rPr>
              <a:t> Ê-di-</a:t>
            </a:r>
            <a:r>
              <a:rPr lang="en-US" sz="3200" dirty="0" err="1">
                <a:solidFill>
                  <a:srgbClr val="FF0000"/>
                </a:solidFill>
                <a:latin typeface="Times New Roman" panose="02020603050405020304" pitchFamily="18" charset="0"/>
                <a:ea typeface="Calibri" panose="020F0502020204030204" pitchFamily="34" charset="0"/>
              </a:rPr>
              <a:t>xơn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thông</a:t>
            </a:r>
            <a:r>
              <a:rPr lang="en-US" sz="3200" dirty="0">
                <a:solidFill>
                  <a:srgbClr val="FF0000"/>
                </a:solidFill>
                <a:latin typeface="Times New Roman" panose="02020603050405020304" pitchFamily="18" charset="0"/>
                <a:ea typeface="Calibri" panose="020F0502020204030204" pitchFamily="34" charset="0"/>
              </a:rPr>
              <a:t> minh, </a:t>
            </a:r>
            <a:r>
              <a:rPr lang="en-US" sz="3200" dirty="0" err="1">
                <a:solidFill>
                  <a:srgbClr val="FF0000"/>
                </a:solidFill>
                <a:latin typeface="Times New Roman" panose="02020603050405020304" pitchFamily="18" charset="0"/>
                <a:ea typeface="Calibri" panose="020F0502020204030204" pitchFamily="34" charset="0"/>
              </a:rPr>
              <a:t>thương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mẹ</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tìm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ra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cách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làm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cho</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căn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phòng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có</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đủ</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ánh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sáng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để</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bác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sĩ</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mổ</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cứu</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mẹ</a:t>
            </a:r>
            <a:r>
              <a:rPr lang="en-US" sz="3200" dirty="0">
                <a:solidFill>
                  <a:srgbClr val="FF0000"/>
                </a:solidFill>
                <a:latin typeface="Times New Roman" panose="02020603050405020304" pitchFamily="18" charset="0"/>
                <a:ea typeface="Calibri" panose="020F0502020204030204" pitchFamily="34" charset="0"/>
              </a:rPr>
              <a:t>.</a:t>
            </a:r>
            <a:endParaRPr lang="en-US" sz="3200" dirty="0">
              <a:solidFill>
                <a:srgbClr val="FF0000"/>
              </a:solidFill>
            </a:endParaRPr>
          </a:p>
        </p:txBody>
      </p:sp>
    </p:spTree>
    <p:extLst>
      <p:ext uri="{BB962C8B-B14F-4D97-AF65-F5344CB8AC3E}">
        <p14:creationId xmlns:p14="http://schemas.microsoft.com/office/powerpoint/2010/main" val="16831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456500" y="955675"/>
            <a:ext cx="7558181" cy="5361663"/>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43315" y="3721611"/>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093" y="606066"/>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sym typeface="+mn-lt"/>
            </a:endParaRPr>
          </a:p>
        </p:txBody>
      </p:sp>
      <p:sp>
        <p:nvSpPr>
          <p:cNvPr id="12" name="TextBox 11"/>
          <p:cNvSpPr txBox="1"/>
          <p:nvPr/>
        </p:nvSpPr>
        <p:spPr>
          <a:xfrm>
            <a:off x="2934225" y="1973279"/>
            <a:ext cx="60092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prstClr val="black"/>
                </a:solidFill>
                <a:effectLst/>
                <a:uLnTx/>
                <a:uFillTx/>
                <a:latin typeface="UTM Avo"/>
                <a:ea typeface="+mn-ea"/>
                <a:cs typeface="+mn-cs"/>
              </a:rPr>
              <a:t>Củng</a:t>
            </a:r>
            <a:r>
              <a:rPr kumimoji="0" lang="en-US" sz="7200" b="0" i="0" u="none" strike="noStrike" kern="1200" cap="none" spc="0" normalizeH="0" baseline="0" noProof="0" dirty="0">
                <a:ln>
                  <a:noFill/>
                </a:ln>
                <a:solidFill>
                  <a:prstClr val="black"/>
                </a:solidFill>
                <a:effectLst/>
                <a:uLnTx/>
                <a:uFillTx/>
                <a:latin typeface="UTM Avo"/>
                <a:ea typeface="+mn-ea"/>
                <a:cs typeface="+mn-cs"/>
              </a:rPr>
              <a:t> </a:t>
            </a:r>
            <a:r>
              <a:rPr kumimoji="0" lang="en-US" sz="7200" b="0" i="0" u="none" strike="noStrike" kern="1200" cap="none" spc="0" normalizeH="0" baseline="0" noProof="0" dirty="0" err="1">
                <a:ln>
                  <a:noFill/>
                </a:ln>
                <a:solidFill>
                  <a:prstClr val="black"/>
                </a:solidFill>
                <a:effectLst/>
                <a:uLnTx/>
                <a:uFillTx/>
                <a:latin typeface="UTM Avo"/>
                <a:ea typeface="+mn-ea"/>
                <a:cs typeface="+mn-cs"/>
              </a:rPr>
              <a:t>cố</a:t>
            </a:r>
            <a:endParaRPr kumimoji="0" lang="en-US" sz="7200" b="0" i="0" u="none" strike="noStrike" kern="1200" cap="none" spc="0" normalizeH="0" baseline="0" noProof="0" dirty="0">
              <a:ln>
                <a:noFill/>
              </a:ln>
              <a:solidFill>
                <a:prstClr val="black"/>
              </a:solidFill>
              <a:effectLst/>
              <a:uLnTx/>
              <a:uFillTx/>
              <a:latin typeface="UTM Av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UTM Avo"/>
                <a:ea typeface="+mn-ea"/>
                <a:cs typeface="+mn-cs"/>
              </a:rPr>
              <a:t> </a:t>
            </a:r>
            <a:r>
              <a:rPr kumimoji="0" lang="en-US" sz="7200" b="0" i="0" u="none" strike="noStrike" kern="1200" cap="none" spc="0" normalizeH="0" baseline="0" noProof="0" dirty="0" err="1">
                <a:ln>
                  <a:noFill/>
                </a:ln>
                <a:solidFill>
                  <a:prstClr val="black"/>
                </a:solidFill>
                <a:effectLst/>
                <a:uLnTx/>
                <a:uFillTx/>
                <a:latin typeface="UTM Avo"/>
                <a:ea typeface="+mn-ea"/>
                <a:cs typeface="+mn-cs"/>
              </a:rPr>
              <a:t>bài</a:t>
            </a:r>
            <a:r>
              <a:rPr kumimoji="0" lang="en-US" sz="7200" b="0" i="0" u="none" strike="noStrike" kern="1200" cap="none" spc="0" normalizeH="0" baseline="0" noProof="0" dirty="0">
                <a:ln>
                  <a:noFill/>
                </a:ln>
                <a:solidFill>
                  <a:prstClr val="black"/>
                </a:solidFill>
                <a:effectLst/>
                <a:uLnTx/>
                <a:uFillTx/>
                <a:latin typeface="UTM Avo"/>
                <a:ea typeface="+mn-ea"/>
                <a:cs typeface="+mn-cs"/>
              </a:rPr>
              <a:t> </a:t>
            </a:r>
            <a:r>
              <a:rPr kumimoji="0" lang="en-US" sz="7200" b="0" i="0" u="none" strike="noStrike" kern="1200" cap="none" spc="0" normalizeH="0" baseline="0" noProof="0" dirty="0" err="1">
                <a:ln>
                  <a:noFill/>
                </a:ln>
                <a:solidFill>
                  <a:prstClr val="black"/>
                </a:solidFill>
                <a:effectLst/>
                <a:uLnTx/>
                <a:uFillTx/>
                <a:latin typeface="UTM Avo"/>
                <a:ea typeface="+mn-ea"/>
                <a:cs typeface="+mn-cs"/>
              </a:rPr>
              <a:t>học</a:t>
            </a:r>
            <a:endParaRPr kumimoji="0" lang="en-US" sz="7200" b="0" i="0" u="none" strike="noStrike" kern="1200" cap="none" spc="0" normalizeH="0" baseline="0" noProof="0" dirty="0">
              <a:ln>
                <a:noFill/>
              </a:ln>
              <a:solidFill>
                <a:prstClr val="black"/>
              </a:solidFill>
              <a:effectLst/>
              <a:uLnTx/>
              <a:uFillTx/>
              <a:latin typeface="UTM Avo"/>
              <a:ea typeface="+mn-ea"/>
              <a:cs typeface="+mn-cs"/>
            </a:endParaRPr>
          </a:p>
        </p:txBody>
      </p:sp>
    </p:spTree>
    <p:extLst>
      <p:ext uri="{BB962C8B-B14F-4D97-AF65-F5344CB8AC3E}">
        <p14:creationId xmlns:p14="http://schemas.microsoft.com/office/powerpoint/2010/main" val="194521606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A202613B-035C-4B16-B83C-B57DAAA0E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600" y="-322252"/>
            <a:ext cx="9148887" cy="6858000"/>
          </a:xfrm>
          <a:prstGeom prst="rect">
            <a:avLst/>
          </a:prstGeom>
        </p:spPr>
      </p:pic>
      <p:sp>
        <p:nvSpPr>
          <p:cNvPr id="2" name="Rectangle 1"/>
          <p:cNvSpPr/>
          <p:nvPr/>
        </p:nvSpPr>
        <p:spPr>
          <a:xfrm>
            <a:off x="2286000" y="3429000"/>
            <a:ext cx="695575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w="9525">
                  <a:solidFill>
                    <a:srgbClr val="FFFFFF"/>
                  </a:solidFill>
                  <a:prstDash val="solid"/>
                </a:ln>
                <a:solidFill>
                  <a:srgbClr val="F06952"/>
                </a:solidFill>
                <a:effectLst>
                  <a:outerShdw blurRad="12700" dist="38100" dir="2700000" algn="tl" rotWithShape="0">
                    <a:srgbClr val="F06952">
                      <a:lumMod val="60000"/>
                      <a:lumOff val="40000"/>
                    </a:srgbClr>
                  </a:outerShdw>
                </a:effectLst>
                <a:uLnTx/>
                <a:uFillTx/>
                <a:latin typeface="Arial" panose="020B0604020202020204" pitchFamily="34" charset="0"/>
                <a:ea typeface="+mn-ea"/>
                <a:cs typeface="+mn-cs"/>
              </a:rPr>
              <a:t>Chúc các em học tốt</a:t>
            </a:r>
            <a:endParaRPr kumimoji="0" lang="en-US" sz="5400" b="1" i="0" u="none" strike="noStrike" kern="1200" cap="none" spc="0" normalizeH="0" baseline="0" noProof="0" dirty="0">
              <a:ln w="9525">
                <a:solidFill>
                  <a:srgbClr val="FFFFFF"/>
                </a:solidFill>
                <a:prstDash val="solid"/>
              </a:ln>
              <a:solidFill>
                <a:srgbClr val="F06952"/>
              </a:solidFill>
              <a:effectLst>
                <a:outerShdw blurRad="12700" dist="38100" dir="2700000" algn="tl" rotWithShape="0">
                  <a:srgbClr val="F06952">
                    <a:lumMod val="60000"/>
                    <a:lumOff val="40000"/>
                  </a:srgbClr>
                </a:outerShdw>
              </a:effectLst>
              <a:uLnTx/>
              <a:uFillTx/>
              <a:latin typeface="Arial"/>
              <a:ea typeface="+mn-ea"/>
              <a:cs typeface="+mn-cs"/>
            </a:endParaRPr>
          </a:p>
        </p:txBody>
      </p:sp>
      <p:grpSp>
        <p:nvGrpSpPr>
          <p:cNvPr id="5" name="Google Shape;4973;p57"/>
          <p:cNvGrpSpPr/>
          <p:nvPr/>
        </p:nvGrpSpPr>
        <p:grpSpPr>
          <a:xfrm>
            <a:off x="189360" y="4038600"/>
            <a:ext cx="1434115" cy="2642545"/>
            <a:chOff x="2530750" y="2504325"/>
            <a:chExt cx="1290600" cy="2378100"/>
          </a:xfrm>
        </p:grpSpPr>
        <p:sp>
          <p:nvSpPr>
            <p:cNvPr id="6"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4975;p57"/>
            <p:cNvSpPr/>
            <p:nvPr/>
          </p:nvSpPr>
          <p:spPr>
            <a:xfrm>
              <a:off x="3010675" y="4136600"/>
              <a:ext cx="238075"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4976;p57"/>
            <p:cNvSpPr/>
            <p:nvPr/>
          </p:nvSpPr>
          <p:spPr>
            <a:xfrm>
              <a:off x="3309175" y="4136600"/>
              <a:ext cx="238000" cy="491725"/>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4977;p57"/>
            <p:cNvSpPr/>
            <p:nvPr/>
          </p:nvSpPr>
          <p:spPr>
            <a:xfrm>
              <a:off x="3018975" y="4231750"/>
              <a:ext cx="218875" cy="113850"/>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978;p57"/>
            <p:cNvSpPr/>
            <p:nvPr/>
          </p:nvSpPr>
          <p:spPr>
            <a:xfrm>
              <a:off x="3325225" y="4191525"/>
              <a:ext cx="217075" cy="134125"/>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979;p57"/>
            <p:cNvSpPr/>
            <p:nvPr/>
          </p:nvSpPr>
          <p:spPr>
            <a:xfrm>
              <a:off x="2915325" y="3302250"/>
              <a:ext cx="697475" cy="605250"/>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980;p57"/>
            <p:cNvSpPr/>
            <p:nvPr/>
          </p:nvSpPr>
          <p:spPr>
            <a:xfrm>
              <a:off x="3389475" y="3426150"/>
              <a:ext cx="349225" cy="330900"/>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981;p57"/>
            <p:cNvSpPr/>
            <p:nvPr/>
          </p:nvSpPr>
          <p:spPr>
            <a:xfrm>
              <a:off x="2787625" y="3432575"/>
              <a:ext cx="315025" cy="323000"/>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982;p57"/>
            <p:cNvSpPr/>
            <p:nvPr/>
          </p:nvSpPr>
          <p:spPr>
            <a:xfrm>
              <a:off x="2596750" y="2617600"/>
              <a:ext cx="508600" cy="424875"/>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983;p57"/>
            <p:cNvSpPr/>
            <p:nvPr/>
          </p:nvSpPr>
          <p:spPr>
            <a:xfrm>
              <a:off x="3218375" y="2591225"/>
              <a:ext cx="473525" cy="464175"/>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984;p57"/>
            <p:cNvSpPr/>
            <p:nvPr/>
          </p:nvSpPr>
          <p:spPr>
            <a:xfrm>
              <a:off x="2749550" y="2694275"/>
              <a:ext cx="861525" cy="59330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985;p57"/>
            <p:cNvSpPr/>
            <p:nvPr/>
          </p:nvSpPr>
          <p:spPr>
            <a:xfrm>
              <a:off x="2909900" y="4654775"/>
              <a:ext cx="329425" cy="140525"/>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986;p57"/>
            <p:cNvSpPr/>
            <p:nvPr/>
          </p:nvSpPr>
          <p:spPr>
            <a:xfrm>
              <a:off x="3061525" y="4670025"/>
              <a:ext cx="46750" cy="41175"/>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987;p57"/>
            <p:cNvSpPr/>
            <p:nvPr/>
          </p:nvSpPr>
          <p:spPr>
            <a:xfrm>
              <a:off x="3026575" y="4688375"/>
              <a:ext cx="44675" cy="34750"/>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988;p57"/>
            <p:cNvSpPr/>
            <p:nvPr/>
          </p:nvSpPr>
          <p:spPr>
            <a:xfrm>
              <a:off x="3024775" y="4683475"/>
              <a:ext cx="50100" cy="43400"/>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989;p57"/>
            <p:cNvSpPr/>
            <p:nvPr/>
          </p:nvSpPr>
          <p:spPr>
            <a:xfrm>
              <a:off x="2996575" y="4713400"/>
              <a:ext cx="44675" cy="34750"/>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990;p57"/>
            <p:cNvSpPr/>
            <p:nvPr/>
          </p:nvSpPr>
          <p:spPr>
            <a:xfrm>
              <a:off x="2994850" y="4708450"/>
              <a:ext cx="50175" cy="43400"/>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991;p57"/>
            <p:cNvSpPr/>
            <p:nvPr/>
          </p:nvSpPr>
          <p:spPr>
            <a:xfrm>
              <a:off x="3074150" y="4573000"/>
              <a:ext cx="159025" cy="93225"/>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992;p57"/>
            <p:cNvSpPr/>
            <p:nvPr/>
          </p:nvSpPr>
          <p:spPr>
            <a:xfrm>
              <a:off x="3318450" y="4654775"/>
              <a:ext cx="329375" cy="140525"/>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993;p57"/>
            <p:cNvSpPr/>
            <p:nvPr/>
          </p:nvSpPr>
          <p:spPr>
            <a:xfrm>
              <a:off x="3449650" y="4670025"/>
              <a:ext cx="46750" cy="41175"/>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994;p57"/>
            <p:cNvSpPr/>
            <p:nvPr/>
          </p:nvSpPr>
          <p:spPr>
            <a:xfrm>
              <a:off x="3486625" y="4688375"/>
              <a:ext cx="44650" cy="34750"/>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995;p57"/>
            <p:cNvSpPr/>
            <p:nvPr/>
          </p:nvSpPr>
          <p:spPr>
            <a:xfrm>
              <a:off x="3482975" y="4683475"/>
              <a:ext cx="50125" cy="43400"/>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996;p57"/>
            <p:cNvSpPr/>
            <p:nvPr/>
          </p:nvSpPr>
          <p:spPr>
            <a:xfrm>
              <a:off x="3516600" y="4713400"/>
              <a:ext cx="44675" cy="34750"/>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997;p57"/>
            <p:cNvSpPr/>
            <p:nvPr/>
          </p:nvSpPr>
          <p:spPr>
            <a:xfrm>
              <a:off x="3512975" y="4708525"/>
              <a:ext cx="50100" cy="4332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998;p57"/>
            <p:cNvSpPr/>
            <p:nvPr/>
          </p:nvSpPr>
          <p:spPr>
            <a:xfrm>
              <a:off x="3334425" y="4570425"/>
              <a:ext cx="155075" cy="97525"/>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999;p57"/>
            <p:cNvSpPr/>
            <p:nvPr/>
          </p:nvSpPr>
          <p:spPr>
            <a:xfrm>
              <a:off x="2829000" y="3397575"/>
              <a:ext cx="859625" cy="858975"/>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5000;p57"/>
            <p:cNvSpPr/>
            <p:nvPr/>
          </p:nvSpPr>
          <p:spPr>
            <a:xfrm>
              <a:off x="3230575" y="2774700"/>
              <a:ext cx="301325" cy="21307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5001;p57"/>
            <p:cNvSpPr/>
            <p:nvPr/>
          </p:nvSpPr>
          <p:spPr>
            <a:xfrm>
              <a:off x="3402300" y="3411875"/>
              <a:ext cx="170050" cy="512925"/>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5002;p57"/>
            <p:cNvSpPr/>
            <p:nvPr/>
          </p:nvSpPr>
          <p:spPr>
            <a:xfrm>
              <a:off x="2913600" y="3421675"/>
              <a:ext cx="176125" cy="50317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5003;p57"/>
            <p:cNvSpPr/>
            <p:nvPr/>
          </p:nvSpPr>
          <p:spPr>
            <a:xfrm>
              <a:off x="2852700" y="3043475"/>
              <a:ext cx="192550" cy="205400"/>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5004;p57"/>
            <p:cNvSpPr/>
            <p:nvPr/>
          </p:nvSpPr>
          <p:spPr>
            <a:xfrm>
              <a:off x="2945950" y="2858050"/>
              <a:ext cx="577175" cy="660600"/>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5005;p57"/>
            <p:cNvSpPr/>
            <p:nvPr/>
          </p:nvSpPr>
          <p:spPr>
            <a:xfrm>
              <a:off x="3151179" y="3072628"/>
              <a:ext cx="60489" cy="60506"/>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5006;p57"/>
            <p:cNvSpPr/>
            <p:nvPr/>
          </p:nvSpPr>
          <p:spPr>
            <a:xfrm>
              <a:off x="3346284" y="3060086"/>
              <a:ext cx="50183" cy="50148"/>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5007;p57"/>
            <p:cNvSpPr/>
            <p:nvPr/>
          </p:nvSpPr>
          <p:spPr>
            <a:xfrm>
              <a:off x="3033350" y="3143800"/>
              <a:ext cx="112650" cy="112675"/>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5008;p57"/>
            <p:cNvSpPr/>
            <p:nvPr/>
          </p:nvSpPr>
          <p:spPr>
            <a:xfrm>
              <a:off x="3361425" y="3148325"/>
              <a:ext cx="112650" cy="11267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5009;p57"/>
            <p:cNvSpPr/>
            <p:nvPr/>
          </p:nvSpPr>
          <p:spPr>
            <a:xfrm>
              <a:off x="3164400" y="3350525"/>
              <a:ext cx="164825" cy="999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5010;p57"/>
            <p:cNvSpPr/>
            <p:nvPr/>
          </p:nvSpPr>
          <p:spPr>
            <a:xfrm>
              <a:off x="3262675" y="3058650"/>
              <a:ext cx="72675" cy="131625"/>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5011;p57"/>
            <p:cNvSpPr/>
            <p:nvPr/>
          </p:nvSpPr>
          <p:spPr>
            <a:xfrm>
              <a:off x="3224225" y="3195125"/>
              <a:ext cx="97125" cy="65525"/>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5012;p57"/>
            <p:cNvSpPr/>
            <p:nvPr/>
          </p:nvSpPr>
          <p:spPr>
            <a:xfrm>
              <a:off x="3113200" y="2994675"/>
              <a:ext cx="61600" cy="34000"/>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5013;p57"/>
            <p:cNvSpPr/>
            <p:nvPr/>
          </p:nvSpPr>
          <p:spPr>
            <a:xfrm>
              <a:off x="3334500" y="2968125"/>
              <a:ext cx="65225" cy="2665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5014;p57"/>
            <p:cNvSpPr/>
            <p:nvPr/>
          </p:nvSpPr>
          <p:spPr>
            <a:xfrm>
              <a:off x="2920925" y="2812850"/>
              <a:ext cx="383475" cy="28877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5015;p57"/>
            <p:cNvSpPr/>
            <p:nvPr/>
          </p:nvSpPr>
          <p:spPr>
            <a:xfrm>
              <a:off x="2917225" y="3093500"/>
              <a:ext cx="60475" cy="106825"/>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5016;p57"/>
            <p:cNvSpPr/>
            <p:nvPr/>
          </p:nvSpPr>
          <p:spPr>
            <a:xfrm>
              <a:off x="2914925" y="4158650"/>
              <a:ext cx="695150" cy="4215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17;p57"/>
            <p:cNvSpPr/>
            <p:nvPr/>
          </p:nvSpPr>
          <p:spPr>
            <a:xfrm>
              <a:off x="2626950" y="3238150"/>
              <a:ext cx="631275" cy="940075"/>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018;p57"/>
            <p:cNvSpPr/>
            <p:nvPr/>
          </p:nvSpPr>
          <p:spPr>
            <a:xfrm>
              <a:off x="2598475" y="3189375"/>
              <a:ext cx="318475" cy="339750"/>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019;p57"/>
            <p:cNvSpPr/>
            <p:nvPr/>
          </p:nvSpPr>
          <p:spPr>
            <a:xfrm>
              <a:off x="2622750" y="3164675"/>
              <a:ext cx="137625" cy="164400"/>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020;p57"/>
            <p:cNvSpPr/>
            <p:nvPr/>
          </p:nvSpPr>
          <p:spPr>
            <a:xfrm>
              <a:off x="2997975" y="3993700"/>
              <a:ext cx="306150" cy="26227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021;p57"/>
            <p:cNvSpPr/>
            <p:nvPr/>
          </p:nvSpPr>
          <p:spPr>
            <a:xfrm>
              <a:off x="2993575" y="3983600"/>
              <a:ext cx="252175" cy="160450"/>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022;p57"/>
            <p:cNvSpPr/>
            <p:nvPr/>
          </p:nvSpPr>
          <p:spPr>
            <a:xfrm>
              <a:off x="2794250" y="3486600"/>
              <a:ext cx="321775" cy="563075"/>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023;p57"/>
            <p:cNvSpPr/>
            <p:nvPr/>
          </p:nvSpPr>
          <p:spPr>
            <a:xfrm>
              <a:off x="2860300" y="3446975"/>
              <a:ext cx="324000" cy="560000"/>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024;p57"/>
            <p:cNvSpPr/>
            <p:nvPr/>
          </p:nvSpPr>
          <p:spPr>
            <a:xfrm>
              <a:off x="2732750" y="3526625"/>
              <a:ext cx="295250" cy="555950"/>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025;p57"/>
            <p:cNvSpPr/>
            <p:nvPr/>
          </p:nvSpPr>
          <p:spPr>
            <a:xfrm>
              <a:off x="3049675" y="3658575"/>
              <a:ext cx="706175" cy="268950"/>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026;p57"/>
            <p:cNvSpPr/>
            <p:nvPr/>
          </p:nvSpPr>
          <p:spPr>
            <a:xfrm>
              <a:off x="2747300" y="3718650"/>
              <a:ext cx="250725" cy="187550"/>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5027;p57"/>
            <p:cNvSpPr/>
            <p:nvPr/>
          </p:nvSpPr>
          <p:spPr>
            <a:xfrm>
              <a:off x="2987800" y="2819825"/>
              <a:ext cx="241700" cy="196300"/>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5028;p57"/>
            <p:cNvSpPr/>
            <p:nvPr/>
          </p:nvSpPr>
          <p:spPr>
            <a:xfrm>
              <a:off x="3282550" y="2810275"/>
              <a:ext cx="233025" cy="16380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5029;p57"/>
            <p:cNvSpPr/>
            <p:nvPr/>
          </p:nvSpPr>
          <p:spPr>
            <a:xfrm>
              <a:off x="2885825" y="2761575"/>
              <a:ext cx="302875" cy="190875"/>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5030;p57"/>
            <p:cNvSpPr/>
            <p:nvPr/>
          </p:nvSpPr>
          <p:spPr>
            <a:xfrm>
              <a:off x="3249825" y="2731575"/>
              <a:ext cx="197125" cy="53350"/>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5031;p57"/>
            <p:cNvSpPr/>
            <p:nvPr/>
          </p:nvSpPr>
          <p:spPr>
            <a:xfrm>
              <a:off x="3418750" y="2643350"/>
              <a:ext cx="201950" cy="247300"/>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5032;p57"/>
            <p:cNvSpPr/>
            <p:nvPr/>
          </p:nvSpPr>
          <p:spPr>
            <a:xfrm>
              <a:off x="2699975" y="2690025"/>
              <a:ext cx="269850" cy="269325"/>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 name="Google Shape;4973;p57"/>
          <p:cNvGrpSpPr/>
          <p:nvPr/>
        </p:nvGrpSpPr>
        <p:grpSpPr>
          <a:xfrm flipH="1">
            <a:off x="10734262" y="4187153"/>
            <a:ext cx="1280334" cy="2642545"/>
            <a:chOff x="2530750" y="2504325"/>
            <a:chExt cx="1290600" cy="2378100"/>
          </a:xfrm>
        </p:grpSpPr>
        <p:sp>
          <p:nvSpPr>
            <p:cNvPr id="67"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975;p57"/>
            <p:cNvSpPr/>
            <p:nvPr/>
          </p:nvSpPr>
          <p:spPr>
            <a:xfrm>
              <a:off x="3010675" y="4136600"/>
              <a:ext cx="238075"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976;p57"/>
            <p:cNvSpPr/>
            <p:nvPr/>
          </p:nvSpPr>
          <p:spPr>
            <a:xfrm>
              <a:off x="3309175" y="4136600"/>
              <a:ext cx="238000" cy="491725"/>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977;p57"/>
            <p:cNvSpPr/>
            <p:nvPr/>
          </p:nvSpPr>
          <p:spPr>
            <a:xfrm>
              <a:off x="3018975" y="4231750"/>
              <a:ext cx="218875" cy="113850"/>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978;p57"/>
            <p:cNvSpPr/>
            <p:nvPr/>
          </p:nvSpPr>
          <p:spPr>
            <a:xfrm>
              <a:off x="3325225" y="4191525"/>
              <a:ext cx="217075" cy="134125"/>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979;p57"/>
            <p:cNvSpPr/>
            <p:nvPr/>
          </p:nvSpPr>
          <p:spPr>
            <a:xfrm>
              <a:off x="2915325" y="3302250"/>
              <a:ext cx="697475" cy="605250"/>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980;p57"/>
            <p:cNvSpPr/>
            <p:nvPr/>
          </p:nvSpPr>
          <p:spPr>
            <a:xfrm>
              <a:off x="3389475" y="3426150"/>
              <a:ext cx="349225" cy="330900"/>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981;p57"/>
            <p:cNvSpPr/>
            <p:nvPr/>
          </p:nvSpPr>
          <p:spPr>
            <a:xfrm>
              <a:off x="2787625" y="3432575"/>
              <a:ext cx="315025" cy="323000"/>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982;p57"/>
            <p:cNvSpPr/>
            <p:nvPr/>
          </p:nvSpPr>
          <p:spPr>
            <a:xfrm>
              <a:off x="2596750" y="2617600"/>
              <a:ext cx="508600" cy="424875"/>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983;p57"/>
            <p:cNvSpPr/>
            <p:nvPr/>
          </p:nvSpPr>
          <p:spPr>
            <a:xfrm>
              <a:off x="3218375" y="2591225"/>
              <a:ext cx="473525" cy="464175"/>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984;p57"/>
            <p:cNvSpPr/>
            <p:nvPr/>
          </p:nvSpPr>
          <p:spPr>
            <a:xfrm>
              <a:off x="2749550" y="2694275"/>
              <a:ext cx="861525" cy="59330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985;p57"/>
            <p:cNvSpPr/>
            <p:nvPr/>
          </p:nvSpPr>
          <p:spPr>
            <a:xfrm>
              <a:off x="2909900" y="4654775"/>
              <a:ext cx="329425" cy="140525"/>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986;p57"/>
            <p:cNvSpPr/>
            <p:nvPr/>
          </p:nvSpPr>
          <p:spPr>
            <a:xfrm>
              <a:off x="3061525" y="4670025"/>
              <a:ext cx="46750" cy="41175"/>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987;p57"/>
            <p:cNvSpPr/>
            <p:nvPr/>
          </p:nvSpPr>
          <p:spPr>
            <a:xfrm>
              <a:off x="3026575" y="4688375"/>
              <a:ext cx="44675" cy="34750"/>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988;p57"/>
            <p:cNvSpPr/>
            <p:nvPr/>
          </p:nvSpPr>
          <p:spPr>
            <a:xfrm>
              <a:off x="3024775" y="4683475"/>
              <a:ext cx="50100" cy="43400"/>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989;p57"/>
            <p:cNvSpPr/>
            <p:nvPr/>
          </p:nvSpPr>
          <p:spPr>
            <a:xfrm>
              <a:off x="2996575" y="4713400"/>
              <a:ext cx="44675" cy="34750"/>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990;p57"/>
            <p:cNvSpPr/>
            <p:nvPr/>
          </p:nvSpPr>
          <p:spPr>
            <a:xfrm>
              <a:off x="2994850" y="4708450"/>
              <a:ext cx="50175" cy="43400"/>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991;p57"/>
            <p:cNvSpPr/>
            <p:nvPr/>
          </p:nvSpPr>
          <p:spPr>
            <a:xfrm>
              <a:off x="3074150" y="4573000"/>
              <a:ext cx="159025" cy="93225"/>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992;p57"/>
            <p:cNvSpPr/>
            <p:nvPr/>
          </p:nvSpPr>
          <p:spPr>
            <a:xfrm>
              <a:off x="3318450" y="4654775"/>
              <a:ext cx="329375" cy="140525"/>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993;p57"/>
            <p:cNvSpPr/>
            <p:nvPr/>
          </p:nvSpPr>
          <p:spPr>
            <a:xfrm>
              <a:off x="3449650" y="4670025"/>
              <a:ext cx="46750" cy="41175"/>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994;p57"/>
            <p:cNvSpPr/>
            <p:nvPr/>
          </p:nvSpPr>
          <p:spPr>
            <a:xfrm>
              <a:off x="3486625" y="4688375"/>
              <a:ext cx="44650" cy="34750"/>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995;p57"/>
            <p:cNvSpPr/>
            <p:nvPr/>
          </p:nvSpPr>
          <p:spPr>
            <a:xfrm>
              <a:off x="3482975" y="4683475"/>
              <a:ext cx="50125" cy="43400"/>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996;p57"/>
            <p:cNvSpPr/>
            <p:nvPr/>
          </p:nvSpPr>
          <p:spPr>
            <a:xfrm>
              <a:off x="3516600" y="4713400"/>
              <a:ext cx="44675" cy="34750"/>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997;p57"/>
            <p:cNvSpPr/>
            <p:nvPr/>
          </p:nvSpPr>
          <p:spPr>
            <a:xfrm>
              <a:off x="3512975" y="4708525"/>
              <a:ext cx="50100" cy="4332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998;p57"/>
            <p:cNvSpPr/>
            <p:nvPr/>
          </p:nvSpPr>
          <p:spPr>
            <a:xfrm>
              <a:off x="3334425" y="4570425"/>
              <a:ext cx="155075" cy="97525"/>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999;p57"/>
            <p:cNvSpPr/>
            <p:nvPr/>
          </p:nvSpPr>
          <p:spPr>
            <a:xfrm>
              <a:off x="2829000" y="3397575"/>
              <a:ext cx="859625" cy="858975"/>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5000;p57"/>
            <p:cNvSpPr/>
            <p:nvPr/>
          </p:nvSpPr>
          <p:spPr>
            <a:xfrm>
              <a:off x="3230575" y="2774700"/>
              <a:ext cx="301325" cy="21307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5001;p57"/>
            <p:cNvSpPr/>
            <p:nvPr/>
          </p:nvSpPr>
          <p:spPr>
            <a:xfrm>
              <a:off x="3402300" y="3411875"/>
              <a:ext cx="170050" cy="512925"/>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5002;p57"/>
            <p:cNvSpPr/>
            <p:nvPr/>
          </p:nvSpPr>
          <p:spPr>
            <a:xfrm>
              <a:off x="2913600" y="3421675"/>
              <a:ext cx="176125" cy="50317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5003;p57"/>
            <p:cNvSpPr/>
            <p:nvPr/>
          </p:nvSpPr>
          <p:spPr>
            <a:xfrm>
              <a:off x="2852700" y="3043475"/>
              <a:ext cx="192550" cy="205400"/>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5004;p57"/>
            <p:cNvSpPr/>
            <p:nvPr/>
          </p:nvSpPr>
          <p:spPr>
            <a:xfrm>
              <a:off x="2945950" y="2858050"/>
              <a:ext cx="577175" cy="660600"/>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5005;p57"/>
            <p:cNvSpPr/>
            <p:nvPr/>
          </p:nvSpPr>
          <p:spPr>
            <a:xfrm>
              <a:off x="3151179" y="3072628"/>
              <a:ext cx="60489" cy="60506"/>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5006;p57"/>
            <p:cNvSpPr/>
            <p:nvPr/>
          </p:nvSpPr>
          <p:spPr>
            <a:xfrm>
              <a:off x="3346284" y="3060086"/>
              <a:ext cx="50183" cy="50148"/>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5007;p57"/>
            <p:cNvSpPr/>
            <p:nvPr/>
          </p:nvSpPr>
          <p:spPr>
            <a:xfrm>
              <a:off x="3033350" y="3143800"/>
              <a:ext cx="112650" cy="112675"/>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5008;p57"/>
            <p:cNvSpPr/>
            <p:nvPr/>
          </p:nvSpPr>
          <p:spPr>
            <a:xfrm>
              <a:off x="3361425" y="3148325"/>
              <a:ext cx="112650" cy="11267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5009;p57"/>
            <p:cNvSpPr/>
            <p:nvPr/>
          </p:nvSpPr>
          <p:spPr>
            <a:xfrm>
              <a:off x="3164400" y="3350525"/>
              <a:ext cx="164825" cy="999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010;p57"/>
            <p:cNvSpPr/>
            <p:nvPr/>
          </p:nvSpPr>
          <p:spPr>
            <a:xfrm>
              <a:off x="3262675" y="3058650"/>
              <a:ext cx="72675" cy="131625"/>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5011;p57"/>
            <p:cNvSpPr/>
            <p:nvPr/>
          </p:nvSpPr>
          <p:spPr>
            <a:xfrm>
              <a:off x="3224225" y="3195125"/>
              <a:ext cx="97125" cy="65525"/>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5012;p57"/>
            <p:cNvSpPr/>
            <p:nvPr/>
          </p:nvSpPr>
          <p:spPr>
            <a:xfrm>
              <a:off x="3113200" y="2994675"/>
              <a:ext cx="61600" cy="34000"/>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5013;p57"/>
            <p:cNvSpPr/>
            <p:nvPr/>
          </p:nvSpPr>
          <p:spPr>
            <a:xfrm>
              <a:off x="3334500" y="2968125"/>
              <a:ext cx="65225" cy="2665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5014;p57"/>
            <p:cNvSpPr/>
            <p:nvPr/>
          </p:nvSpPr>
          <p:spPr>
            <a:xfrm>
              <a:off x="2920925" y="2812850"/>
              <a:ext cx="383475" cy="28877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5015;p57"/>
            <p:cNvSpPr/>
            <p:nvPr/>
          </p:nvSpPr>
          <p:spPr>
            <a:xfrm>
              <a:off x="2917225" y="3093500"/>
              <a:ext cx="60475" cy="106825"/>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5016;p57"/>
            <p:cNvSpPr/>
            <p:nvPr/>
          </p:nvSpPr>
          <p:spPr>
            <a:xfrm>
              <a:off x="2914925" y="4158650"/>
              <a:ext cx="695150" cy="4215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5017;p57"/>
            <p:cNvSpPr/>
            <p:nvPr/>
          </p:nvSpPr>
          <p:spPr>
            <a:xfrm>
              <a:off x="2626950" y="3238150"/>
              <a:ext cx="631275" cy="940075"/>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5018;p57"/>
            <p:cNvSpPr/>
            <p:nvPr/>
          </p:nvSpPr>
          <p:spPr>
            <a:xfrm>
              <a:off x="2598475" y="3189375"/>
              <a:ext cx="318475" cy="339750"/>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5019;p57"/>
            <p:cNvSpPr/>
            <p:nvPr/>
          </p:nvSpPr>
          <p:spPr>
            <a:xfrm>
              <a:off x="2622750" y="3164675"/>
              <a:ext cx="137625" cy="164400"/>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5020;p57"/>
            <p:cNvSpPr/>
            <p:nvPr/>
          </p:nvSpPr>
          <p:spPr>
            <a:xfrm>
              <a:off x="2997975" y="3993700"/>
              <a:ext cx="306150" cy="26227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5021;p57"/>
            <p:cNvSpPr/>
            <p:nvPr/>
          </p:nvSpPr>
          <p:spPr>
            <a:xfrm>
              <a:off x="2993575" y="3983600"/>
              <a:ext cx="252175" cy="160450"/>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5022;p57"/>
            <p:cNvSpPr/>
            <p:nvPr/>
          </p:nvSpPr>
          <p:spPr>
            <a:xfrm>
              <a:off x="2794250" y="3486600"/>
              <a:ext cx="321775" cy="563075"/>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5023;p57"/>
            <p:cNvSpPr/>
            <p:nvPr/>
          </p:nvSpPr>
          <p:spPr>
            <a:xfrm>
              <a:off x="2860300" y="3446975"/>
              <a:ext cx="324000" cy="560000"/>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5024;p57"/>
            <p:cNvSpPr/>
            <p:nvPr/>
          </p:nvSpPr>
          <p:spPr>
            <a:xfrm>
              <a:off x="2732750" y="3526625"/>
              <a:ext cx="295250" cy="555950"/>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5025;p57"/>
            <p:cNvSpPr/>
            <p:nvPr/>
          </p:nvSpPr>
          <p:spPr>
            <a:xfrm>
              <a:off x="3049675" y="3658575"/>
              <a:ext cx="706175" cy="268950"/>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5026;p57"/>
            <p:cNvSpPr/>
            <p:nvPr/>
          </p:nvSpPr>
          <p:spPr>
            <a:xfrm>
              <a:off x="2747300" y="3718650"/>
              <a:ext cx="250725" cy="187550"/>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5027;p57"/>
            <p:cNvSpPr/>
            <p:nvPr/>
          </p:nvSpPr>
          <p:spPr>
            <a:xfrm>
              <a:off x="2987800" y="2819825"/>
              <a:ext cx="241700" cy="196300"/>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5028;p57"/>
            <p:cNvSpPr/>
            <p:nvPr/>
          </p:nvSpPr>
          <p:spPr>
            <a:xfrm>
              <a:off x="3282550" y="2810275"/>
              <a:ext cx="233025" cy="16380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5029;p57"/>
            <p:cNvSpPr/>
            <p:nvPr/>
          </p:nvSpPr>
          <p:spPr>
            <a:xfrm>
              <a:off x="2885825" y="2761575"/>
              <a:ext cx="302875" cy="190875"/>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5030;p57"/>
            <p:cNvSpPr/>
            <p:nvPr/>
          </p:nvSpPr>
          <p:spPr>
            <a:xfrm>
              <a:off x="3249825" y="2731575"/>
              <a:ext cx="197125" cy="53350"/>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5031;p57"/>
            <p:cNvSpPr/>
            <p:nvPr/>
          </p:nvSpPr>
          <p:spPr>
            <a:xfrm>
              <a:off x="3418750" y="2643350"/>
              <a:ext cx="201950" cy="247300"/>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5032;p57"/>
            <p:cNvSpPr/>
            <p:nvPr/>
          </p:nvSpPr>
          <p:spPr>
            <a:xfrm>
              <a:off x="2699975" y="2690025"/>
              <a:ext cx="269850" cy="269325"/>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 name="Google Shape;2526;p40"/>
          <p:cNvSpPr/>
          <p:nvPr/>
        </p:nvSpPr>
        <p:spPr>
          <a:xfrm rot="329428">
            <a:off x="11136175" y="269611"/>
            <a:ext cx="407648" cy="393748"/>
          </a:xfrm>
          <a:custGeom>
            <a:avLst/>
            <a:gdLst/>
            <a:ahLst/>
            <a:cxnLst/>
            <a:rect l="l" t="t" r="r" b="b"/>
            <a:pathLst>
              <a:path w="9444" h="9122" extrusionOk="0">
                <a:moveTo>
                  <a:pt x="5290" y="0"/>
                </a:moveTo>
                <a:cubicBezTo>
                  <a:pt x="4566" y="0"/>
                  <a:pt x="3407" y="2567"/>
                  <a:pt x="3407" y="2567"/>
                </a:cubicBezTo>
                <a:cubicBezTo>
                  <a:pt x="3407" y="2567"/>
                  <a:pt x="2754" y="2495"/>
                  <a:pt x="2046" y="2495"/>
                </a:cubicBezTo>
                <a:cubicBezTo>
                  <a:pt x="1301" y="2495"/>
                  <a:pt x="496" y="2575"/>
                  <a:pt x="328" y="2904"/>
                </a:cubicBezTo>
                <a:cubicBezTo>
                  <a:pt x="0" y="3546"/>
                  <a:pt x="2363" y="5156"/>
                  <a:pt x="2363" y="5156"/>
                </a:cubicBezTo>
                <a:cubicBezTo>
                  <a:pt x="2363" y="5156"/>
                  <a:pt x="724" y="7903"/>
                  <a:pt x="1158" y="8149"/>
                </a:cubicBezTo>
                <a:cubicBezTo>
                  <a:pt x="1244" y="8198"/>
                  <a:pt x="1359" y="8219"/>
                  <a:pt x="1495" y="8219"/>
                </a:cubicBezTo>
                <a:cubicBezTo>
                  <a:pt x="2475" y="8219"/>
                  <a:pt x="4526" y="7098"/>
                  <a:pt x="4526" y="7098"/>
                </a:cubicBezTo>
                <a:cubicBezTo>
                  <a:pt x="4526" y="7098"/>
                  <a:pt x="6612" y="9122"/>
                  <a:pt x="7367" y="9122"/>
                </a:cubicBezTo>
                <a:cubicBezTo>
                  <a:pt x="7415" y="9122"/>
                  <a:pt x="7458" y="9114"/>
                  <a:pt x="7494" y="9096"/>
                </a:cubicBezTo>
                <a:cubicBezTo>
                  <a:pt x="8105" y="8807"/>
                  <a:pt x="7090" y="5721"/>
                  <a:pt x="7090" y="5721"/>
                </a:cubicBezTo>
                <a:cubicBezTo>
                  <a:pt x="7090" y="5721"/>
                  <a:pt x="9396" y="4979"/>
                  <a:pt x="9421" y="4251"/>
                </a:cubicBezTo>
                <a:cubicBezTo>
                  <a:pt x="9443" y="3526"/>
                  <a:pt x="6590" y="2644"/>
                  <a:pt x="6590" y="2644"/>
                </a:cubicBezTo>
                <a:cubicBezTo>
                  <a:pt x="6590" y="2644"/>
                  <a:pt x="6088" y="234"/>
                  <a:pt x="5374" y="13"/>
                </a:cubicBezTo>
                <a:cubicBezTo>
                  <a:pt x="5347" y="4"/>
                  <a:pt x="5319" y="0"/>
                  <a:pt x="529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7" name="Google Shape;5911;p62"/>
          <p:cNvGrpSpPr/>
          <p:nvPr/>
        </p:nvGrpSpPr>
        <p:grpSpPr>
          <a:xfrm>
            <a:off x="5951282" y="-223850"/>
            <a:ext cx="4469109" cy="1777224"/>
            <a:chOff x="7078500" y="3433675"/>
            <a:chExt cx="929600" cy="644050"/>
          </a:xfrm>
        </p:grpSpPr>
        <p:sp>
          <p:nvSpPr>
            <p:cNvPr id="128"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30" name="Picture 129"/>
          <p:cNvPicPr>
            <a:picLocks noChangeAspect="1"/>
          </p:cNvPicPr>
          <p:nvPr/>
        </p:nvPicPr>
        <p:blipFill>
          <a:blip r:embed="rId3"/>
          <a:stretch>
            <a:fillRect/>
          </a:stretch>
        </p:blipFill>
        <p:spPr>
          <a:xfrm>
            <a:off x="395761" y="1333873"/>
            <a:ext cx="762066" cy="524301"/>
          </a:xfrm>
          <a:prstGeom prst="rect">
            <a:avLst/>
          </a:prstGeom>
        </p:spPr>
      </p:pic>
      <p:grpSp>
        <p:nvGrpSpPr>
          <p:cNvPr id="131" name="Google Shape;5911;p62"/>
          <p:cNvGrpSpPr/>
          <p:nvPr/>
        </p:nvGrpSpPr>
        <p:grpSpPr>
          <a:xfrm>
            <a:off x="5210232" y="757564"/>
            <a:ext cx="708851" cy="491109"/>
            <a:chOff x="7078500" y="3433675"/>
            <a:chExt cx="929600" cy="644050"/>
          </a:xfrm>
        </p:grpSpPr>
        <p:sp>
          <p:nvSpPr>
            <p:cNvPr id="13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 name="Google Shape;5911;p62"/>
          <p:cNvGrpSpPr/>
          <p:nvPr/>
        </p:nvGrpSpPr>
        <p:grpSpPr>
          <a:xfrm>
            <a:off x="10849036" y="2438400"/>
            <a:ext cx="708851" cy="491109"/>
            <a:chOff x="7078500" y="3433675"/>
            <a:chExt cx="929600" cy="644050"/>
          </a:xfrm>
        </p:grpSpPr>
        <p:sp>
          <p:nvSpPr>
            <p:cNvPr id="135"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37" name="Picture 136"/>
          <p:cNvPicPr>
            <a:picLocks noChangeAspect="1"/>
          </p:cNvPicPr>
          <p:nvPr/>
        </p:nvPicPr>
        <p:blipFill>
          <a:blip r:embed="rId3"/>
          <a:stretch>
            <a:fillRect/>
          </a:stretch>
        </p:blipFill>
        <p:spPr>
          <a:xfrm>
            <a:off x="452490" y="-115105"/>
            <a:ext cx="4029768" cy="1446673"/>
          </a:xfrm>
          <a:prstGeom prst="rect">
            <a:avLst/>
          </a:prstGeom>
        </p:spPr>
      </p:pic>
      <p:grpSp>
        <p:nvGrpSpPr>
          <p:cNvPr id="138" name="Google Shape;5911;p62"/>
          <p:cNvGrpSpPr/>
          <p:nvPr/>
        </p:nvGrpSpPr>
        <p:grpSpPr>
          <a:xfrm>
            <a:off x="3886200" y="1719967"/>
            <a:ext cx="708851" cy="491109"/>
            <a:chOff x="7078500" y="3433675"/>
            <a:chExt cx="929600" cy="644050"/>
          </a:xfrm>
        </p:grpSpPr>
        <p:sp>
          <p:nvSpPr>
            <p:cNvPr id="139"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1" name="Google Shape;5911;p62"/>
          <p:cNvGrpSpPr/>
          <p:nvPr/>
        </p:nvGrpSpPr>
        <p:grpSpPr>
          <a:xfrm>
            <a:off x="11569348" y="774576"/>
            <a:ext cx="708851" cy="491109"/>
            <a:chOff x="7078500" y="3433675"/>
            <a:chExt cx="929600" cy="644050"/>
          </a:xfrm>
        </p:grpSpPr>
        <p:sp>
          <p:nvSpPr>
            <p:cNvPr id="14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7299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825"/>
          <a:stretch/>
        </p:blipFill>
        <p:spPr>
          <a:xfrm>
            <a:off x="-107076" y="8486"/>
            <a:ext cx="12406151" cy="6822032"/>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7345" y="630285"/>
            <a:ext cx="2685603" cy="2685603"/>
          </a:xfrm>
          <a:prstGeom prst="rect">
            <a:avLst/>
          </a:prstGeom>
          <a:noFill/>
          <a:extLst>
            <a:ext uri="{909E8E84-426E-40DD-AFC4-6F175D3DCCD1}">
              <a14:hiddenFill xmlns:a14="http://schemas.microsoft.com/office/drawing/2010/main">
                <a:solidFill>
                  <a:srgbClr val="FFFFFF"/>
                </a:solidFill>
              </a14:hiddenFill>
            </a:ext>
          </a:extLst>
        </p:spPr>
      </p:pic>
      <p:sp>
        <p:nvSpPr>
          <p:cNvPr id="16" name="MsPham"/>
          <p:cNvSpPr/>
          <p:nvPr/>
        </p:nvSpPr>
        <p:spPr>
          <a:xfrm>
            <a:off x="5447808" y="7619121"/>
            <a:ext cx="1791987" cy="693954"/>
          </a:xfrm>
          <a:prstGeom prst="roundRect">
            <a:avLst>
              <a:gd name="adj" fmla="val 5000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defTabSz="1216122">
              <a:buClr>
                <a:srgbClr val="000000"/>
              </a:buClr>
            </a:pPr>
            <a:r>
              <a:rPr lang="en-US" sz="3192" b="1" kern="0" dirty="0">
                <a:ln w="6600">
                  <a:solidFill>
                    <a:srgbClr val="0070C0"/>
                  </a:solidFill>
                  <a:prstDash val="solid"/>
                </a:ln>
                <a:solidFill>
                  <a:srgbClr val="FFFFFF"/>
                </a:solidFill>
                <a:effectLst>
                  <a:glow rad="50800">
                    <a:srgbClr val="0070C0"/>
                  </a:glow>
                  <a:outerShdw dist="38100" dir="2700000" algn="tl" rotWithShape="0">
                    <a:srgbClr val="F27FB2"/>
                  </a:outerShdw>
                </a:effectLst>
                <a:latin typeface="Cooper Black" panose="0208090404030B020404" pitchFamily="18" charset="0"/>
                <a:cs typeface="Arial" panose="020B0604020202020204" pitchFamily="34" charset="0"/>
                <a:sym typeface="Arial"/>
              </a:rPr>
              <a:t>PLAY</a:t>
            </a:r>
          </a:p>
        </p:txBody>
      </p:sp>
      <p:pic>
        <p:nvPicPr>
          <p:cNvPr id="3" name="Picture 2">
            <a:hlinkClick r:id="" action="ppaction://hlinkshowjump?jump=nextslide"/>
          </p:cNvPr>
          <p:cNvPicPr>
            <a:picLocks noChangeAspect="1"/>
          </p:cNvPicPr>
          <p:nvPr/>
        </p:nvPicPr>
        <p:blipFill>
          <a:blip r:embed="rId5"/>
          <a:stretch>
            <a:fillRect/>
          </a:stretch>
        </p:blipFill>
        <p:spPr>
          <a:xfrm>
            <a:off x="5080399" y="5199298"/>
            <a:ext cx="2031202" cy="936542"/>
          </a:xfrm>
          <a:prstGeom prst="rect">
            <a:avLst/>
          </a:prstGeom>
        </p:spPr>
      </p:pic>
      <p:pic>
        <p:nvPicPr>
          <p:cNvPr id="6" name="Picture 5">
            <a:extLst>
              <a:ext uri="{FF2B5EF4-FFF2-40B4-BE49-F238E27FC236}">
                <a16:creationId xmlns:a16="http://schemas.microsoft.com/office/drawing/2014/main" id="{047FB510-B105-4684-A523-4618377F7790}"/>
              </a:ext>
            </a:extLst>
          </p:cNvPr>
          <p:cNvPicPr>
            <a:picLocks noChangeAspect="1"/>
          </p:cNvPicPr>
          <p:nvPr/>
        </p:nvPicPr>
        <p:blipFill>
          <a:blip r:embed="rId6"/>
          <a:stretch>
            <a:fillRect/>
          </a:stretch>
        </p:blipFill>
        <p:spPr>
          <a:xfrm>
            <a:off x="2106714" y="8486"/>
            <a:ext cx="8474174" cy="2786113"/>
          </a:xfrm>
          <a:prstGeom prst="rect">
            <a:avLst/>
          </a:prstGeom>
        </p:spPr>
      </p:pic>
    </p:spTree>
    <p:extLst>
      <p:ext uri="{BB962C8B-B14F-4D97-AF65-F5344CB8AC3E}">
        <p14:creationId xmlns:p14="http://schemas.microsoft.com/office/powerpoint/2010/main" val="4270331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50"/>
                                  </p:stCondLst>
                                  <p:childTnLst>
                                    <p:animMotion origin="layout" path="M -2.70833E-6 1.48148E-6 L 0.27045 -0.00232 " pathEditMode="relative" rAng="0" ptsTypes="AA">
                                      <p:cBhvr>
                                        <p:cTn id="6" dur="750" fill="hold"/>
                                        <p:tgtEl>
                                          <p:spTgt spid="2050"/>
                                        </p:tgtEl>
                                        <p:attrNameLst>
                                          <p:attrName>ppt_x</p:attrName>
                                          <p:attrName>ppt_y</p:attrName>
                                        </p:attrNameLst>
                                      </p:cBhvr>
                                      <p:rCtr x="13516" y="-116"/>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b="9825"/>
          <a:stretch/>
        </p:blipFill>
        <p:spPr>
          <a:xfrm>
            <a:off x="-156959" y="-115386"/>
            <a:ext cx="12406151" cy="6822032"/>
          </a:xfrm>
          <a:prstGeom prst="rect">
            <a:avLst/>
          </a:prstGeom>
        </p:spPr>
      </p:pic>
      <p:sp>
        <p:nvSpPr>
          <p:cNvPr id="9" name="8 Rectángulo"/>
          <p:cNvSpPr/>
          <p:nvPr/>
        </p:nvSpPr>
        <p:spPr>
          <a:xfrm>
            <a:off x="-84684" y="5441887"/>
            <a:ext cx="12261603" cy="1466705"/>
          </a:xfrm>
          <a:prstGeom prst="rect">
            <a:avLst/>
          </a:pr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s-ES" sz="1397" kern="0">
              <a:solidFill>
                <a:srgbClr val="FFFFFF"/>
              </a:solidFill>
              <a:latin typeface="Arial"/>
              <a:sym typeface="Aria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7672" y="7173576"/>
            <a:ext cx="3273245" cy="3273245"/>
          </a:xfrm>
          <a:prstGeom prst="rect">
            <a:avLst/>
          </a:prstGeom>
        </p:spPr>
      </p:pic>
      <p:sp>
        <p:nvSpPr>
          <p:cNvPr id="26" name="1MsPham"/>
          <p:cNvSpPr/>
          <p:nvPr/>
        </p:nvSpPr>
        <p:spPr>
          <a:xfrm>
            <a:off x="6662678" y="5280075"/>
            <a:ext cx="5456418" cy="1769865"/>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2800" b="1" kern="0" dirty="0" smtClean="0">
                <a:solidFill>
                  <a:srgbClr val="C00000"/>
                </a:solidFill>
                <a:latin typeface="Times New Roman" panose="02020603050405020304" pitchFamily="18" charset="0"/>
                <a:cs typeface="Times New Roman" panose="02020603050405020304" pitchFamily="18" charset="0"/>
                <a:sym typeface="Arial"/>
              </a:rPr>
              <a:t>4. Chiếc </a:t>
            </a:r>
            <a:r>
              <a:rPr lang="vi-VN" sz="2800" b="1" kern="0" dirty="0" smtClean="0">
                <a:solidFill>
                  <a:srgbClr val="C00000"/>
                </a:solidFill>
                <a:latin typeface="Times New Roman" panose="02020603050405020304" pitchFamily="18" charset="0"/>
                <a:cs typeface="Times New Roman" panose="02020603050405020304" pitchFamily="18" charset="0"/>
                <a:sym typeface="Arial"/>
              </a:rPr>
              <a:t>áo tặng chim Thiên Đường</a:t>
            </a:r>
            <a:endParaRPr lang="en-US" sz="28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29" name="2MsPham"/>
          <p:cNvSpPr/>
          <p:nvPr/>
        </p:nvSpPr>
        <p:spPr>
          <a:xfrm>
            <a:off x="195922" y="5398579"/>
            <a:ext cx="4426125"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2800" b="1" kern="0" dirty="0" smtClean="0">
                <a:solidFill>
                  <a:srgbClr val="C00000"/>
                </a:solidFill>
                <a:latin typeface="Times New Roman" panose="02020603050405020304" pitchFamily="18" charset="0"/>
                <a:cs typeface="Times New Roman" panose="02020603050405020304" pitchFamily="18" charset="0"/>
                <a:sym typeface="Arial"/>
              </a:rPr>
              <a:t>2. Chim </a:t>
            </a:r>
            <a:r>
              <a:rPr lang="vi-VN" sz="2800" b="1" kern="0" dirty="0" smtClean="0">
                <a:solidFill>
                  <a:srgbClr val="C00000"/>
                </a:solidFill>
                <a:latin typeface="Times New Roman" panose="02020603050405020304" pitchFamily="18" charset="0"/>
                <a:cs typeface="Times New Roman" panose="02020603050405020304" pitchFamily="18" charset="0"/>
                <a:sym typeface="Arial"/>
              </a:rPr>
              <a:t>gõ kiến muốn được xem hoa lau</a:t>
            </a:r>
            <a:endParaRPr lang="en-US" sz="28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32" name="3MsPham"/>
          <p:cNvSpPr/>
          <p:nvPr/>
        </p:nvSpPr>
        <p:spPr>
          <a:xfrm>
            <a:off x="6640286" y="3630037"/>
            <a:ext cx="5478810"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2800" b="1" kern="0" dirty="0" smtClean="0">
                <a:solidFill>
                  <a:srgbClr val="C00000"/>
                </a:solidFill>
                <a:latin typeface="Times New Roman" panose="02020603050405020304" pitchFamily="18" charset="0"/>
                <a:cs typeface="Times New Roman" panose="02020603050405020304" pitchFamily="18" charset="0"/>
                <a:sym typeface="Arial"/>
              </a:rPr>
              <a:t>3. Chim </a:t>
            </a:r>
            <a:r>
              <a:rPr lang="vi-VN" sz="2800" b="1" kern="0" dirty="0" smtClean="0">
                <a:solidFill>
                  <a:srgbClr val="C00000"/>
                </a:solidFill>
                <a:latin typeface="Times New Roman" panose="02020603050405020304" pitchFamily="18" charset="0"/>
                <a:cs typeface="Times New Roman" panose="02020603050405020304" pitchFamily="18" charset="0"/>
                <a:sym typeface="Arial"/>
              </a:rPr>
              <a:t>Mai Hoa đang ốm</a:t>
            </a:r>
            <a:endParaRPr lang="en-US" sz="28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33" name="4MsPham"/>
          <p:cNvSpPr/>
          <p:nvPr/>
        </p:nvSpPr>
        <p:spPr>
          <a:xfrm>
            <a:off x="224284" y="3694071"/>
            <a:ext cx="4400674"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2800" b="1" kern="0" dirty="0" smtClean="0">
                <a:solidFill>
                  <a:srgbClr val="C00000"/>
                </a:solidFill>
                <a:latin typeface="Times New Roman" panose="02020603050405020304" pitchFamily="18" charset="0"/>
                <a:cs typeface="Times New Roman" panose="02020603050405020304" pitchFamily="18" charset="0"/>
                <a:sym typeface="Arial"/>
              </a:rPr>
              <a:t>1. Chim </a:t>
            </a:r>
            <a:r>
              <a:rPr lang="vi-VN" sz="2800" b="1" kern="0" dirty="0" smtClean="0">
                <a:solidFill>
                  <a:srgbClr val="C00000"/>
                </a:solidFill>
                <a:latin typeface="Times New Roman" panose="02020603050405020304" pitchFamily="18" charset="0"/>
                <a:cs typeface="Times New Roman" panose="02020603050405020304" pitchFamily="18" charset="0"/>
                <a:sym typeface="Arial"/>
              </a:rPr>
              <a:t>thiên đường bay qua tổ sáo đen</a:t>
            </a:r>
            <a:endParaRPr lang="en-US" sz="2800" b="1" kern="0" dirty="0">
              <a:solidFill>
                <a:srgbClr val="C00000"/>
              </a:solidFill>
              <a:latin typeface="Times New Roman" panose="02020603050405020304" pitchFamily="18" charset="0"/>
              <a:cs typeface="Times New Roman" panose="02020603050405020304" pitchFamily="18" charset="0"/>
              <a:sym typeface="Arial"/>
            </a:endParaRPr>
          </a:p>
        </p:txBody>
      </p:sp>
      <p:pic>
        <p:nvPicPr>
          <p:cNvPr id="34" name="Picture 33">
            <a:hlinkClick r:id="" action="ppaction://hlinkshowjump?jump=nextslide"/>
          </p:cNvPr>
          <p:cNvPicPr>
            <a:picLocks noChangeAspect="1"/>
          </p:cNvPicPr>
          <p:nvPr/>
        </p:nvPicPr>
        <p:blipFill>
          <a:blip r:embed="rId6"/>
          <a:stretch>
            <a:fillRect/>
          </a:stretch>
        </p:blipFill>
        <p:spPr>
          <a:xfrm>
            <a:off x="4871976" y="5596523"/>
            <a:ext cx="1499126" cy="705244"/>
          </a:xfrm>
          <a:prstGeom prst="rect">
            <a:avLst/>
          </a:prstGeom>
        </p:spPr>
      </p:pic>
      <p:sp>
        <p:nvSpPr>
          <p:cNvPr id="18" name="Heart 17"/>
          <p:cNvSpPr/>
          <p:nvPr/>
        </p:nvSpPr>
        <p:spPr>
          <a:xfrm>
            <a:off x="12855328" y="5493076"/>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n-US" sz="1397" kern="0">
              <a:solidFill>
                <a:srgbClr val="FFFFFF"/>
              </a:solidFill>
              <a:latin typeface="Arial"/>
              <a:sym typeface="Arial"/>
            </a:endParaRPr>
          </a:p>
        </p:txBody>
      </p:sp>
      <p:sp>
        <p:nvSpPr>
          <p:cNvPr id="2" name="TextBox 1">
            <a:extLst>
              <a:ext uri="{FF2B5EF4-FFF2-40B4-BE49-F238E27FC236}">
                <a16:creationId xmlns:a16="http://schemas.microsoft.com/office/drawing/2014/main" id="{E805573F-8990-40A9-B125-6B98D8644432}"/>
              </a:ext>
            </a:extLst>
          </p:cNvPr>
          <p:cNvSpPr txBox="1"/>
          <p:nvPr/>
        </p:nvSpPr>
        <p:spPr>
          <a:xfrm>
            <a:off x="3229" y="419717"/>
            <a:ext cx="10412361" cy="1200329"/>
          </a:xfrm>
          <a:prstGeom prst="rect">
            <a:avLst/>
          </a:prstGeom>
          <a:solidFill>
            <a:schemeClr val="bg1"/>
          </a:solidFill>
        </p:spPr>
        <p:txBody>
          <a:bodyPr wrap="square" rtlCol="0">
            <a:spAutoFit/>
          </a:bodyPr>
          <a:lstStyle/>
          <a:p>
            <a:pPr algn="ctr">
              <a:buClr>
                <a:srgbClr val="000000"/>
              </a:buClr>
            </a:pPr>
            <a:r>
              <a:rPr lang="vi-VN" sz="3600" kern="0" dirty="0" smtClean="0">
                <a:solidFill>
                  <a:srgbClr val="000000"/>
                </a:solidFill>
                <a:latin typeface="Arial" panose="020B0604020202020204" pitchFamily="34" charset="0"/>
                <a:cs typeface="Arial" panose="020B0604020202020204" pitchFamily="34" charset="0"/>
                <a:sym typeface="Arial"/>
              </a:rPr>
              <a:t>Em hãy kể lại câu chuyện: “ Đôi cánh của chim thiên đường.” Dựa vào các gợi ý dưới đây:</a:t>
            </a:r>
            <a:endParaRPr lang="en-US" sz="3600" kern="0" dirty="0">
              <a:solidFill>
                <a:srgbClr val="000000"/>
              </a:solidFill>
              <a:latin typeface="Arial" panose="020B0604020202020204" pitchFamily="34" charset="0"/>
              <a:cs typeface="Arial" panose="020B0604020202020204" pitchFamily="34" charset="0"/>
              <a:sym typeface="Arial"/>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9716806" y="771330"/>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52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0833E-6 0 L -0.35742 0.0294 " pathEditMode="relative" rAng="0" ptsTypes="AA">
                                      <p:cBhvr>
                                        <p:cTn id="6" dur="800" fill="hold"/>
                                        <p:tgtEl>
                                          <p:spTgt spid="25"/>
                                        </p:tgtEl>
                                        <p:attrNameLst>
                                          <p:attrName>ppt_x</p:attrName>
                                          <p:attrName>ppt_y</p:attrName>
                                        </p:attrNameLst>
                                      </p:cBhvr>
                                      <p:rCtr x="-17878" y="1458"/>
                                    </p:animMotion>
                                  </p:childTnLst>
                                </p:cTn>
                              </p:par>
                              <p:par>
                                <p:cTn id="7" presetID="35" presetClass="path" presetSubtype="0" accel="50000" decel="50000" fill="hold" nodeType="withEffect">
                                  <p:stCondLst>
                                    <p:cond delay="600"/>
                                  </p:stCondLst>
                                  <p:childTnLst>
                                    <p:animMotion origin="layout" path="M -0.35742 0.0294 L -0.77278 0.025 " pathEditMode="relative" rAng="0" ptsTypes="AA">
                                      <p:cBhvr>
                                        <p:cTn id="8" dur="1100" fill="hold"/>
                                        <p:tgtEl>
                                          <p:spTgt spid="25"/>
                                        </p:tgtEl>
                                        <p:attrNameLst>
                                          <p:attrName>ppt_x</p:attrName>
                                          <p:attrName>ppt_y</p:attrName>
                                        </p:attrNameLst>
                                      </p:cBhvr>
                                      <p:rCtr x="-20768" y="-231"/>
                                    </p:animMotion>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217032" y="6752"/>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94463"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4684" y="5441887"/>
            <a:ext cx="12261603" cy="1466705"/>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s-ES" sz="1397" kern="0">
              <a:solidFill>
                <a:srgbClr val="FFFFFF"/>
              </a:solidFill>
              <a:latin typeface="Arial"/>
              <a:sym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98261" y="3965277"/>
            <a:ext cx="3415498" cy="226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7672" y="7173576"/>
            <a:ext cx="3273245" cy="3273245"/>
          </a:xfrm>
          <a:prstGeom prst="rect">
            <a:avLst/>
          </a:prstGeom>
        </p:spPr>
      </p:pic>
      <p:sp>
        <p:nvSpPr>
          <p:cNvPr id="26" name="1MsPham"/>
          <p:cNvSpPr/>
          <p:nvPr/>
        </p:nvSpPr>
        <p:spPr>
          <a:xfrm>
            <a:off x="7304359" y="5045412"/>
            <a:ext cx="4994716"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3591" b="1" kern="0" dirty="0" smtClean="0">
                <a:solidFill>
                  <a:srgbClr val="C00000"/>
                </a:solidFill>
                <a:latin typeface="Arial" panose="020B0604020202020204" pitchFamily="34" charset="0"/>
                <a:cs typeface="Arial" panose="020B0604020202020204" pitchFamily="34" charset="0"/>
                <a:sym typeface="Arial"/>
              </a:rPr>
              <a:t>Cả ba đáp án trên</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29" name="2MsPham"/>
          <p:cNvSpPr/>
          <p:nvPr/>
        </p:nvSpPr>
        <p:spPr>
          <a:xfrm>
            <a:off x="221909" y="5071005"/>
            <a:ext cx="5099342"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defTabSz="1216122">
              <a:buClr>
                <a:srgbClr val="000000"/>
              </a:buClr>
            </a:pPr>
            <a:r>
              <a:rPr lang="vi-VN" sz="3591" b="1" kern="0" dirty="0" smtClean="0">
                <a:solidFill>
                  <a:srgbClr val="C00000"/>
                </a:solidFill>
                <a:latin typeface="Arial" panose="020B0604020202020204" pitchFamily="34" charset="0"/>
                <a:cs typeface="Arial" panose="020B0604020202020204" pitchFamily="34" charset="0"/>
                <a:sym typeface="Arial"/>
              </a:rPr>
              <a:t>Biết </a:t>
            </a:r>
            <a:r>
              <a:rPr lang="en-US" sz="3591" b="1" kern="0" dirty="0" smtClean="0">
                <a:solidFill>
                  <a:srgbClr val="C00000"/>
                </a:solidFill>
                <a:latin typeface="Arial" panose="020B0604020202020204" pitchFamily="34" charset="0"/>
                <a:cs typeface="Arial" panose="020B0604020202020204" pitchFamily="34" charset="0"/>
                <a:sym typeface="Arial"/>
              </a:rPr>
              <a:t>chia </a:t>
            </a:r>
            <a:r>
              <a:rPr lang="en-US" sz="3591" b="1" kern="0" dirty="0" err="1">
                <a:solidFill>
                  <a:srgbClr val="C00000"/>
                </a:solidFill>
                <a:latin typeface="Arial" panose="020B0604020202020204" pitchFamily="34" charset="0"/>
                <a:cs typeface="Arial" panose="020B0604020202020204" pitchFamily="34" charset="0"/>
                <a:sym typeface="Arial"/>
              </a:rPr>
              <a:t>sẻ</a:t>
            </a:r>
            <a:r>
              <a:rPr lang="en-US" sz="3591" b="1" kern="0" dirty="0">
                <a:solidFill>
                  <a:srgbClr val="C00000"/>
                </a:solidFill>
                <a:latin typeface="Arial" panose="020B0604020202020204" pitchFamily="34" charset="0"/>
                <a:cs typeface="Arial" panose="020B0604020202020204" pitchFamily="34" charset="0"/>
                <a:sym typeface="Arial"/>
              </a:rPr>
              <a:t> </a:t>
            </a:r>
            <a:r>
              <a:rPr lang="en-US" sz="3591" b="1" kern="0" dirty="0" err="1">
                <a:solidFill>
                  <a:srgbClr val="C00000"/>
                </a:solidFill>
                <a:latin typeface="Arial" panose="020B0604020202020204" pitchFamily="34" charset="0"/>
                <a:cs typeface="Arial" panose="020B0604020202020204" pitchFamily="34" charset="0"/>
                <a:sym typeface="Arial"/>
              </a:rPr>
              <a:t>khó</a:t>
            </a:r>
            <a:r>
              <a:rPr lang="en-US" sz="3591" b="1" kern="0" dirty="0">
                <a:solidFill>
                  <a:srgbClr val="C00000"/>
                </a:solidFill>
                <a:latin typeface="Arial" panose="020B0604020202020204" pitchFamily="34" charset="0"/>
                <a:cs typeface="Arial" panose="020B0604020202020204" pitchFamily="34" charset="0"/>
                <a:sym typeface="Arial"/>
              </a:rPr>
              <a:t> </a:t>
            </a:r>
            <a:r>
              <a:rPr lang="en-US" sz="3591" b="1" kern="0" dirty="0" err="1">
                <a:solidFill>
                  <a:srgbClr val="C00000"/>
                </a:solidFill>
                <a:latin typeface="Arial" panose="020B0604020202020204" pitchFamily="34" charset="0"/>
                <a:cs typeface="Arial" panose="020B0604020202020204" pitchFamily="34" charset="0"/>
                <a:sym typeface="Arial"/>
              </a:rPr>
              <a:t>khăn</a:t>
            </a:r>
            <a:r>
              <a:rPr lang="en-US" sz="3591" b="1" kern="0" dirty="0">
                <a:solidFill>
                  <a:srgbClr val="C00000"/>
                </a:solidFill>
                <a:latin typeface="Arial" panose="020B0604020202020204" pitchFamily="34" charset="0"/>
                <a:cs typeface="Arial" panose="020B0604020202020204" pitchFamily="34" charset="0"/>
                <a:sym typeface="Arial"/>
              </a:rPr>
              <a:t> </a:t>
            </a:r>
            <a:r>
              <a:rPr lang="en-US" sz="3591" b="1" kern="0" dirty="0" err="1">
                <a:solidFill>
                  <a:srgbClr val="C00000"/>
                </a:solidFill>
                <a:latin typeface="Arial" panose="020B0604020202020204" pitchFamily="34" charset="0"/>
                <a:cs typeface="Arial" panose="020B0604020202020204" pitchFamily="34" charset="0"/>
                <a:sym typeface="Arial"/>
              </a:rPr>
              <a:t>cùng</a:t>
            </a:r>
            <a:r>
              <a:rPr lang="en-US" sz="3591" b="1" kern="0" dirty="0">
                <a:solidFill>
                  <a:srgbClr val="C00000"/>
                </a:solidFill>
                <a:latin typeface="Arial" panose="020B0604020202020204" pitchFamily="34" charset="0"/>
                <a:cs typeface="Arial" panose="020B0604020202020204" pitchFamily="34" charset="0"/>
                <a:sym typeface="Arial"/>
              </a:rPr>
              <a:t> </a:t>
            </a:r>
            <a:r>
              <a:rPr lang="vi-VN" sz="3591" b="1" kern="0" dirty="0" smtClean="0">
                <a:solidFill>
                  <a:srgbClr val="C00000"/>
                </a:solidFill>
                <a:latin typeface="Arial" panose="020B0604020202020204" pitchFamily="34" charset="0"/>
                <a:cs typeface="Arial" panose="020B0604020202020204" pitchFamily="34" charset="0"/>
                <a:sym typeface="Arial"/>
              </a:rPr>
              <a:t>mọi người</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32" name="3MsPham"/>
          <p:cNvSpPr/>
          <p:nvPr/>
        </p:nvSpPr>
        <p:spPr>
          <a:xfrm>
            <a:off x="7431377" y="3399289"/>
            <a:ext cx="4947709"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altLang="en-US" sz="3591" b="1" kern="0" dirty="0" smtClean="0">
                <a:solidFill>
                  <a:srgbClr val="C00000"/>
                </a:solidFill>
                <a:cs typeface="Arial" panose="020B0604020202020204" pitchFamily="34" charset="0"/>
                <a:sym typeface="Arial"/>
              </a:rPr>
              <a:t>Biết ứng </a:t>
            </a:r>
            <a:r>
              <a:rPr lang="vi-VN" altLang="en-US" sz="3591" b="1" kern="0" dirty="0">
                <a:solidFill>
                  <a:srgbClr val="C00000"/>
                </a:solidFill>
                <a:cs typeface="Arial" panose="020B0604020202020204" pitchFamily="34" charset="0"/>
                <a:sym typeface="Arial"/>
              </a:rPr>
              <a:t>xử </a:t>
            </a:r>
            <a:r>
              <a:rPr lang="vi-VN" altLang="en-US" sz="3591" b="1" kern="0" dirty="0" smtClean="0">
                <a:solidFill>
                  <a:srgbClr val="C00000"/>
                </a:solidFill>
                <a:cs typeface="Arial" panose="020B0604020202020204" pitchFamily="34" charset="0"/>
                <a:sym typeface="Arial"/>
              </a:rPr>
              <a:t>tốt đẹp với bè bạn</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33" name="4MsPham"/>
          <p:cNvSpPr/>
          <p:nvPr/>
        </p:nvSpPr>
        <p:spPr>
          <a:xfrm>
            <a:off x="324846" y="3397378"/>
            <a:ext cx="4893469"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altLang="en-US" sz="3591" b="1" kern="0" dirty="0" smtClean="0">
                <a:solidFill>
                  <a:srgbClr val="C00000"/>
                </a:solidFill>
                <a:cs typeface="Arial" panose="020B0604020202020204" pitchFamily="34" charset="0"/>
                <a:sym typeface="Arial"/>
              </a:rPr>
              <a:t>Có tấm lòng nhân </a:t>
            </a:r>
            <a:r>
              <a:rPr lang="vi-VN" altLang="en-US" sz="3591" b="1" kern="0" dirty="0">
                <a:solidFill>
                  <a:srgbClr val="C00000"/>
                </a:solidFill>
                <a:cs typeface="Arial" panose="020B0604020202020204" pitchFamily="34" charset="0"/>
                <a:sym typeface="Arial"/>
              </a:rPr>
              <a:t>ái</a:t>
            </a:r>
            <a:endParaRPr lang="en-US" sz="3591" b="1" kern="0" dirty="0">
              <a:solidFill>
                <a:srgbClr val="C00000"/>
              </a:solidFill>
              <a:latin typeface="Arial" panose="020B0604020202020204" pitchFamily="34" charset="0"/>
              <a:cs typeface="Arial" panose="020B0604020202020204" pitchFamily="34" charset="0"/>
              <a:sym typeface="Arial"/>
            </a:endParaRPr>
          </a:p>
        </p:txBody>
      </p:sp>
      <p:pic>
        <p:nvPicPr>
          <p:cNvPr id="34" name="Picture 33">
            <a:hlinkClick r:id="" action="ppaction://hlinkshowjump?jump=nextslide"/>
          </p:cNvPr>
          <p:cNvPicPr>
            <a:picLocks noChangeAspect="1"/>
          </p:cNvPicPr>
          <p:nvPr/>
        </p:nvPicPr>
        <p:blipFill>
          <a:blip r:embed="rId12"/>
          <a:stretch>
            <a:fillRect/>
          </a:stretch>
        </p:blipFill>
        <p:spPr>
          <a:xfrm>
            <a:off x="5563242" y="5634455"/>
            <a:ext cx="1499126" cy="705244"/>
          </a:xfrm>
          <a:prstGeom prst="rect">
            <a:avLst/>
          </a:prstGeom>
        </p:spPr>
      </p:pic>
      <p:sp>
        <p:nvSpPr>
          <p:cNvPr id="19" name="Heart 18"/>
          <p:cNvSpPr/>
          <p:nvPr/>
        </p:nvSpPr>
        <p:spPr>
          <a:xfrm>
            <a:off x="-1525288" y="3509208"/>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n-US" sz="1397" kern="0">
              <a:solidFill>
                <a:srgbClr val="FFFFFF"/>
              </a:solidFill>
              <a:latin typeface="Arial"/>
              <a:sym typeface="Arial"/>
            </a:endParaRPr>
          </a:p>
        </p:txBody>
      </p:sp>
      <p:sp>
        <p:nvSpPr>
          <p:cNvPr id="20" name="TextBox 19">
            <a:extLst>
              <a:ext uri="{FF2B5EF4-FFF2-40B4-BE49-F238E27FC236}">
                <a16:creationId xmlns:a16="http://schemas.microsoft.com/office/drawing/2014/main" id="{31960A8D-F0FE-4702-9058-C883DB77471F}"/>
              </a:ext>
            </a:extLst>
          </p:cNvPr>
          <p:cNvSpPr txBox="1"/>
          <p:nvPr/>
        </p:nvSpPr>
        <p:spPr>
          <a:xfrm>
            <a:off x="1426029" y="105129"/>
            <a:ext cx="8773885" cy="1754326"/>
          </a:xfrm>
          <a:prstGeom prst="rect">
            <a:avLst/>
          </a:prstGeom>
          <a:solidFill>
            <a:schemeClr val="bg1"/>
          </a:solidFill>
        </p:spPr>
        <p:txBody>
          <a:bodyPr wrap="square" rtlCol="0">
            <a:spAutoFit/>
          </a:bodyPr>
          <a:lstStyle/>
          <a:p>
            <a:pPr algn="ctr">
              <a:buClr>
                <a:srgbClr val="000000"/>
              </a:buClr>
            </a:pPr>
            <a:r>
              <a:rPr lang="vi-VN" sz="5400" kern="0" dirty="0">
                <a:solidFill>
                  <a:srgbClr val="000000"/>
                </a:solidFill>
                <a:cs typeface="Arial" panose="020B0604020202020204" pitchFamily="34" charset="0"/>
                <a:sym typeface="Arial"/>
              </a:rPr>
              <a:t>Em học được điều gì qua câu chuyện trên?</a:t>
            </a:r>
            <a:endParaRPr lang="en-US" sz="5400" kern="0" dirty="0">
              <a:solidFill>
                <a:srgbClr val="000000"/>
              </a:solidFill>
              <a:latin typeface="Arial" panose="020B0604020202020204" pitchFamily="34" charset="0"/>
              <a:cs typeface="Arial" panose="020B0604020202020204" pitchFamily="34" charset="0"/>
              <a:sym typeface="Aria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372812" y="896029"/>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9412818" y="918925"/>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59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04167E-6 -2.59259E-6 L -0.72435 -0.00092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1.04167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1.04167E-6 -2.59259E-6 L -0.35247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1.04167E-6 -2.59259E-6 L -0.33997 0.00047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5"/>
          <a:srcRect b="9825"/>
          <a:stretch/>
        </p:blipFill>
        <p:spPr>
          <a:xfrm>
            <a:off x="-107076" y="8486"/>
            <a:ext cx="12406151" cy="6822032"/>
          </a:xfrm>
          <a:prstGeom prst="rect">
            <a:avLst/>
          </a:prstGeom>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1286990" flipH="1">
            <a:off x="4694463" y="3969732"/>
            <a:ext cx="2623094" cy="262309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4684" y="5441885"/>
            <a:ext cx="12261603" cy="1497996"/>
          </a:xfrm>
          <a:prstGeom prst="rect">
            <a:avLst/>
          </a:prstGeom>
          <a:blipFill dpi="0"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t="1" b="-35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s-ES" sz="1397" kern="0">
              <a:solidFill>
                <a:srgbClr val="FFFFFF"/>
              </a:solidFill>
              <a:latin typeface="Arial"/>
              <a:sym typeface="Arial"/>
            </a:endParaRPr>
          </a:p>
        </p:txBody>
      </p:sp>
      <p:pic>
        <p:nvPicPr>
          <p:cNvPr id="16"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3226" t="27715" r="21326" b="11650"/>
          <a:stretch/>
        </p:blipFill>
        <p:spPr bwMode="auto">
          <a:xfrm>
            <a:off x="4298261" y="3965277"/>
            <a:ext cx="3415498" cy="2265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7672" y="7173576"/>
            <a:ext cx="3273245" cy="3273245"/>
          </a:xfrm>
          <a:prstGeom prst="rect">
            <a:avLst/>
          </a:prstGeom>
        </p:spPr>
      </p:pic>
      <p:sp>
        <p:nvSpPr>
          <p:cNvPr id="26" name="1MsPham"/>
          <p:cNvSpPr/>
          <p:nvPr/>
        </p:nvSpPr>
        <p:spPr>
          <a:xfrm>
            <a:off x="256155" y="5060653"/>
            <a:ext cx="3943541"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3591" b="1" kern="0" dirty="0" smtClean="0">
                <a:solidFill>
                  <a:srgbClr val="C00000"/>
                </a:solidFill>
                <a:latin typeface="Arial" panose="020B0604020202020204" pitchFamily="34" charset="0"/>
                <a:cs typeface="Arial" panose="020B0604020202020204" pitchFamily="34" charset="0"/>
                <a:sym typeface="Arial"/>
              </a:rPr>
              <a:t>Ê-đi-xơn</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29" name="2MsPham"/>
          <p:cNvSpPr/>
          <p:nvPr/>
        </p:nvSpPr>
        <p:spPr>
          <a:xfrm>
            <a:off x="256155" y="3396764"/>
            <a:ext cx="4042106"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3591" b="1" kern="0" dirty="0" smtClean="0">
                <a:solidFill>
                  <a:srgbClr val="C00000"/>
                </a:solidFill>
                <a:cs typeface="Arial" panose="020B0604020202020204" pitchFamily="34" charset="0"/>
                <a:sym typeface="Arial"/>
              </a:rPr>
              <a:t>Niu-tơn</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32" name="3MsPham"/>
          <p:cNvSpPr/>
          <p:nvPr/>
        </p:nvSpPr>
        <p:spPr>
          <a:xfrm>
            <a:off x="8079029" y="3399289"/>
            <a:ext cx="3716944"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en-US" sz="3591" b="1" kern="0">
                <a:solidFill>
                  <a:srgbClr val="C00000"/>
                </a:solidFill>
                <a:latin typeface="Arial" panose="020B0604020202020204" pitchFamily="34" charset="0"/>
                <a:cs typeface="Arial" panose="020B0604020202020204" pitchFamily="34" charset="0"/>
                <a:sym typeface="Arial"/>
              </a:rPr>
              <a:t>Gilbert</a:t>
            </a:r>
            <a:endParaRPr lang="en-US" sz="3591" b="1" kern="0" dirty="0">
              <a:solidFill>
                <a:srgbClr val="C00000"/>
              </a:solidFill>
              <a:latin typeface="Arial" panose="020B0604020202020204" pitchFamily="34" charset="0"/>
              <a:cs typeface="Arial" panose="020B0604020202020204" pitchFamily="34" charset="0"/>
              <a:sym typeface="Arial"/>
            </a:endParaRPr>
          </a:p>
        </p:txBody>
      </p:sp>
      <p:sp>
        <p:nvSpPr>
          <p:cNvPr id="33" name="4MsPham"/>
          <p:cNvSpPr/>
          <p:nvPr/>
        </p:nvSpPr>
        <p:spPr>
          <a:xfrm>
            <a:off x="8060145" y="5060653"/>
            <a:ext cx="3848826" cy="1459421"/>
          </a:xfrm>
          <a:prstGeom prst="snip2DiagRect">
            <a:avLst/>
          </a:prstGeom>
          <a:solidFill>
            <a:schemeClr val="bg1">
              <a:alpha val="92000"/>
            </a:schemeClr>
          </a:solidFill>
          <a:ln w="76200" cap="rnd" cmpd="dbl">
            <a:solidFill>
              <a:srgbClr val="FFC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defTabSz="1216122">
              <a:buClr>
                <a:srgbClr val="000000"/>
              </a:buClr>
            </a:pPr>
            <a:r>
              <a:rPr lang="vi-VN" sz="3591" b="1" kern="0" dirty="0" smtClean="0">
                <a:solidFill>
                  <a:srgbClr val="C00000"/>
                </a:solidFill>
                <a:latin typeface="Arial" panose="020B0604020202020204" pitchFamily="34" charset="0"/>
                <a:cs typeface="Arial" panose="020B0604020202020204" pitchFamily="34" charset="0"/>
                <a:sym typeface="Arial"/>
              </a:rPr>
              <a:t>Đỗ Đức Cường</a:t>
            </a:r>
            <a:endParaRPr lang="en-US" sz="3591" b="1" kern="0" dirty="0">
              <a:solidFill>
                <a:srgbClr val="C00000"/>
              </a:solidFill>
              <a:latin typeface="Arial" panose="020B0604020202020204" pitchFamily="34" charset="0"/>
              <a:cs typeface="Arial" panose="020B0604020202020204" pitchFamily="34" charset="0"/>
              <a:sym typeface="Arial"/>
            </a:endParaRPr>
          </a:p>
        </p:txBody>
      </p:sp>
      <p:pic>
        <p:nvPicPr>
          <p:cNvPr id="34" name="Picture 33">
            <a:hlinkClick r:id="" action="ppaction://hlinkshowjump?jump=nextslide"/>
          </p:cNvPr>
          <p:cNvPicPr>
            <a:picLocks noChangeAspect="1"/>
          </p:cNvPicPr>
          <p:nvPr/>
        </p:nvPicPr>
        <p:blipFill>
          <a:blip r:embed="rId12"/>
          <a:stretch>
            <a:fillRect/>
          </a:stretch>
        </p:blipFill>
        <p:spPr>
          <a:xfrm>
            <a:off x="5209410" y="5596526"/>
            <a:ext cx="1499126" cy="705244"/>
          </a:xfrm>
          <a:prstGeom prst="rect">
            <a:avLst/>
          </a:prstGeom>
        </p:spPr>
      </p:pic>
      <p:sp>
        <p:nvSpPr>
          <p:cNvPr id="2" name="Heart 1"/>
          <p:cNvSpPr/>
          <p:nvPr/>
        </p:nvSpPr>
        <p:spPr>
          <a:xfrm>
            <a:off x="585167" y="8169199"/>
            <a:ext cx="912138" cy="9121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n-US" sz="1397" kern="0">
              <a:solidFill>
                <a:srgbClr val="FFFFFF"/>
              </a:solidFill>
              <a:latin typeface="Arial"/>
              <a:sym typeface="Arial"/>
            </a:endParaRPr>
          </a:p>
        </p:txBody>
      </p:sp>
      <p:sp>
        <p:nvSpPr>
          <p:cNvPr id="3" name="Rectangle 2"/>
          <p:cNvSpPr/>
          <p:nvPr/>
        </p:nvSpPr>
        <p:spPr>
          <a:xfrm>
            <a:off x="5981985" y="768600"/>
            <a:ext cx="1026155" cy="146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buClr>
                <a:srgbClr val="000000"/>
              </a:buClr>
            </a:pPr>
            <a:endParaRPr lang="en-US" sz="1397" kern="0">
              <a:solidFill>
                <a:srgbClr val="FFFFFF"/>
              </a:solidFill>
              <a:latin typeface="Arial"/>
              <a:sym typeface="Arial"/>
            </a:endParaRPr>
          </a:p>
        </p:txBody>
      </p:sp>
      <p:sp>
        <p:nvSpPr>
          <p:cNvPr id="31" name="Rectangle 30"/>
          <p:cNvSpPr/>
          <p:nvPr/>
        </p:nvSpPr>
        <p:spPr>
          <a:xfrm>
            <a:off x="-3061213" y="143371"/>
            <a:ext cx="2588868" cy="706135"/>
          </a:xfrm>
          <a:prstGeom prst="rect">
            <a:avLst/>
          </a:prstGeom>
        </p:spPr>
        <p:txBody>
          <a:bodyPr wrap="square">
            <a:spAutoFit/>
          </a:bodyPr>
          <a:lstStyle/>
          <a:p>
            <a:pPr algn="ctr" defTabSz="1216122">
              <a:buClr>
                <a:srgbClr val="000000"/>
              </a:buClr>
            </a:pPr>
            <a:r>
              <a:rPr lang="en-US" sz="3990" b="1" kern="0" spc="-151" dirty="0">
                <a:solidFill>
                  <a:srgbClr val="C00000"/>
                </a:solidFill>
                <a:latin typeface="Arial" panose="020B0604020202020204" pitchFamily="34" charset="0"/>
                <a:cs typeface="Arial" panose="020B0604020202020204" pitchFamily="34" charset="0"/>
                <a:sym typeface="Arial"/>
              </a:rPr>
              <a:t>: tìm</a:t>
            </a:r>
            <a:endParaRPr lang="en-US" sz="3990" b="1" kern="0" dirty="0">
              <a:solidFill>
                <a:srgbClr val="C00000"/>
              </a:solidFill>
              <a:latin typeface="Arial" panose="020B0604020202020204" pitchFamily="34" charset="0"/>
              <a:cs typeface="Arial" panose="020B0604020202020204" pitchFamily="34" charset="0"/>
              <a:sym typeface="Arial"/>
            </a:endParaRPr>
          </a:p>
        </p:txBody>
      </p:sp>
      <p:sp>
        <p:nvSpPr>
          <p:cNvPr id="19" name="TextBox 18">
            <a:extLst>
              <a:ext uri="{FF2B5EF4-FFF2-40B4-BE49-F238E27FC236}">
                <a16:creationId xmlns:a16="http://schemas.microsoft.com/office/drawing/2014/main" id="{A1855494-2711-4854-93FB-00B040174E74}"/>
              </a:ext>
            </a:extLst>
          </p:cNvPr>
          <p:cNvSpPr txBox="1"/>
          <p:nvPr/>
        </p:nvSpPr>
        <p:spPr>
          <a:xfrm>
            <a:off x="957943" y="105129"/>
            <a:ext cx="11049000" cy="1754326"/>
          </a:xfrm>
          <a:prstGeom prst="rect">
            <a:avLst/>
          </a:prstGeom>
          <a:solidFill>
            <a:schemeClr val="bg1"/>
          </a:solidFill>
        </p:spPr>
        <p:txBody>
          <a:bodyPr wrap="square" rtlCol="0">
            <a:spAutoFit/>
          </a:bodyPr>
          <a:lstStyle/>
          <a:p>
            <a:pPr>
              <a:buClr>
                <a:srgbClr val="000000"/>
              </a:buClr>
            </a:pPr>
            <a:r>
              <a:rPr lang="vi-VN" sz="5400" kern="0" dirty="0" smtClean="0">
                <a:solidFill>
                  <a:srgbClr val="000000"/>
                </a:solidFill>
                <a:latin typeface="Arial" panose="020B0604020202020204" pitchFamily="34" charset="0"/>
                <a:cs typeface="Arial" panose="020B0604020202020204" pitchFamily="34" charset="0"/>
                <a:sym typeface="Arial"/>
              </a:rPr>
              <a:t>Ai là người phát minh</a:t>
            </a:r>
          </a:p>
          <a:p>
            <a:pPr>
              <a:buClr>
                <a:srgbClr val="000000"/>
              </a:buClr>
            </a:pPr>
            <a:r>
              <a:rPr lang="vi-VN" sz="5400" kern="0" dirty="0" smtClean="0">
                <a:solidFill>
                  <a:srgbClr val="000000"/>
                </a:solidFill>
                <a:latin typeface="Arial" panose="020B0604020202020204" pitchFamily="34" charset="0"/>
                <a:cs typeface="Arial" panose="020B0604020202020204" pitchFamily="34" charset="0"/>
                <a:sym typeface="Arial"/>
              </a:rPr>
              <a:t> ra bóng đèn sợi đốt</a:t>
            </a:r>
            <a:r>
              <a:rPr lang="en-US" sz="5400" kern="0" dirty="0" smtClean="0">
                <a:solidFill>
                  <a:srgbClr val="000000"/>
                </a:solidFill>
                <a:latin typeface="Arial" panose="020B0604020202020204" pitchFamily="34" charset="0"/>
                <a:cs typeface="Arial" panose="020B0604020202020204" pitchFamily="34" charset="0"/>
                <a:sym typeface="Arial"/>
              </a:rPr>
              <a:t>?</a:t>
            </a:r>
            <a:endParaRPr lang="en-US" sz="5400" kern="0" dirty="0">
              <a:solidFill>
                <a:srgbClr val="000000"/>
              </a:solidFill>
              <a:latin typeface="Arial" panose="020B0604020202020204" pitchFamily="34" charset="0"/>
              <a:cs typeface="Arial" panose="020B0604020202020204" pitchFamily="34" charset="0"/>
              <a:sym typeface="Aria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10356980" y="896028"/>
            <a:ext cx="2402290" cy="2402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8530" y="143371"/>
            <a:ext cx="2499984" cy="1628485"/>
          </a:xfrm>
          <a:prstGeom prst="rect">
            <a:avLst/>
          </a:prstGeom>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10356980" y="887636"/>
            <a:ext cx="2402290" cy="240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69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3.33333E-6 2.96296E-6 L -0.72435 -0.00093 " pathEditMode="relative" rAng="0" ptsTypes="AA">
                                      <p:cBhvr>
                                        <p:cTn id="10" dur="2000" fill="hold"/>
                                        <p:tgtEl>
                                          <p:spTgt spid="2050"/>
                                        </p:tgtEl>
                                        <p:attrNameLst>
                                          <p:attrName>ppt_x</p:attrName>
                                          <p:attrName>ppt_y</p:attrName>
                                        </p:attrNameLst>
                                      </p:cBhvr>
                                      <p:rCtr x="-36224" y="-46"/>
                                    </p:animMotion>
                                  </p:childTnLst>
                                </p:cTn>
                              </p:par>
                            </p:childTnLst>
                          </p:cTn>
                        </p:par>
                        <p:par>
                          <p:cTn id="11" fill="hold">
                            <p:stCondLst>
                              <p:cond delay="2000"/>
                            </p:stCondLst>
                            <p:childTnLst>
                              <p:par>
                                <p:cTn id="12" presetID="9" presetClass="emph" presetSubtype="0" grpId="0" nodeType="afterEffect">
                                  <p:stCondLst>
                                    <p:cond delay="0"/>
                                  </p:stCondLst>
                                  <p:childTnLst>
                                    <p:set>
                                      <p:cBhvr rctx="PPT">
                                        <p:cTn id="13" dur="indefinite"/>
                                        <p:tgtEl>
                                          <p:spTgt spid="29"/>
                                        </p:tgtEl>
                                        <p:attrNameLst>
                                          <p:attrName>style.opacity</p:attrName>
                                        </p:attrNameLst>
                                      </p:cBhvr>
                                      <p:to>
                                        <p:strVal val="0.5"/>
                                      </p:to>
                                    </p:set>
                                    <p:animEffect filter="image" prLst="opacity: 0.5">
                                      <p:cBhvr rctx="IE">
                                        <p:cTn id="14" dur="indefinite"/>
                                        <p:tgtEl>
                                          <p:spTgt spid="29"/>
                                        </p:tgtEl>
                                      </p:cBhvr>
                                    </p:animEffect>
                                  </p:childTnLst>
                                  <p:subTnLst>
                                    <p:audio>
                                      <p:cMediaNode>
                                        <p:cTn display="0" masterRel="sameClick">
                                          <p:stCondLst>
                                            <p:cond evt="begin" delay="0">
                                              <p:tn val="12"/>
                                            </p:cond>
                                          </p:stCondLst>
                                          <p:endCondLst>
                                            <p:cond evt="onStopAudio" delay="0">
                                              <p:tgtEl>
                                                <p:sldTgt/>
                                              </p:tgtEl>
                                            </p:cond>
                                          </p:endCondLst>
                                        </p:cTn>
                                        <p:tgtEl>
                                          <p:sndTgt r:embed="rId2" name="yeahtWAV.wav"/>
                                        </p:tgtEl>
                                      </p:cMediaNode>
                                    </p:audio>
                                  </p:subTnLst>
                                </p:cTn>
                              </p:par>
                              <p:par>
                                <p:cTn id="15" presetID="9" presetClass="emph" presetSubtype="0" grpId="0" nodeType="withEffect">
                                  <p:stCondLst>
                                    <p:cond delay="0"/>
                                  </p:stCondLst>
                                  <p:childTnLst>
                                    <p:set>
                                      <p:cBhvr rctx="PPT">
                                        <p:cTn id="16" dur="indefinite"/>
                                        <p:tgtEl>
                                          <p:spTgt spid="32"/>
                                        </p:tgtEl>
                                        <p:attrNameLst>
                                          <p:attrName>style.opacity</p:attrName>
                                        </p:attrNameLst>
                                      </p:cBhvr>
                                      <p:to>
                                        <p:strVal val="0.5"/>
                                      </p:to>
                                    </p:set>
                                    <p:animEffect filter="image" prLst="opacity: 0.5">
                                      <p:cBhvr rctx="IE">
                                        <p:cTn id="17" dur="indefinite"/>
                                        <p:tgtEl>
                                          <p:spTgt spid="32"/>
                                        </p:tgtEl>
                                      </p:cBhvr>
                                    </p:animEffect>
                                  </p:childTnLst>
                                </p:cTn>
                              </p:par>
                              <p:par>
                                <p:cTn id="18" presetID="9" presetClass="emph" presetSubtype="0" grpId="0" nodeType="withEffect">
                                  <p:stCondLst>
                                    <p:cond delay="0"/>
                                  </p:stCondLst>
                                  <p:childTnLst>
                                    <p:set>
                                      <p:cBhvr rctx="PPT">
                                        <p:cTn id="19" dur="indefinite"/>
                                        <p:tgtEl>
                                          <p:spTgt spid="33"/>
                                        </p:tgtEl>
                                        <p:attrNameLst>
                                          <p:attrName>style.opacity</p:attrName>
                                        </p:attrNameLst>
                                      </p:cBhvr>
                                      <p:to>
                                        <p:strVal val="0.5"/>
                                      </p:to>
                                    </p:set>
                                    <p:animEffect filter="image" prLst="opacity: 0.5">
                                      <p:cBhvr rctx="IE">
                                        <p:cTn id="20" dur="indefinite"/>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35" presetClass="path" presetSubtype="0" accel="50000" decel="50000" fill="hold" nodeType="withEffect">
                                  <p:stCondLst>
                                    <p:cond delay="0"/>
                                  </p:stCondLst>
                                  <p:childTnLst>
                                    <p:animMotion origin="layout" path="M 3.33333E-6 -0.01111 L -0.36029 0.0044 " pathEditMode="relative" rAng="0" ptsTypes="AA">
                                      <p:cBhvr>
                                        <p:cTn id="32" dur="2000" fill="hold"/>
                                        <p:tgtEl>
                                          <p:spTgt spid="2050"/>
                                        </p:tgtEl>
                                        <p:attrNameLst>
                                          <p:attrName>ppt_x</p:attrName>
                                          <p:attrName>ppt_y</p:attrName>
                                        </p:attrNameLst>
                                      </p:cBhvr>
                                      <p:rCtr x="-18021" y="764"/>
                                    </p:animMotion>
                                  </p:childTnLst>
                                </p:cTn>
                              </p:par>
                              <p:par>
                                <p:cTn id="33" presetID="2" presetClass="exit" presetSubtype="4" fill="hold" nodeType="withEffect">
                                  <p:stCondLst>
                                    <p:cond delay="1750"/>
                                  </p:stCondLst>
                                  <p:childTnLst>
                                    <p:anim calcmode="lin" valueType="num">
                                      <p:cBhvr additive="base">
                                        <p:cTn id="34" dur="750"/>
                                        <p:tgtEl>
                                          <p:spTgt spid="2050"/>
                                        </p:tgtEl>
                                        <p:attrNameLst>
                                          <p:attrName>ppt_x</p:attrName>
                                        </p:attrNameLst>
                                      </p:cBhvr>
                                      <p:tavLst>
                                        <p:tav tm="0">
                                          <p:val>
                                            <p:strVal val="ppt_x"/>
                                          </p:val>
                                        </p:tav>
                                        <p:tav tm="100000">
                                          <p:val>
                                            <p:strVal val="ppt_x"/>
                                          </p:val>
                                        </p:tav>
                                      </p:tavLst>
                                    </p:anim>
                                    <p:anim calcmode="lin" valueType="num">
                                      <p:cBhvr additive="base">
                                        <p:cTn id="35" dur="750"/>
                                        <p:tgtEl>
                                          <p:spTgt spid="2050"/>
                                        </p:tgtEl>
                                        <p:attrNameLst>
                                          <p:attrName>ppt_y</p:attrName>
                                        </p:attrNameLst>
                                      </p:cBhvr>
                                      <p:tavLst>
                                        <p:tav tm="0">
                                          <p:val>
                                            <p:strVal val="ppt_y"/>
                                          </p:val>
                                        </p:tav>
                                        <p:tav tm="100000">
                                          <p:val>
                                            <p:strVal val="1+ppt_h/2"/>
                                          </p:val>
                                        </p:tav>
                                      </p:tavLst>
                                    </p:anim>
                                    <p:set>
                                      <p:cBhvr>
                                        <p:cTn id="36"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falling_down.wav"/>
                                        </p:tgtEl>
                                      </p:cMediaNode>
                                    </p:audio>
                                  </p:subTnLst>
                                </p:cTn>
                              </p:par>
                              <p:par>
                                <p:cTn id="37" presetID="1" presetClass="entr" presetSubtype="0"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2250"/>
                                  </p:stCondLst>
                                  <p:childTnLst>
                                    <p:set>
                                      <p:cBhvr>
                                        <p:cTn id="40" dur="1" fill="hold">
                                          <p:stCondLst>
                                            <p:cond delay="0"/>
                                          </p:stCondLst>
                                        </p:cTn>
                                        <p:tgtEl>
                                          <p:spTgt spid="17"/>
                                        </p:tgtEl>
                                        <p:attrNameLst>
                                          <p:attrName>style.visibility</p:attrName>
                                        </p:attrNameLst>
                                      </p:cBhvr>
                                      <p:to>
                                        <p:strVal val="visible"/>
                                      </p:to>
                                    </p:set>
                                  </p:childTnLst>
                                </p:cTn>
                              </p:par>
                              <p:par>
                                <p:cTn id="41" presetID="2" presetClass="exit" presetSubtype="2" fill="hold" nodeType="withEffect">
                                  <p:stCondLst>
                                    <p:cond delay="3000"/>
                                  </p:stCondLst>
                                  <p:childTnLst>
                                    <p:anim calcmode="lin" valueType="num">
                                      <p:cBhvr additive="base">
                                        <p:cTn id="42" dur="750"/>
                                        <p:tgtEl>
                                          <p:spTgt spid="16"/>
                                        </p:tgtEl>
                                        <p:attrNameLst>
                                          <p:attrName>ppt_x</p:attrName>
                                        </p:attrNameLst>
                                      </p:cBhvr>
                                      <p:tavLst>
                                        <p:tav tm="0">
                                          <p:val>
                                            <p:strVal val="ppt_x"/>
                                          </p:val>
                                        </p:tav>
                                        <p:tav tm="100000">
                                          <p:val>
                                            <p:strVal val="1+ppt_w/2"/>
                                          </p:val>
                                        </p:tav>
                                      </p:tavLst>
                                    </p:anim>
                                    <p:anim calcmode="lin" valueType="num">
                                      <p:cBhvr additive="base">
                                        <p:cTn id="43" dur="750"/>
                                        <p:tgtEl>
                                          <p:spTgt spid="16"/>
                                        </p:tgtEl>
                                        <p:attrNameLst>
                                          <p:attrName>ppt_y</p:attrName>
                                        </p:attrNameLst>
                                      </p:cBhvr>
                                      <p:tavLst>
                                        <p:tav tm="0">
                                          <p:val>
                                            <p:strVal val="ppt_y"/>
                                          </p:val>
                                        </p:tav>
                                        <p:tav tm="100000">
                                          <p:val>
                                            <p:strVal val="ppt_y"/>
                                          </p:val>
                                        </p:tav>
                                      </p:tavLst>
                                    </p:anim>
                                    <p:set>
                                      <p:cBhvr>
                                        <p:cTn id="44" dur="1" fill="hold">
                                          <p:stCondLst>
                                            <p:cond delay="749"/>
                                          </p:stCondLst>
                                        </p:cTn>
                                        <p:tgtEl>
                                          <p:spTgt spid="16"/>
                                        </p:tgtEl>
                                        <p:attrNameLst>
                                          <p:attrName>style.visibility</p:attrName>
                                        </p:attrNameLst>
                                      </p:cBhvr>
                                      <p:to>
                                        <p:strVal val="hidden"/>
                                      </p:to>
                                    </p:set>
                                  </p:childTnLst>
                                </p:cTn>
                              </p:par>
                              <p:par>
                                <p:cTn id="45" presetID="2" presetClass="exit" presetSubtype="2" fill="hold" nodeType="withEffect">
                                  <p:stCondLst>
                                    <p:cond delay="3000"/>
                                  </p:stCondLst>
                                  <p:childTnLst>
                                    <p:anim calcmode="lin" valueType="num">
                                      <p:cBhvr additive="base">
                                        <p:cTn id="46" dur="750"/>
                                        <p:tgtEl>
                                          <p:spTgt spid="17"/>
                                        </p:tgtEl>
                                        <p:attrNameLst>
                                          <p:attrName>ppt_x</p:attrName>
                                        </p:attrNameLst>
                                      </p:cBhvr>
                                      <p:tavLst>
                                        <p:tav tm="0">
                                          <p:val>
                                            <p:strVal val="ppt_x"/>
                                          </p:val>
                                        </p:tav>
                                        <p:tav tm="100000">
                                          <p:val>
                                            <p:strVal val="1+ppt_w/2"/>
                                          </p:val>
                                        </p:tav>
                                      </p:tavLst>
                                    </p:anim>
                                    <p:anim calcmode="lin" valueType="num">
                                      <p:cBhvr additive="base">
                                        <p:cTn id="47" dur="750"/>
                                        <p:tgtEl>
                                          <p:spTgt spid="17"/>
                                        </p:tgtEl>
                                        <p:attrNameLst>
                                          <p:attrName>ppt_y</p:attrName>
                                        </p:attrNameLst>
                                      </p:cBhvr>
                                      <p:tavLst>
                                        <p:tav tm="0">
                                          <p:val>
                                            <p:strVal val="ppt_y"/>
                                          </p:val>
                                        </p:tav>
                                        <p:tav tm="100000">
                                          <p:val>
                                            <p:strVal val="ppt_y"/>
                                          </p:val>
                                        </p:tav>
                                      </p:tavLst>
                                    </p:anim>
                                    <p:set>
                                      <p:cBhvr>
                                        <p:cTn id="48" dur="1" fill="hold">
                                          <p:stCondLst>
                                            <p:cond delay="749"/>
                                          </p:stCondLst>
                                        </p:cTn>
                                        <p:tgtEl>
                                          <p:spTgt spid="17"/>
                                        </p:tgtEl>
                                        <p:attrNameLst>
                                          <p:attrName>style.visibility</p:attrName>
                                        </p:attrNameLst>
                                      </p:cBhvr>
                                      <p:to>
                                        <p:strVal val="hidden"/>
                                      </p:to>
                                    </p:set>
                                  </p:childTnLst>
                                </p:cTn>
                              </p:par>
                              <p:par>
                                <p:cTn id="49" presetID="9" presetClass="emph" presetSubtype="0" grpId="1" nodeType="withEffect">
                                  <p:stCondLst>
                                    <p:cond delay="3000"/>
                                  </p:stCondLst>
                                  <p:childTnLst>
                                    <p:set>
                                      <p:cBhvr rctx="PPT">
                                        <p:cTn id="50" dur="indefinite"/>
                                        <p:tgtEl>
                                          <p:spTgt spid="29"/>
                                        </p:tgtEl>
                                        <p:attrNameLst>
                                          <p:attrName>style.opacity</p:attrName>
                                        </p:attrNameLst>
                                      </p:cBhvr>
                                      <p:to>
                                        <p:strVal val="0.5"/>
                                      </p:to>
                                    </p:set>
                                    <p:animEffect filter="image" prLst="opacity: 0.5">
                                      <p:cBhvr rctx="IE">
                                        <p:cTn id="51" dur="indefinite"/>
                                        <p:tgtEl>
                                          <p:spTgt spid="29"/>
                                        </p:tgtEl>
                                      </p:cBhvr>
                                    </p:animEffect>
                                  </p:childTnLst>
                                  <p:subTnLst>
                                    <p:audio>
                                      <p:cMediaNode>
                                        <p:cTn display="0" masterRel="sameClick">
                                          <p:stCondLst>
                                            <p:cond evt="begin" delay="0">
                                              <p:tn val="49"/>
                                            </p:cond>
                                          </p:stCondLst>
                                          <p:endCondLst>
                                            <p:cond evt="onStopAudio" delay="0">
                                              <p:tgtEl>
                                                <p:sldTgt/>
                                              </p:tgtEl>
                                            </p:cond>
                                          </p:endCondLst>
                                        </p:cTn>
                                        <p:tgtEl>
                                          <p:sndTgt r:embed="rId4" name="incorrecWAV.wav"/>
                                        </p:tgtEl>
                                      </p:cMediaNode>
                                    </p:audio>
                                  </p:subTnLst>
                                </p:cTn>
                              </p:par>
                            </p:childTnLst>
                          </p:cTn>
                        </p:par>
                        <p:par>
                          <p:cTn id="52" fill="hold">
                            <p:stCondLst>
                              <p:cond delay="375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3.33333E-6 2.96296E-6 L -0.35248 0.00324 " pathEditMode="relative" rAng="0" ptsTypes="AA">
                                      <p:cBhvr>
                                        <p:cTn id="63" dur="2000" fill="hold"/>
                                        <p:tgtEl>
                                          <p:spTgt spid="2050"/>
                                        </p:tgtEl>
                                        <p:attrNameLst>
                                          <p:attrName>ppt_x</p:attrName>
                                          <p:attrName>ppt_y</p:attrName>
                                        </p:attrNameLst>
                                      </p:cBhvr>
                                      <p:rCtr x="-17630" y="162"/>
                                    </p:animMotion>
                                  </p:childTnLst>
                                </p:cTn>
                              </p:par>
                              <p:par>
                                <p:cTn id="64" presetID="2" presetClass="exit" presetSubtype="4" fill="hold" nodeType="withEffect">
                                  <p:stCondLst>
                                    <p:cond delay="1750"/>
                                  </p:stCondLst>
                                  <p:childTnLst>
                                    <p:anim calcmode="lin" valueType="num">
                                      <p:cBhvr additive="base">
                                        <p:cTn id="65" dur="750"/>
                                        <p:tgtEl>
                                          <p:spTgt spid="2050"/>
                                        </p:tgtEl>
                                        <p:attrNameLst>
                                          <p:attrName>ppt_x</p:attrName>
                                        </p:attrNameLst>
                                      </p:cBhvr>
                                      <p:tavLst>
                                        <p:tav tm="0">
                                          <p:val>
                                            <p:strVal val="ppt_x"/>
                                          </p:val>
                                        </p:tav>
                                        <p:tav tm="100000">
                                          <p:val>
                                            <p:strVal val="ppt_x"/>
                                          </p:val>
                                        </p:tav>
                                      </p:tavLst>
                                    </p:anim>
                                    <p:anim calcmode="lin" valueType="num">
                                      <p:cBhvr additive="base">
                                        <p:cTn id="66" dur="750"/>
                                        <p:tgtEl>
                                          <p:spTgt spid="2050"/>
                                        </p:tgtEl>
                                        <p:attrNameLst>
                                          <p:attrName>ppt_y</p:attrName>
                                        </p:attrNameLst>
                                      </p:cBhvr>
                                      <p:tavLst>
                                        <p:tav tm="0">
                                          <p:val>
                                            <p:strVal val="ppt_y"/>
                                          </p:val>
                                        </p:tav>
                                        <p:tav tm="100000">
                                          <p:val>
                                            <p:strVal val="1+ppt_h/2"/>
                                          </p:val>
                                        </p:tav>
                                      </p:tavLst>
                                    </p:anim>
                                    <p:set>
                                      <p:cBhvr>
                                        <p:cTn id="67"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falling_down.wav"/>
                                        </p:tgtEl>
                                      </p:cMediaNode>
                                    </p:audio>
                                  </p:subTnLst>
                                </p:cTn>
                              </p:par>
                              <p:par>
                                <p:cTn id="68" presetID="1" presetClass="entr" presetSubtype="0" fill="hold" nodeType="withEffect">
                                  <p:stCondLst>
                                    <p:cond delay="225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2250"/>
                                  </p:stCondLst>
                                  <p:childTnLst>
                                    <p:set>
                                      <p:cBhvr>
                                        <p:cTn id="71" dur="1" fill="hold">
                                          <p:stCondLst>
                                            <p:cond delay="0"/>
                                          </p:stCondLst>
                                        </p:cTn>
                                        <p:tgtEl>
                                          <p:spTgt spid="17"/>
                                        </p:tgtEl>
                                        <p:attrNameLst>
                                          <p:attrName>style.visibility</p:attrName>
                                        </p:attrNameLst>
                                      </p:cBhvr>
                                      <p:to>
                                        <p:strVal val="visible"/>
                                      </p:to>
                                    </p:set>
                                  </p:childTnLst>
                                </p:cTn>
                              </p:par>
                              <p:par>
                                <p:cTn id="72" presetID="2" presetClass="exit" presetSubtype="2" fill="hold" nodeType="withEffect">
                                  <p:stCondLst>
                                    <p:cond delay="3000"/>
                                  </p:stCondLst>
                                  <p:childTnLst>
                                    <p:anim calcmode="lin" valueType="num">
                                      <p:cBhvr additive="base">
                                        <p:cTn id="73" dur="750"/>
                                        <p:tgtEl>
                                          <p:spTgt spid="16"/>
                                        </p:tgtEl>
                                        <p:attrNameLst>
                                          <p:attrName>ppt_x</p:attrName>
                                        </p:attrNameLst>
                                      </p:cBhvr>
                                      <p:tavLst>
                                        <p:tav tm="0">
                                          <p:val>
                                            <p:strVal val="ppt_x"/>
                                          </p:val>
                                        </p:tav>
                                        <p:tav tm="100000">
                                          <p:val>
                                            <p:strVal val="1+ppt_w/2"/>
                                          </p:val>
                                        </p:tav>
                                      </p:tavLst>
                                    </p:anim>
                                    <p:anim calcmode="lin" valueType="num">
                                      <p:cBhvr additive="base">
                                        <p:cTn id="74" dur="750"/>
                                        <p:tgtEl>
                                          <p:spTgt spid="16"/>
                                        </p:tgtEl>
                                        <p:attrNameLst>
                                          <p:attrName>ppt_y</p:attrName>
                                        </p:attrNameLst>
                                      </p:cBhvr>
                                      <p:tavLst>
                                        <p:tav tm="0">
                                          <p:val>
                                            <p:strVal val="ppt_y"/>
                                          </p:val>
                                        </p:tav>
                                        <p:tav tm="100000">
                                          <p:val>
                                            <p:strVal val="ppt_y"/>
                                          </p:val>
                                        </p:tav>
                                      </p:tavLst>
                                    </p:anim>
                                    <p:set>
                                      <p:cBhvr>
                                        <p:cTn id="75" dur="1" fill="hold">
                                          <p:stCondLst>
                                            <p:cond delay="749"/>
                                          </p:stCondLst>
                                        </p:cTn>
                                        <p:tgtEl>
                                          <p:spTgt spid="16"/>
                                        </p:tgtEl>
                                        <p:attrNameLst>
                                          <p:attrName>style.visibility</p:attrName>
                                        </p:attrNameLst>
                                      </p:cBhvr>
                                      <p:to>
                                        <p:strVal val="hidden"/>
                                      </p:to>
                                    </p:set>
                                  </p:childTnLst>
                                </p:cTn>
                              </p:par>
                              <p:par>
                                <p:cTn id="76" presetID="2" presetClass="exit" presetSubtype="2" fill="hold" nodeType="withEffect">
                                  <p:stCondLst>
                                    <p:cond delay="3000"/>
                                  </p:stCondLst>
                                  <p:childTnLst>
                                    <p:anim calcmode="lin" valueType="num">
                                      <p:cBhvr additive="base">
                                        <p:cTn id="77" dur="750"/>
                                        <p:tgtEl>
                                          <p:spTgt spid="17"/>
                                        </p:tgtEl>
                                        <p:attrNameLst>
                                          <p:attrName>ppt_x</p:attrName>
                                        </p:attrNameLst>
                                      </p:cBhvr>
                                      <p:tavLst>
                                        <p:tav tm="0">
                                          <p:val>
                                            <p:strVal val="ppt_x"/>
                                          </p:val>
                                        </p:tav>
                                        <p:tav tm="100000">
                                          <p:val>
                                            <p:strVal val="1+ppt_w/2"/>
                                          </p:val>
                                        </p:tav>
                                      </p:tavLst>
                                    </p:anim>
                                    <p:anim calcmode="lin" valueType="num">
                                      <p:cBhvr additive="base">
                                        <p:cTn id="78" dur="750"/>
                                        <p:tgtEl>
                                          <p:spTgt spid="17"/>
                                        </p:tgtEl>
                                        <p:attrNameLst>
                                          <p:attrName>ppt_y</p:attrName>
                                        </p:attrNameLst>
                                      </p:cBhvr>
                                      <p:tavLst>
                                        <p:tav tm="0">
                                          <p:val>
                                            <p:strVal val="ppt_y"/>
                                          </p:val>
                                        </p:tav>
                                        <p:tav tm="100000">
                                          <p:val>
                                            <p:strVal val="ppt_y"/>
                                          </p:val>
                                        </p:tav>
                                      </p:tavLst>
                                    </p:anim>
                                    <p:set>
                                      <p:cBhvr>
                                        <p:cTn id="79" dur="1" fill="hold">
                                          <p:stCondLst>
                                            <p:cond delay="749"/>
                                          </p:stCondLst>
                                        </p:cTn>
                                        <p:tgtEl>
                                          <p:spTgt spid="17"/>
                                        </p:tgtEl>
                                        <p:attrNameLst>
                                          <p:attrName>style.visibility</p:attrName>
                                        </p:attrNameLst>
                                      </p:cBhvr>
                                      <p:to>
                                        <p:strVal val="hidden"/>
                                      </p:to>
                                    </p:set>
                                  </p:childTnLst>
                                </p:cTn>
                              </p:par>
                              <p:par>
                                <p:cTn id="80" presetID="9" presetClass="emph" presetSubtype="0" grpId="1" nodeType="withEffect">
                                  <p:stCondLst>
                                    <p:cond delay="3000"/>
                                  </p:stCondLst>
                                  <p:childTnLst>
                                    <p:set>
                                      <p:cBhvr rctx="PPT">
                                        <p:cTn id="81" dur="indefinite"/>
                                        <p:tgtEl>
                                          <p:spTgt spid="32"/>
                                        </p:tgtEl>
                                        <p:attrNameLst>
                                          <p:attrName>style.opacity</p:attrName>
                                        </p:attrNameLst>
                                      </p:cBhvr>
                                      <p:to>
                                        <p:strVal val="0.5"/>
                                      </p:to>
                                    </p:set>
                                    <p:animEffect filter="image" prLst="opacity: 0.5">
                                      <p:cBhvr rctx="IE">
                                        <p:cTn id="82" dur="indefinite"/>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4" name="incorrecWAV.wav"/>
                                        </p:tgtEl>
                                      </p:cMediaNode>
                                    </p:audio>
                                  </p:subTnLst>
                                </p:cTn>
                              </p:par>
                            </p:childTnLst>
                          </p:cTn>
                        </p:par>
                        <p:par>
                          <p:cTn id="83" fill="hold">
                            <p:stCondLst>
                              <p:cond delay="3750"/>
                            </p:stCondLst>
                            <p:childTnLst>
                              <p:par>
                                <p:cTn id="84" presetID="1"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42" presetClass="path" presetSubtype="0" accel="50000" decel="50000" fill="hold" nodeType="withEffect">
                                  <p:stCondLst>
                                    <p:cond delay="0"/>
                                  </p:stCondLst>
                                  <p:childTnLst>
                                    <p:animMotion origin="layout" path="M 3.33333E-6 2.96296E-6 L -0.33998 0.00046 " pathEditMode="relative" rAng="0" ptsTypes="AA">
                                      <p:cBhvr>
                                        <p:cTn id="94" dur="2000" fill="hold"/>
                                        <p:tgtEl>
                                          <p:spTgt spid="2050"/>
                                        </p:tgtEl>
                                        <p:attrNameLst>
                                          <p:attrName>ppt_x</p:attrName>
                                          <p:attrName>ppt_y</p:attrName>
                                        </p:attrNameLst>
                                      </p:cBhvr>
                                      <p:rCtr x="-17005" y="23"/>
                                    </p:animMotion>
                                  </p:childTnLst>
                                </p:cTn>
                              </p:par>
                              <p:par>
                                <p:cTn id="95" presetID="2" presetClass="exit" presetSubtype="4" fill="hold" nodeType="withEffect">
                                  <p:stCondLst>
                                    <p:cond delay="1750"/>
                                  </p:stCondLst>
                                  <p:childTnLst>
                                    <p:anim calcmode="lin" valueType="num">
                                      <p:cBhvr additive="base">
                                        <p:cTn id="96" dur="750"/>
                                        <p:tgtEl>
                                          <p:spTgt spid="2050"/>
                                        </p:tgtEl>
                                        <p:attrNameLst>
                                          <p:attrName>ppt_x</p:attrName>
                                        </p:attrNameLst>
                                      </p:cBhvr>
                                      <p:tavLst>
                                        <p:tav tm="0">
                                          <p:val>
                                            <p:strVal val="ppt_x"/>
                                          </p:val>
                                        </p:tav>
                                        <p:tav tm="100000">
                                          <p:val>
                                            <p:strVal val="ppt_x"/>
                                          </p:val>
                                        </p:tav>
                                      </p:tavLst>
                                    </p:anim>
                                    <p:anim calcmode="lin" valueType="num">
                                      <p:cBhvr additive="base">
                                        <p:cTn id="97" dur="750"/>
                                        <p:tgtEl>
                                          <p:spTgt spid="2050"/>
                                        </p:tgtEl>
                                        <p:attrNameLst>
                                          <p:attrName>ppt_y</p:attrName>
                                        </p:attrNameLst>
                                      </p:cBhvr>
                                      <p:tavLst>
                                        <p:tav tm="0">
                                          <p:val>
                                            <p:strVal val="ppt_y"/>
                                          </p:val>
                                        </p:tav>
                                        <p:tav tm="100000">
                                          <p:val>
                                            <p:strVal val="1+ppt_h/2"/>
                                          </p:val>
                                        </p:tav>
                                      </p:tavLst>
                                    </p:anim>
                                    <p:set>
                                      <p:cBhvr>
                                        <p:cTn id="98" dur="1" fill="hold">
                                          <p:stCondLst>
                                            <p:cond delay="749"/>
                                          </p:stCondLst>
                                        </p:cTn>
                                        <p:tgtEl>
                                          <p:spTgt spid="205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falling_down.wav"/>
                                        </p:tgtEl>
                                      </p:cMediaNode>
                                    </p:audio>
                                  </p:subTnLst>
                                </p:cTn>
                              </p:par>
                              <p:par>
                                <p:cTn id="99" presetID="1" presetClass="entr" presetSubtype="0" fill="hold" nodeType="withEffect">
                                  <p:stCondLst>
                                    <p:cond delay="225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2250"/>
                                  </p:stCondLst>
                                  <p:childTnLst>
                                    <p:set>
                                      <p:cBhvr>
                                        <p:cTn id="102" dur="1" fill="hold">
                                          <p:stCondLst>
                                            <p:cond delay="0"/>
                                          </p:stCondLst>
                                        </p:cTn>
                                        <p:tgtEl>
                                          <p:spTgt spid="17"/>
                                        </p:tgtEl>
                                        <p:attrNameLst>
                                          <p:attrName>style.visibility</p:attrName>
                                        </p:attrNameLst>
                                      </p:cBhvr>
                                      <p:to>
                                        <p:strVal val="visible"/>
                                      </p:to>
                                    </p:set>
                                  </p:childTnLst>
                                </p:cTn>
                              </p:par>
                              <p:par>
                                <p:cTn id="103" presetID="2" presetClass="exit" presetSubtype="2" fill="hold" nodeType="withEffect">
                                  <p:stCondLst>
                                    <p:cond delay="3000"/>
                                  </p:stCondLst>
                                  <p:childTnLst>
                                    <p:anim calcmode="lin" valueType="num">
                                      <p:cBhvr additive="base">
                                        <p:cTn id="104" dur="750"/>
                                        <p:tgtEl>
                                          <p:spTgt spid="16"/>
                                        </p:tgtEl>
                                        <p:attrNameLst>
                                          <p:attrName>ppt_x</p:attrName>
                                        </p:attrNameLst>
                                      </p:cBhvr>
                                      <p:tavLst>
                                        <p:tav tm="0">
                                          <p:val>
                                            <p:strVal val="ppt_x"/>
                                          </p:val>
                                        </p:tav>
                                        <p:tav tm="100000">
                                          <p:val>
                                            <p:strVal val="1+ppt_w/2"/>
                                          </p:val>
                                        </p:tav>
                                      </p:tavLst>
                                    </p:anim>
                                    <p:anim calcmode="lin" valueType="num">
                                      <p:cBhvr additive="base">
                                        <p:cTn id="105" dur="750"/>
                                        <p:tgtEl>
                                          <p:spTgt spid="16"/>
                                        </p:tgtEl>
                                        <p:attrNameLst>
                                          <p:attrName>ppt_y</p:attrName>
                                        </p:attrNameLst>
                                      </p:cBhvr>
                                      <p:tavLst>
                                        <p:tav tm="0">
                                          <p:val>
                                            <p:strVal val="ppt_y"/>
                                          </p:val>
                                        </p:tav>
                                        <p:tav tm="100000">
                                          <p:val>
                                            <p:strVal val="ppt_y"/>
                                          </p:val>
                                        </p:tav>
                                      </p:tavLst>
                                    </p:anim>
                                    <p:set>
                                      <p:cBhvr>
                                        <p:cTn id="106" dur="1" fill="hold">
                                          <p:stCondLst>
                                            <p:cond delay="749"/>
                                          </p:stCondLst>
                                        </p:cTn>
                                        <p:tgtEl>
                                          <p:spTgt spid="16"/>
                                        </p:tgtEl>
                                        <p:attrNameLst>
                                          <p:attrName>style.visibility</p:attrName>
                                        </p:attrNameLst>
                                      </p:cBhvr>
                                      <p:to>
                                        <p:strVal val="hidden"/>
                                      </p:to>
                                    </p:set>
                                  </p:childTnLst>
                                </p:cTn>
                              </p:par>
                              <p:par>
                                <p:cTn id="107" presetID="2" presetClass="exit" presetSubtype="2" fill="hold" nodeType="withEffect">
                                  <p:stCondLst>
                                    <p:cond delay="3000"/>
                                  </p:stCondLst>
                                  <p:childTnLst>
                                    <p:anim calcmode="lin" valueType="num">
                                      <p:cBhvr additive="base">
                                        <p:cTn id="108" dur="750"/>
                                        <p:tgtEl>
                                          <p:spTgt spid="17"/>
                                        </p:tgtEl>
                                        <p:attrNameLst>
                                          <p:attrName>ppt_x</p:attrName>
                                        </p:attrNameLst>
                                      </p:cBhvr>
                                      <p:tavLst>
                                        <p:tav tm="0">
                                          <p:val>
                                            <p:strVal val="ppt_x"/>
                                          </p:val>
                                        </p:tav>
                                        <p:tav tm="100000">
                                          <p:val>
                                            <p:strVal val="1+ppt_w/2"/>
                                          </p:val>
                                        </p:tav>
                                      </p:tavLst>
                                    </p:anim>
                                    <p:anim calcmode="lin" valueType="num">
                                      <p:cBhvr additive="base">
                                        <p:cTn id="109" dur="750"/>
                                        <p:tgtEl>
                                          <p:spTgt spid="17"/>
                                        </p:tgtEl>
                                        <p:attrNameLst>
                                          <p:attrName>ppt_y</p:attrName>
                                        </p:attrNameLst>
                                      </p:cBhvr>
                                      <p:tavLst>
                                        <p:tav tm="0">
                                          <p:val>
                                            <p:strVal val="ppt_y"/>
                                          </p:val>
                                        </p:tav>
                                        <p:tav tm="100000">
                                          <p:val>
                                            <p:strVal val="ppt_y"/>
                                          </p:val>
                                        </p:tav>
                                      </p:tavLst>
                                    </p:anim>
                                    <p:set>
                                      <p:cBhvr>
                                        <p:cTn id="110" dur="1" fill="hold">
                                          <p:stCondLst>
                                            <p:cond delay="749"/>
                                          </p:stCondLst>
                                        </p:cTn>
                                        <p:tgtEl>
                                          <p:spTgt spid="17"/>
                                        </p:tgtEl>
                                        <p:attrNameLst>
                                          <p:attrName>style.visibility</p:attrName>
                                        </p:attrNameLst>
                                      </p:cBhvr>
                                      <p:to>
                                        <p:strVal val="hidden"/>
                                      </p:to>
                                    </p:set>
                                  </p:childTnLst>
                                </p:cTn>
                              </p:par>
                              <p:par>
                                <p:cTn id="111" presetID="9" presetClass="emph" presetSubtype="0" grpId="1" nodeType="withEffect">
                                  <p:stCondLst>
                                    <p:cond delay="3000"/>
                                  </p:stCondLst>
                                  <p:childTnLst>
                                    <p:set>
                                      <p:cBhvr rctx="PPT">
                                        <p:cTn id="112" dur="indefinite"/>
                                        <p:tgtEl>
                                          <p:spTgt spid="33"/>
                                        </p:tgtEl>
                                        <p:attrNameLst>
                                          <p:attrName>style.opacity</p:attrName>
                                        </p:attrNameLst>
                                      </p:cBhvr>
                                      <p:to>
                                        <p:strVal val="0.5"/>
                                      </p:to>
                                    </p:set>
                                    <p:animEffect filter="image" prLst="opacity: 0.5">
                                      <p:cBhvr rctx="IE">
                                        <p:cTn id="113" dur="indefinite"/>
                                        <p:tgtEl>
                                          <p:spTgt spid="33"/>
                                        </p:tgtEl>
                                      </p:cBhvr>
                                    </p:animEffect>
                                  </p:childTnLst>
                                  <p:subTnLst>
                                    <p:audio>
                                      <p:cMediaNode>
                                        <p:cTn display="0" masterRel="sameClick">
                                          <p:stCondLst>
                                            <p:cond evt="begin" delay="0">
                                              <p:tn val="111"/>
                                            </p:cond>
                                          </p:stCondLst>
                                          <p:endCondLst>
                                            <p:cond evt="onStopAudio" delay="0">
                                              <p:tgtEl>
                                                <p:sldTgt/>
                                              </p:tgtEl>
                                            </p:cond>
                                          </p:endCondLst>
                                        </p:cTn>
                                        <p:tgtEl>
                                          <p:sndTgt r:embed="rId4" name="incorrecWAV.wav"/>
                                        </p:tgtEl>
                                      </p:cMediaNode>
                                    </p:audio>
                                  </p:subTnLst>
                                </p:cTn>
                              </p:par>
                            </p:childTnLst>
                          </p:cTn>
                        </p:par>
                        <p:par>
                          <p:cTn id="114" fill="hold">
                            <p:stCondLst>
                              <p:cond delay="3750"/>
                            </p:stCondLst>
                            <p:childTnLst>
                              <p:par>
                                <p:cTn id="115" presetID="1"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9" grpId="0" animBg="1"/>
      <p:bldP spid="29" grpId="1" animBg="1"/>
      <p:bldP spid="32" grpId="0" animBg="1"/>
      <p:bldP spid="32"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9825"/>
          <a:stretch/>
        </p:blipFill>
        <p:spPr>
          <a:xfrm>
            <a:off x="-107076" y="8486"/>
            <a:ext cx="12406151" cy="6841033"/>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7345" y="630285"/>
            <a:ext cx="2685603" cy="2685603"/>
          </a:xfrm>
          <a:prstGeom prst="rect">
            <a:avLst/>
          </a:prstGeom>
          <a:noFill/>
          <a:extLst>
            <a:ext uri="{909E8E84-426E-40DD-AFC4-6F175D3DCCD1}">
              <a14:hiddenFill xmlns:a14="http://schemas.microsoft.com/office/drawing/2010/main">
                <a:solidFill>
                  <a:srgbClr val="FFFFFF"/>
                </a:solidFill>
              </a14:hiddenFill>
            </a:ext>
          </a:extLst>
        </p:spPr>
      </p:pic>
      <p:sp>
        <p:nvSpPr>
          <p:cNvPr id="16" name="MsPham"/>
          <p:cNvSpPr/>
          <p:nvPr/>
        </p:nvSpPr>
        <p:spPr>
          <a:xfrm>
            <a:off x="5322657" y="7619120"/>
            <a:ext cx="1791987" cy="693954"/>
          </a:xfrm>
          <a:prstGeom prst="roundRect">
            <a:avLst>
              <a:gd name="adj" fmla="val 5000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defTabSz="1216122">
              <a:buClr>
                <a:srgbClr val="000000"/>
              </a:buClr>
            </a:pPr>
            <a:r>
              <a:rPr lang="en-US" sz="3192" b="1" kern="0" dirty="0">
                <a:ln w="6600">
                  <a:solidFill>
                    <a:srgbClr val="0070C0"/>
                  </a:solidFill>
                  <a:prstDash val="solid"/>
                </a:ln>
                <a:solidFill>
                  <a:srgbClr val="FFFFFF"/>
                </a:solidFill>
                <a:effectLst>
                  <a:glow rad="50800">
                    <a:srgbClr val="0070C0"/>
                  </a:glow>
                  <a:outerShdw dist="38100" dir="2700000" algn="tl" rotWithShape="0">
                    <a:srgbClr val="F27FB2"/>
                  </a:outerShdw>
                </a:effectLst>
                <a:latin typeface="Cooper Black" panose="0208090404030B020404" pitchFamily="18" charset="0"/>
                <a:cs typeface="Arial" panose="020B0604020202020204" pitchFamily="34" charset="0"/>
                <a:sym typeface="Arial"/>
              </a:rPr>
              <a:t>EXIT</a:t>
            </a:r>
          </a:p>
        </p:txBody>
      </p:sp>
      <p:pic>
        <p:nvPicPr>
          <p:cNvPr id="3" name="Picture 2">
            <a:hlinkClick r:id="" action="ppaction://hlinkshowjump?jump=nextslide"/>
          </p:cNvPr>
          <p:cNvPicPr>
            <a:picLocks noChangeAspect="1"/>
          </p:cNvPicPr>
          <p:nvPr/>
        </p:nvPicPr>
        <p:blipFill>
          <a:blip r:embed="rId5"/>
          <a:stretch>
            <a:fillRect/>
          </a:stretch>
        </p:blipFill>
        <p:spPr>
          <a:xfrm>
            <a:off x="2778337" y="7029556"/>
            <a:ext cx="2031202" cy="936542"/>
          </a:xfrm>
          <a:prstGeom prst="rect">
            <a:avLst/>
          </a:prstGeom>
        </p:spPr>
      </p:pic>
      <p:pic>
        <p:nvPicPr>
          <p:cNvPr id="4" name="Picture 3"/>
          <p:cNvPicPr>
            <a:picLocks noChangeAspect="1"/>
          </p:cNvPicPr>
          <p:nvPr/>
        </p:nvPicPr>
        <p:blipFill>
          <a:blip r:embed="rId6"/>
          <a:stretch>
            <a:fillRect/>
          </a:stretch>
        </p:blipFill>
        <p:spPr>
          <a:xfrm>
            <a:off x="2427360" y="4088582"/>
            <a:ext cx="7056582" cy="1079901"/>
          </a:xfrm>
          <a:prstGeom prst="rect">
            <a:avLst/>
          </a:prstGeom>
        </p:spPr>
      </p:pic>
      <p:pic>
        <p:nvPicPr>
          <p:cNvPr id="5" name="Picture 4">
            <a:hlinkClick r:id="" action="ppaction://hlinkshowjump?jump=nextslide"/>
          </p:cNvPr>
          <p:cNvPicPr>
            <a:picLocks noChangeAspect="1"/>
          </p:cNvPicPr>
          <p:nvPr/>
        </p:nvPicPr>
        <p:blipFill>
          <a:blip r:embed="rId7"/>
          <a:stretch>
            <a:fillRect/>
          </a:stretch>
        </p:blipFill>
        <p:spPr>
          <a:xfrm>
            <a:off x="5077360" y="5132486"/>
            <a:ext cx="2037284" cy="936542"/>
          </a:xfrm>
          <a:prstGeom prst="rect">
            <a:avLst/>
          </a:prstGeom>
        </p:spPr>
      </p:pic>
    </p:spTree>
    <p:extLst>
      <p:ext uri="{BB962C8B-B14F-4D97-AF65-F5344CB8AC3E}">
        <p14:creationId xmlns:p14="http://schemas.microsoft.com/office/powerpoint/2010/main" val="2740885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50"/>
                                  </p:stCondLst>
                                  <p:childTnLst>
                                    <p:animMotion origin="layout" path="M -2.70833E-6 1.48148E-6 L 0.27045 -0.00232 " pathEditMode="relative" rAng="0" ptsTypes="AA">
                                      <p:cBhvr>
                                        <p:cTn id="6" dur="750" fill="hold"/>
                                        <p:tgtEl>
                                          <p:spTgt spid="2050"/>
                                        </p:tgtEl>
                                        <p:attrNameLst>
                                          <p:attrName>ppt_x</p:attrName>
                                          <p:attrName>ppt_y</p:attrName>
                                        </p:attrNameLst>
                                      </p:cBhvr>
                                      <p:rCtr x="13516" y="-116"/>
                                    </p:animMotion>
                                  </p:childTnLst>
                                </p:cTn>
                              </p:par>
                            </p:childTnLst>
                          </p:cTn>
                        </p:par>
                        <p:par>
                          <p:cTn id="7" fill="hold">
                            <p:stCondLst>
                              <p:cond delay="100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5" name="Google Shape;835;p30"/>
          <p:cNvGrpSpPr/>
          <p:nvPr/>
        </p:nvGrpSpPr>
        <p:grpSpPr>
          <a:xfrm>
            <a:off x="347546" y="4093771"/>
            <a:ext cx="2059329" cy="2040276"/>
            <a:chOff x="1707525" y="952400"/>
            <a:chExt cx="337750" cy="334625"/>
          </a:xfrm>
        </p:grpSpPr>
        <p:sp>
          <p:nvSpPr>
            <p:cNvPr id="836" name="Google Shape;836;p30"/>
            <p:cNvSpPr/>
            <p:nvPr/>
          </p:nvSpPr>
          <p:spPr>
            <a:xfrm>
              <a:off x="1735100" y="969775"/>
              <a:ext cx="276975" cy="299025"/>
            </a:xfrm>
            <a:custGeom>
              <a:avLst/>
              <a:gdLst/>
              <a:ahLst/>
              <a:cxnLst/>
              <a:rect l="l" t="t" r="r" b="b"/>
              <a:pathLst>
                <a:path w="11079" h="11961" extrusionOk="0">
                  <a:moveTo>
                    <a:pt x="2781" y="1783"/>
                  </a:moveTo>
                  <a:cubicBezTo>
                    <a:pt x="2848" y="1783"/>
                    <a:pt x="2908" y="1870"/>
                    <a:pt x="2908" y="1937"/>
                  </a:cubicBezTo>
                  <a:cubicBezTo>
                    <a:pt x="2892" y="1986"/>
                    <a:pt x="2834" y="2013"/>
                    <a:pt x="2781" y="2013"/>
                  </a:cubicBezTo>
                  <a:cubicBezTo>
                    <a:pt x="2752" y="2013"/>
                    <a:pt x="2725" y="2005"/>
                    <a:pt x="2707" y="1987"/>
                  </a:cubicBezTo>
                  <a:cubicBezTo>
                    <a:pt x="2657" y="1912"/>
                    <a:pt x="2707" y="1837"/>
                    <a:pt x="2732" y="1787"/>
                  </a:cubicBezTo>
                  <a:lnTo>
                    <a:pt x="2757" y="1787"/>
                  </a:lnTo>
                  <a:cubicBezTo>
                    <a:pt x="2766" y="1784"/>
                    <a:pt x="2774" y="1783"/>
                    <a:pt x="2781" y="1783"/>
                  </a:cubicBezTo>
                  <a:close/>
                  <a:moveTo>
                    <a:pt x="7368" y="1783"/>
                  </a:moveTo>
                  <a:cubicBezTo>
                    <a:pt x="7434" y="1783"/>
                    <a:pt x="7492" y="1870"/>
                    <a:pt x="7469" y="1937"/>
                  </a:cubicBezTo>
                  <a:cubicBezTo>
                    <a:pt x="7453" y="1986"/>
                    <a:pt x="7395" y="2013"/>
                    <a:pt x="7349" y="2013"/>
                  </a:cubicBezTo>
                  <a:cubicBezTo>
                    <a:pt x="7324" y="2013"/>
                    <a:pt x="7303" y="2005"/>
                    <a:pt x="7294" y="1987"/>
                  </a:cubicBezTo>
                  <a:cubicBezTo>
                    <a:pt x="7244" y="1912"/>
                    <a:pt x="7269" y="1837"/>
                    <a:pt x="7319" y="1787"/>
                  </a:cubicBezTo>
                  <a:lnTo>
                    <a:pt x="7344" y="1787"/>
                  </a:lnTo>
                  <a:cubicBezTo>
                    <a:pt x="7352" y="1784"/>
                    <a:pt x="7360" y="1783"/>
                    <a:pt x="7368" y="1783"/>
                  </a:cubicBezTo>
                  <a:close/>
                  <a:moveTo>
                    <a:pt x="2457" y="2589"/>
                  </a:moveTo>
                  <a:cubicBezTo>
                    <a:pt x="2482" y="2589"/>
                    <a:pt x="2482" y="2589"/>
                    <a:pt x="2507" y="2614"/>
                  </a:cubicBezTo>
                  <a:lnTo>
                    <a:pt x="2557" y="2614"/>
                  </a:lnTo>
                  <a:cubicBezTo>
                    <a:pt x="2607" y="2639"/>
                    <a:pt x="2657" y="2664"/>
                    <a:pt x="2682" y="2714"/>
                  </a:cubicBezTo>
                  <a:cubicBezTo>
                    <a:pt x="2707" y="2764"/>
                    <a:pt x="2682" y="2839"/>
                    <a:pt x="2657" y="2890"/>
                  </a:cubicBezTo>
                  <a:cubicBezTo>
                    <a:pt x="2607" y="2940"/>
                    <a:pt x="2557" y="2965"/>
                    <a:pt x="2507" y="2965"/>
                  </a:cubicBezTo>
                  <a:cubicBezTo>
                    <a:pt x="2465" y="2975"/>
                    <a:pt x="2419" y="2981"/>
                    <a:pt x="2373" y="2981"/>
                  </a:cubicBezTo>
                  <a:cubicBezTo>
                    <a:pt x="2307" y="2981"/>
                    <a:pt x="2240" y="2969"/>
                    <a:pt x="2181" y="2940"/>
                  </a:cubicBezTo>
                  <a:cubicBezTo>
                    <a:pt x="2131" y="2915"/>
                    <a:pt x="2056" y="2865"/>
                    <a:pt x="2056" y="2789"/>
                  </a:cubicBezTo>
                  <a:cubicBezTo>
                    <a:pt x="2056" y="2739"/>
                    <a:pt x="2106" y="2689"/>
                    <a:pt x="2156" y="2664"/>
                  </a:cubicBezTo>
                  <a:cubicBezTo>
                    <a:pt x="2156" y="2639"/>
                    <a:pt x="2181" y="2639"/>
                    <a:pt x="2206" y="2614"/>
                  </a:cubicBezTo>
                  <a:cubicBezTo>
                    <a:pt x="2281" y="2589"/>
                    <a:pt x="2382" y="2589"/>
                    <a:pt x="2457" y="2589"/>
                  </a:cubicBezTo>
                  <a:close/>
                  <a:moveTo>
                    <a:pt x="7895" y="2454"/>
                  </a:moveTo>
                  <a:cubicBezTo>
                    <a:pt x="7928" y="2454"/>
                    <a:pt x="7962" y="2457"/>
                    <a:pt x="7996" y="2463"/>
                  </a:cubicBezTo>
                  <a:cubicBezTo>
                    <a:pt x="8021" y="2463"/>
                    <a:pt x="8046" y="2489"/>
                    <a:pt x="8071" y="2489"/>
                  </a:cubicBezTo>
                  <a:cubicBezTo>
                    <a:pt x="8071" y="2489"/>
                    <a:pt x="8121" y="2489"/>
                    <a:pt x="8146" y="2514"/>
                  </a:cubicBezTo>
                  <a:cubicBezTo>
                    <a:pt x="8196" y="2539"/>
                    <a:pt x="8271" y="2564"/>
                    <a:pt x="8296" y="2639"/>
                  </a:cubicBezTo>
                  <a:cubicBezTo>
                    <a:pt x="8346" y="2714"/>
                    <a:pt x="8321" y="2814"/>
                    <a:pt x="8271" y="2865"/>
                  </a:cubicBezTo>
                  <a:cubicBezTo>
                    <a:pt x="8221" y="2940"/>
                    <a:pt x="8146" y="2965"/>
                    <a:pt x="8071" y="2990"/>
                  </a:cubicBezTo>
                  <a:cubicBezTo>
                    <a:pt x="8018" y="3008"/>
                    <a:pt x="7964" y="3016"/>
                    <a:pt x="7911" y="3016"/>
                  </a:cubicBezTo>
                  <a:cubicBezTo>
                    <a:pt x="7814" y="3016"/>
                    <a:pt x="7717" y="2988"/>
                    <a:pt x="7620" y="2940"/>
                  </a:cubicBezTo>
                  <a:cubicBezTo>
                    <a:pt x="7544" y="2915"/>
                    <a:pt x="7469" y="2839"/>
                    <a:pt x="7444" y="2739"/>
                  </a:cubicBezTo>
                  <a:cubicBezTo>
                    <a:pt x="7444" y="2664"/>
                    <a:pt x="7494" y="2589"/>
                    <a:pt x="7570" y="2539"/>
                  </a:cubicBezTo>
                  <a:cubicBezTo>
                    <a:pt x="7595" y="2539"/>
                    <a:pt x="7620" y="2514"/>
                    <a:pt x="7645" y="2514"/>
                  </a:cubicBezTo>
                  <a:cubicBezTo>
                    <a:pt x="7718" y="2477"/>
                    <a:pt x="7805" y="2454"/>
                    <a:pt x="7895" y="2454"/>
                  </a:cubicBezTo>
                  <a:close/>
                  <a:moveTo>
                    <a:pt x="6982" y="2773"/>
                  </a:moveTo>
                  <a:cubicBezTo>
                    <a:pt x="7001" y="2773"/>
                    <a:pt x="7018" y="2785"/>
                    <a:pt x="7018" y="2814"/>
                  </a:cubicBezTo>
                  <a:cubicBezTo>
                    <a:pt x="7043" y="2839"/>
                    <a:pt x="7043" y="2865"/>
                    <a:pt x="7018" y="2890"/>
                  </a:cubicBezTo>
                  <a:cubicBezTo>
                    <a:pt x="6392" y="3291"/>
                    <a:pt x="5665" y="3516"/>
                    <a:pt x="4913" y="3516"/>
                  </a:cubicBezTo>
                  <a:cubicBezTo>
                    <a:pt x="4537" y="3516"/>
                    <a:pt x="4161" y="3466"/>
                    <a:pt x="3810" y="3341"/>
                  </a:cubicBezTo>
                  <a:cubicBezTo>
                    <a:pt x="3509" y="3240"/>
                    <a:pt x="3284" y="3140"/>
                    <a:pt x="3108" y="2990"/>
                  </a:cubicBezTo>
                  <a:cubicBezTo>
                    <a:pt x="3083" y="2965"/>
                    <a:pt x="3083" y="2915"/>
                    <a:pt x="3108" y="2890"/>
                  </a:cubicBezTo>
                  <a:cubicBezTo>
                    <a:pt x="3121" y="2877"/>
                    <a:pt x="3133" y="2871"/>
                    <a:pt x="3146" y="2871"/>
                  </a:cubicBezTo>
                  <a:cubicBezTo>
                    <a:pt x="3158" y="2871"/>
                    <a:pt x="3171" y="2877"/>
                    <a:pt x="3184" y="2890"/>
                  </a:cubicBezTo>
                  <a:cubicBezTo>
                    <a:pt x="3359" y="3015"/>
                    <a:pt x="3559" y="3140"/>
                    <a:pt x="3835" y="3215"/>
                  </a:cubicBezTo>
                  <a:cubicBezTo>
                    <a:pt x="4190" y="3328"/>
                    <a:pt x="4563" y="3384"/>
                    <a:pt x="4936" y="3384"/>
                  </a:cubicBezTo>
                  <a:cubicBezTo>
                    <a:pt x="5643" y="3384"/>
                    <a:pt x="6352" y="3183"/>
                    <a:pt x="6943" y="2789"/>
                  </a:cubicBezTo>
                  <a:cubicBezTo>
                    <a:pt x="6953" y="2779"/>
                    <a:pt x="6968" y="2773"/>
                    <a:pt x="6982" y="2773"/>
                  </a:cubicBezTo>
                  <a:close/>
                  <a:moveTo>
                    <a:pt x="5855" y="5812"/>
                  </a:moveTo>
                  <a:cubicBezTo>
                    <a:pt x="6059" y="5812"/>
                    <a:pt x="6273" y="5952"/>
                    <a:pt x="6316" y="6148"/>
                  </a:cubicBezTo>
                  <a:cubicBezTo>
                    <a:pt x="6392" y="6373"/>
                    <a:pt x="6241" y="6649"/>
                    <a:pt x="6016" y="6699"/>
                  </a:cubicBezTo>
                  <a:cubicBezTo>
                    <a:pt x="5976" y="6712"/>
                    <a:pt x="5934" y="6719"/>
                    <a:pt x="5892" y="6719"/>
                  </a:cubicBezTo>
                  <a:cubicBezTo>
                    <a:pt x="5699" y="6719"/>
                    <a:pt x="5501" y="6584"/>
                    <a:pt x="5439" y="6398"/>
                  </a:cubicBezTo>
                  <a:cubicBezTo>
                    <a:pt x="5389" y="6173"/>
                    <a:pt x="5514" y="5897"/>
                    <a:pt x="5740" y="5822"/>
                  </a:cubicBezTo>
                  <a:lnTo>
                    <a:pt x="5765" y="5822"/>
                  </a:lnTo>
                  <a:cubicBezTo>
                    <a:pt x="5794" y="5815"/>
                    <a:pt x="5825" y="5812"/>
                    <a:pt x="5855" y="5812"/>
                  </a:cubicBezTo>
                  <a:close/>
                  <a:moveTo>
                    <a:pt x="8729" y="5206"/>
                  </a:moveTo>
                  <a:cubicBezTo>
                    <a:pt x="9181" y="5206"/>
                    <a:pt x="9638" y="5417"/>
                    <a:pt x="9825" y="5822"/>
                  </a:cubicBezTo>
                  <a:cubicBezTo>
                    <a:pt x="10001" y="6223"/>
                    <a:pt x="9976" y="6699"/>
                    <a:pt x="9825" y="7100"/>
                  </a:cubicBezTo>
                  <a:cubicBezTo>
                    <a:pt x="9700" y="7426"/>
                    <a:pt x="9524" y="7752"/>
                    <a:pt x="9249" y="7952"/>
                  </a:cubicBezTo>
                  <a:cubicBezTo>
                    <a:pt x="9048" y="8086"/>
                    <a:pt x="8814" y="8164"/>
                    <a:pt x="8584" y="8164"/>
                  </a:cubicBezTo>
                  <a:cubicBezTo>
                    <a:pt x="8469" y="8164"/>
                    <a:pt x="8355" y="8144"/>
                    <a:pt x="8246" y="8103"/>
                  </a:cubicBezTo>
                  <a:cubicBezTo>
                    <a:pt x="7971" y="7977"/>
                    <a:pt x="7795" y="7702"/>
                    <a:pt x="7695" y="7426"/>
                  </a:cubicBezTo>
                  <a:cubicBezTo>
                    <a:pt x="7519" y="7000"/>
                    <a:pt x="7544" y="6524"/>
                    <a:pt x="7645" y="6073"/>
                  </a:cubicBezTo>
                  <a:cubicBezTo>
                    <a:pt x="7695" y="5847"/>
                    <a:pt x="7795" y="5596"/>
                    <a:pt x="7971" y="5446"/>
                  </a:cubicBezTo>
                  <a:cubicBezTo>
                    <a:pt x="8179" y="5285"/>
                    <a:pt x="8453" y="5206"/>
                    <a:pt x="8729" y="5206"/>
                  </a:cubicBezTo>
                  <a:close/>
                  <a:moveTo>
                    <a:pt x="4652" y="8246"/>
                  </a:moveTo>
                  <a:cubicBezTo>
                    <a:pt x="5034" y="8246"/>
                    <a:pt x="5415" y="8529"/>
                    <a:pt x="5389" y="9080"/>
                  </a:cubicBezTo>
                  <a:cubicBezTo>
                    <a:pt x="5366" y="9457"/>
                    <a:pt x="5010" y="9811"/>
                    <a:pt x="4635" y="9811"/>
                  </a:cubicBezTo>
                  <a:cubicBezTo>
                    <a:pt x="4611" y="9811"/>
                    <a:pt x="4586" y="9810"/>
                    <a:pt x="4562" y="9807"/>
                  </a:cubicBezTo>
                  <a:cubicBezTo>
                    <a:pt x="4186" y="9757"/>
                    <a:pt x="3910" y="9381"/>
                    <a:pt x="3910" y="9030"/>
                  </a:cubicBezTo>
                  <a:cubicBezTo>
                    <a:pt x="3923" y="8504"/>
                    <a:pt x="4288" y="8246"/>
                    <a:pt x="4652" y="8246"/>
                  </a:cubicBezTo>
                  <a:close/>
                  <a:moveTo>
                    <a:pt x="5994" y="0"/>
                  </a:moveTo>
                  <a:cubicBezTo>
                    <a:pt x="4945" y="0"/>
                    <a:pt x="3846" y="292"/>
                    <a:pt x="2908" y="784"/>
                  </a:cubicBezTo>
                  <a:cubicBezTo>
                    <a:pt x="2983" y="809"/>
                    <a:pt x="3033" y="859"/>
                    <a:pt x="3108" y="859"/>
                  </a:cubicBezTo>
                  <a:cubicBezTo>
                    <a:pt x="3008" y="1085"/>
                    <a:pt x="2808" y="1286"/>
                    <a:pt x="2557" y="1311"/>
                  </a:cubicBezTo>
                  <a:cubicBezTo>
                    <a:pt x="2507" y="1311"/>
                    <a:pt x="2407" y="1311"/>
                    <a:pt x="2432" y="1260"/>
                  </a:cubicBezTo>
                  <a:lnTo>
                    <a:pt x="2432" y="1260"/>
                  </a:lnTo>
                  <a:cubicBezTo>
                    <a:pt x="2418" y="1265"/>
                    <a:pt x="2405" y="1267"/>
                    <a:pt x="2393" y="1267"/>
                  </a:cubicBezTo>
                  <a:cubicBezTo>
                    <a:pt x="2338" y="1267"/>
                    <a:pt x="2297" y="1226"/>
                    <a:pt x="2256" y="1185"/>
                  </a:cubicBezTo>
                  <a:cubicBezTo>
                    <a:pt x="1930" y="1411"/>
                    <a:pt x="1630" y="1661"/>
                    <a:pt x="1379" y="1962"/>
                  </a:cubicBezTo>
                  <a:cubicBezTo>
                    <a:pt x="752" y="2664"/>
                    <a:pt x="351" y="3566"/>
                    <a:pt x="176" y="4494"/>
                  </a:cubicBezTo>
                  <a:cubicBezTo>
                    <a:pt x="151" y="4544"/>
                    <a:pt x="151" y="4594"/>
                    <a:pt x="126" y="4644"/>
                  </a:cubicBezTo>
                  <a:cubicBezTo>
                    <a:pt x="176" y="4619"/>
                    <a:pt x="201" y="4594"/>
                    <a:pt x="226" y="4569"/>
                  </a:cubicBezTo>
                  <a:cubicBezTo>
                    <a:pt x="239" y="4556"/>
                    <a:pt x="257" y="4550"/>
                    <a:pt x="276" y="4550"/>
                  </a:cubicBezTo>
                  <a:cubicBezTo>
                    <a:pt x="295" y="4550"/>
                    <a:pt x="314" y="4556"/>
                    <a:pt x="326" y="4569"/>
                  </a:cubicBezTo>
                  <a:cubicBezTo>
                    <a:pt x="351" y="4594"/>
                    <a:pt x="351" y="4644"/>
                    <a:pt x="326" y="4669"/>
                  </a:cubicBezTo>
                  <a:cubicBezTo>
                    <a:pt x="251" y="4719"/>
                    <a:pt x="176" y="4794"/>
                    <a:pt x="101" y="4870"/>
                  </a:cubicBezTo>
                  <a:cubicBezTo>
                    <a:pt x="1" y="5596"/>
                    <a:pt x="1" y="6323"/>
                    <a:pt x="126" y="7050"/>
                  </a:cubicBezTo>
                  <a:cubicBezTo>
                    <a:pt x="326" y="6824"/>
                    <a:pt x="627" y="6699"/>
                    <a:pt x="928" y="6699"/>
                  </a:cubicBezTo>
                  <a:cubicBezTo>
                    <a:pt x="1329" y="6699"/>
                    <a:pt x="1705" y="6875"/>
                    <a:pt x="1981" y="7125"/>
                  </a:cubicBezTo>
                  <a:cubicBezTo>
                    <a:pt x="2507" y="7576"/>
                    <a:pt x="2833" y="8253"/>
                    <a:pt x="2757" y="8930"/>
                  </a:cubicBezTo>
                  <a:cubicBezTo>
                    <a:pt x="2682" y="9531"/>
                    <a:pt x="2256" y="10058"/>
                    <a:pt x="1705" y="10258"/>
                  </a:cubicBezTo>
                  <a:cubicBezTo>
                    <a:pt x="1855" y="10408"/>
                    <a:pt x="2006" y="10559"/>
                    <a:pt x="2181" y="10684"/>
                  </a:cubicBezTo>
                  <a:cubicBezTo>
                    <a:pt x="2808" y="11210"/>
                    <a:pt x="3534" y="11586"/>
                    <a:pt x="4336" y="11787"/>
                  </a:cubicBezTo>
                  <a:cubicBezTo>
                    <a:pt x="4336" y="11636"/>
                    <a:pt x="4336" y="11486"/>
                    <a:pt x="4336" y="11336"/>
                  </a:cubicBezTo>
                  <a:cubicBezTo>
                    <a:pt x="4336" y="11311"/>
                    <a:pt x="4361" y="11286"/>
                    <a:pt x="4387" y="11286"/>
                  </a:cubicBezTo>
                  <a:cubicBezTo>
                    <a:pt x="4437" y="11286"/>
                    <a:pt x="4462" y="11311"/>
                    <a:pt x="4462" y="11336"/>
                  </a:cubicBezTo>
                  <a:cubicBezTo>
                    <a:pt x="4462" y="11486"/>
                    <a:pt x="4462" y="11662"/>
                    <a:pt x="4462" y="11812"/>
                  </a:cubicBezTo>
                  <a:cubicBezTo>
                    <a:pt x="4895" y="11910"/>
                    <a:pt x="5336" y="11961"/>
                    <a:pt x="5776" y="11961"/>
                  </a:cubicBezTo>
                  <a:cubicBezTo>
                    <a:pt x="6125" y="11961"/>
                    <a:pt x="6474" y="11929"/>
                    <a:pt x="6818" y="11862"/>
                  </a:cubicBezTo>
                  <a:lnTo>
                    <a:pt x="6818" y="11486"/>
                  </a:lnTo>
                  <a:cubicBezTo>
                    <a:pt x="6818" y="11461"/>
                    <a:pt x="6843" y="11411"/>
                    <a:pt x="6868" y="11411"/>
                  </a:cubicBezTo>
                  <a:cubicBezTo>
                    <a:pt x="6918" y="11411"/>
                    <a:pt x="6943" y="11461"/>
                    <a:pt x="6943" y="11486"/>
                  </a:cubicBezTo>
                  <a:lnTo>
                    <a:pt x="6943" y="11837"/>
                  </a:lnTo>
                  <a:cubicBezTo>
                    <a:pt x="7519" y="11687"/>
                    <a:pt x="8046" y="11461"/>
                    <a:pt x="8547" y="11135"/>
                  </a:cubicBezTo>
                  <a:cubicBezTo>
                    <a:pt x="9575" y="10433"/>
                    <a:pt x="10326" y="9331"/>
                    <a:pt x="10702" y="8128"/>
                  </a:cubicBezTo>
                  <a:cubicBezTo>
                    <a:pt x="11078" y="6925"/>
                    <a:pt x="11078" y="5646"/>
                    <a:pt x="10878" y="4393"/>
                  </a:cubicBezTo>
                  <a:cubicBezTo>
                    <a:pt x="10853" y="4368"/>
                    <a:pt x="10853" y="4318"/>
                    <a:pt x="10853" y="4293"/>
                  </a:cubicBezTo>
                  <a:cubicBezTo>
                    <a:pt x="10778" y="4218"/>
                    <a:pt x="10702" y="4168"/>
                    <a:pt x="10652" y="4093"/>
                  </a:cubicBezTo>
                  <a:cubicBezTo>
                    <a:pt x="10602" y="4068"/>
                    <a:pt x="10602" y="4042"/>
                    <a:pt x="10627" y="4017"/>
                  </a:cubicBezTo>
                  <a:cubicBezTo>
                    <a:pt x="10645" y="4000"/>
                    <a:pt x="10675" y="3982"/>
                    <a:pt x="10700" y="3982"/>
                  </a:cubicBezTo>
                  <a:cubicBezTo>
                    <a:pt x="10711" y="3982"/>
                    <a:pt x="10720" y="3985"/>
                    <a:pt x="10727" y="3992"/>
                  </a:cubicBezTo>
                  <a:cubicBezTo>
                    <a:pt x="10753" y="4017"/>
                    <a:pt x="10778" y="4042"/>
                    <a:pt x="10803" y="4068"/>
                  </a:cubicBezTo>
                  <a:cubicBezTo>
                    <a:pt x="10702" y="3667"/>
                    <a:pt x="10602" y="3291"/>
                    <a:pt x="10427" y="2915"/>
                  </a:cubicBezTo>
                  <a:cubicBezTo>
                    <a:pt x="10001" y="1937"/>
                    <a:pt x="9249" y="1110"/>
                    <a:pt x="8296" y="584"/>
                  </a:cubicBezTo>
                  <a:cubicBezTo>
                    <a:pt x="8296" y="584"/>
                    <a:pt x="8296" y="609"/>
                    <a:pt x="8296" y="609"/>
                  </a:cubicBezTo>
                  <a:cubicBezTo>
                    <a:pt x="8271" y="709"/>
                    <a:pt x="8221" y="809"/>
                    <a:pt x="8121" y="834"/>
                  </a:cubicBezTo>
                  <a:cubicBezTo>
                    <a:pt x="8146" y="885"/>
                    <a:pt x="8046" y="885"/>
                    <a:pt x="7996" y="885"/>
                  </a:cubicBezTo>
                  <a:cubicBezTo>
                    <a:pt x="7979" y="887"/>
                    <a:pt x="7961" y="888"/>
                    <a:pt x="7943" y="888"/>
                  </a:cubicBezTo>
                  <a:cubicBezTo>
                    <a:pt x="7754" y="888"/>
                    <a:pt x="7536" y="767"/>
                    <a:pt x="7444" y="584"/>
                  </a:cubicBezTo>
                  <a:cubicBezTo>
                    <a:pt x="7570" y="534"/>
                    <a:pt x="7645" y="433"/>
                    <a:pt x="7720" y="308"/>
                  </a:cubicBezTo>
                  <a:cubicBezTo>
                    <a:pt x="7188" y="97"/>
                    <a:pt x="6599" y="0"/>
                    <a:pt x="59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0"/>
            <p:cNvSpPr/>
            <p:nvPr/>
          </p:nvSpPr>
          <p:spPr>
            <a:xfrm>
              <a:off x="1738225" y="1137250"/>
              <a:ext cx="67700" cy="89000"/>
            </a:xfrm>
            <a:custGeom>
              <a:avLst/>
              <a:gdLst/>
              <a:ahLst/>
              <a:cxnLst/>
              <a:rect l="l" t="t" r="r" b="b"/>
              <a:pathLst>
                <a:path w="2708" h="3560" extrusionOk="0">
                  <a:moveTo>
                    <a:pt x="803" y="0"/>
                  </a:moveTo>
                  <a:cubicBezTo>
                    <a:pt x="502" y="0"/>
                    <a:pt x="201" y="125"/>
                    <a:pt x="1" y="351"/>
                  </a:cubicBezTo>
                  <a:cubicBezTo>
                    <a:pt x="226" y="1554"/>
                    <a:pt x="753" y="2682"/>
                    <a:pt x="1580" y="3559"/>
                  </a:cubicBezTo>
                  <a:cubicBezTo>
                    <a:pt x="2131" y="3359"/>
                    <a:pt x="2557" y="2832"/>
                    <a:pt x="2632" y="2231"/>
                  </a:cubicBezTo>
                  <a:cubicBezTo>
                    <a:pt x="2708" y="1554"/>
                    <a:pt x="2382" y="877"/>
                    <a:pt x="1856" y="426"/>
                  </a:cubicBezTo>
                  <a:cubicBezTo>
                    <a:pt x="1580" y="176"/>
                    <a:pt x="1204" y="0"/>
                    <a:pt x="80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0"/>
            <p:cNvSpPr/>
            <p:nvPr/>
          </p:nvSpPr>
          <p:spPr>
            <a:xfrm>
              <a:off x="1923075" y="1099900"/>
              <a:ext cx="62050" cy="73975"/>
            </a:xfrm>
            <a:custGeom>
              <a:avLst/>
              <a:gdLst/>
              <a:ahLst/>
              <a:cxnLst/>
              <a:rect l="l" t="t" r="r" b="b"/>
              <a:pathLst>
                <a:path w="2482" h="2959" extrusionOk="0">
                  <a:moveTo>
                    <a:pt x="1210" y="1"/>
                  </a:moveTo>
                  <a:cubicBezTo>
                    <a:pt x="934" y="1"/>
                    <a:pt x="660" y="80"/>
                    <a:pt x="452" y="241"/>
                  </a:cubicBezTo>
                  <a:cubicBezTo>
                    <a:pt x="251" y="391"/>
                    <a:pt x="176" y="642"/>
                    <a:pt x="126" y="868"/>
                  </a:cubicBezTo>
                  <a:cubicBezTo>
                    <a:pt x="25" y="1319"/>
                    <a:pt x="0" y="1795"/>
                    <a:pt x="176" y="2221"/>
                  </a:cubicBezTo>
                  <a:cubicBezTo>
                    <a:pt x="276" y="2497"/>
                    <a:pt x="452" y="2772"/>
                    <a:pt x="727" y="2898"/>
                  </a:cubicBezTo>
                  <a:cubicBezTo>
                    <a:pt x="836" y="2939"/>
                    <a:pt x="950" y="2959"/>
                    <a:pt x="1065" y="2959"/>
                  </a:cubicBezTo>
                  <a:cubicBezTo>
                    <a:pt x="1295" y="2959"/>
                    <a:pt x="1529" y="2881"/>
                    <a:pt x="1730" y="2747"/>
                  </a:cubicBezTo>
                  <a:cubicBezTo>
                    <a:pt x="2005" y="2547"/>
                    <a:pt x="2181" y="2221"/>
                    <a:pt x="2306" y="1895"/>
                  </a:cubicBezTo>
                  <a:cubicBezTo>
                    <a:pt x="2457" y="1494"/>
                    <a:pt x="2482" y="1018"/>
                    <a:pt x="2306" y="617"/>
                  </a:cubicBezTo>
                  <a:cubicBezTo>
                    <a:pt x="2119" y="212"/>
                    <a:pt x="1662" y="1"/>
                    <a:pt x="121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0"/>
            <p:cNvSpPr/>
            <p:nvPr/>
          </p:nvSpPr>
          <p:spPr>
            <a:xfrm>
              <a:off x="1832850" y="1175925"/>
              <a:ext cx="37625" cy="39150"/>
            </a:xfrm>
            <a:custGeom>
              <a:avLst/>
              <a:gdLst/>
              <a:ahLst/>
              <a:cxnLst/>
              <a:rect l="l" t="t" r="r" b="b"/>
              <a:pathLst>
                <a:path w="1505" h="1566" extrusionOk="0">
                  <a:moveTo>
                    <a:pt x="742" y="0"/>
                  </a:moveTo>
                  <a:cubicBezTo>
                    <a:pt x="378" y="0"/>
                    <a:pt x="13" y="258"/>
                    <a:pt x="0" y="784"/>
                  </a:cubicBezTo>
                  <a:cubicBezTo>
                    <a:pt x="0" y="1135"/>
                    <a:pt x="276" y="1511"/>
                    <a:pt x="652" y="1561"/>
                  </a:cubicBezTo>
                  <a:cubicBezTo>
                    <a:pt x="676" y="1564"/>
                    <a:pt x="701" y="1565"/>
                    <a:pt x="725" y="1565"/>
                  </a:cubicBezTo>
                  <a:cubicBezTo>
                    <a:pt x="1100" y="1565"/>
                    <a:pt x="1456" y="1211"/>
                    <a:pt x="1479" y="834"/>
                  </a:cubicBezTo>
                  <a:cubicBezTo>
                    <a:pt x="1505" y="283"/>
                    <a:pt x="1124" y="0"/>
                    <a:pt x="7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0"/>
            <p:cNvSpPr/>
            <p:nvPr/>
          </p:nvSpPr>
          <p:spPr>
            <a:xfrm>
              <a:off x="1869825" y="1115075"/>
              <a:ext cx="25075" cy="22675"/>
            </a:xfrm>
            <a:custGeom>
              <a:avLst/>
              <a:gdLst/>
              <a:ahLst/>
              <a:cxnLst/>
              <a:rect l="l" t="t" r="r" b="b"/>
              <a:pathLst>
                <a:path w="1003" h="907" extrusionOk="0">
                  <a:moveTo>
                    <a:pt x="466" y="0"/>
                  </a:moveTo>
                  <a:cubicBezTo>
                    <a:pt x="436" y="0"/>
                    <a:pt x="405" y="3"/>
                    <a:pt x="376" y="10"/>
                  </a:cubicBezTo>
                  <a:lnTo>
                    <a:pt x="351" y="10"/>
                  </a:lnTo>
                  <a:cubicBezTo>
                    <a:pt x="125" y="85"/>
                    <a:pt x="0" y="361"/>
                    <a:pt x="50" y="586"/>
                  </a:cubicBezTo>
                  <a:cubicBezTo>
                    <a:pt x="112" y="772"/>
                    <a:pt x="310" y="907"/>
                    <a:pt x="503" y="907"/>
                  </a:cubicBezTo>
                  <a:cubicBezTo>
                    <a:pt x="545" y="907"/>
                    <a:pt x="587" y="900"/>
                    <a:pt x="627" y="887"/>
                  </a:cubicBezTo>
                  <a:cubicBezTo>
                    <a:pt x="852" y="837"/>
                    <a:pt x="1003" y="561"/>
                    <a:pt x="927" y="336"/>
                  </a:cubicBezTo>
                  <a:cubicBezTo>
                    <a:pt x="884" y="140"/>
                    <a:pt x="670" y="0"/>
                    <a:pt x="46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0"/>
            <p:cNvSpPr/>
            <p:nvPr/>
          </p:nvSpPr>
          <p:spPr>
            <a:xfrm>
              <a:off x="1835975" y="1251900"/>
              <a:ext cx="10675" cy="35125"/>
            </a:xfrm>
            <a:custGeom>
              <a:avLst/>
              <a:gdLst/>
              <a:ahLst/>
              <a:cxnLst/>
              <a:rect l="l" t="t" r="r" b="b"/>
              <a:pathLst>
                <a:path w="427" h="1405" extrusionOk="0">
                  <a:moveTo>
                    <a:pt x="352" y="1"/>
                  </a:moveTo>
                  <a:cubicBezTo>
                    <a:pt x="326" y="1"/>
                    <a:pt x="301" y="26"/>
                    <a:pt x="301" y="51"/>
                  </a:cubicBezTo>
                  <a:cubicBezTo>
                    <a:pt x="301" y="201"/>
                    <a:pt x="301" y="351"/>
                    <a:pt x="301" y="502"/>
                  </a:cubicBezTo>
                  <a:cubicBezTo>
                    <a:pt x="301" y="752"/>
                    <a:pt x="301" y="1003"/>
                    <a:pt x="301" y="1279"/>
                  </a:cubicBezTo>
                  <a:lnTo>
                    <a:pt x="76" y="1279"/>
                  </a:lnTo>
                  <a:cubicBezTo>
                    <a:pt x="26" y="1279"/>
                    <a:pt x="1" y="1304"/>
                    <a:pt x="1" y="1329"/>
                  </a:cubicBezTo>
                  <a:cubicBezTo>
                    <a:pt x="1" y="1379"/>
                    <a:pt x="26" y="1404"/>
                    <a:pt x="51" y="1404"/>
                  </a:cubicBezTo>
                  <a:lnTo>
                    <a:pt x="151" y="1404"/>
                  </a:lnTo>
                  <a:cubicBezTo>
                    <a:pt x="226" y="1404"/>
                    <a:pt x="301" y="1404"/>
                    <a:pt x="377" y="1379"/>
                  </a:cubicBezTo>
                  <a:cubicBezTo>
                    <a:pt x="402" y="1379"/>
                    <a:pt x="427" y="1354"/>
                    <a:pt x="427" y="1329"/>
                  </a:cubicBezTo>
                  <a:cubicBezTo>
                    <a:pt x="427" y="1053"/>
                    <a:pt x="427" y="803"/>
                    <a:pt x="427" y="527"/>
                  </a:cubicBezTo>
                  <a:cubicBezTo>
                    <a:pt x="427" y="377"/>
                    <a:pt x="427" y="201"/>
                    <a:pt x="427" y="51"/>
                  </a:cubicBezTo>
                  <a:cubicBezTo>
                    <a:pt x="427" y="26"/>
                    <a:pt x="402" y="1"/>
                    <a:pt x="35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0"/>
            <p:cNvSpPr/>
            <p:nvPr/>
          </p:nvSpPr>
          <p:spPr>
            <a:xfrm>
              <a:off x="1905525" y="1255025"/>
              <a:ext cx="13175" cy="32000"/>
            </a:xfrm>
            <a:custGeom>
              <a:avLst/>
              <a:gdLst/>
              <a:ahLst/>
              <a:cxnLst/>
              <a:rect l="l" t="t" r="r" b="b"/>
              <a:pathLst>
                <a:path w="527" h="1280" extrusionOk="0">
                  <a:moveTo>
                    <a:pt x="51" y="1"/>
                  </a:moveTo>
                  <a:cubicBezTo>
                    <a:pt x="26" y="1"/>
                    <a:pt x="1" y="51"/>
                    <a:pt x="1" y="76"/>
                  </a:cubicBezTo>
                  <a:lnTo>
                    <a:pt x="1" y="452"/>
                  </a:lnTo>
                  <a:lnTo>
                    <a:pt x="1" y="1229"/>
                  </a:lnTo>
                  <a:cubicBezTo>
                    <a:pt x="1" y="1254"/>
                    <a:pt x="26" y="1279"/>
                    <a:pt x="51" y="1279"/>
                  </a:cubicBezTo>
                  <a:lnTo>
                    <a:pt x="452" y="1279"/>
                  </a:lnTo>
                  <a:cubicBezTo>
                    <a:pt x="502" y="1279"/>
                    <a:pt x="527" y="1254"/>
                    <a:pt x="527" y="1229"/>
                  </a:cubicBezTo>
                  <a:cubicBezTo>
                    <a:pt x="527" y="1204"/>
                    <a:pt x="502" y="1154"/>
                    <a:pt x="452" y="1154"/>
                  </a:cubicBezTo>
                  <a:lnTo>
                    <a:pt x="126" y="1154"/>
                  </a:lnTo>
                  <a:lnTo>
                    <a:pt x="126" y="427"/>
                  </a:lnTo>
                  <a:lnTo>
                    <a:pt x="126" y="76"/>
                  </a:lnTo>
                  <a:cubicBezTo>
                    <a:pt x="126" y="51"/>
                    <a:pt x="101" y="1"/>
                    <a:pt x="5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0"/>
            <p:cNvSpPr/>
            <p:nvPr/>
          </p:nvSpPr>
          <p:spPr>
            <a:xfrm>
              <a:off x="1921200" y="1031100"/>
              <a:ext cx="21950" cy="14075"/>
            </a:xfrm>
            <a:custGeom>
              <a:avLst/>
              <a:gdLst/>
              <a:ahLst/>
              <a:cxnLst/>
              <a:rect l="l" t="t" r="r" b="b"/>
              <a:pathLst>
                <a:path w="878" h="563" extrusionOk="0">
                  <a:moveTo>
                    <a:pt x="451" y="1"/>
                  </a:moveTo>
                  <a:cubicBezTo>
                    <a:pt x="361" y="1"/>
                    <a:pt x="274" y="24"/>
                    <a:pt x="201" y="61"/>
                  </a:cubicBezTo>
                  <a:cubicBezTo>
                    <a:pt x="176" y="61"/>
                    <a:pt x="151" y="86"/>
                    <a:pt x="126" y="86"/>
                  </a:cubicBezTo>
                  <a:cubicBezTo>
                    <a:pt x="50" y="136"/>
                    <a:pt x="0" y="211"/>
                    <a:pt x="0" y="286"/>
                  </a:cubicBezTo>
                  <a:cubicBezTo>
                    <a:pt x="25" y="386"/>
                    <a:pt x="100" y="462"/>
                    <a:pt x="176" y="487"/>
                  </a:cubicBezTo>
                  <a:cubicBezTo>
                    <a:pt x="273" y="535"/>
                    <a:pt x="370" y="563"/>
                    <a:pt x="467" y="563"/>
                  </a:cubicBezTo>
                  <a:cubicBezTo>
                    <a:pt x="520" y="563"/>
                    <a:pt x="574" y="555"/>
                    <a:pt x="627" y="537"/>
                  </a:cubicBezTo>
                  <a:cubicBezTo>
                    <a:pt x="702" y="512"/>
                    <a:pt x="777" y="487"/>
                    <a:pt x="827" y="412"/>
                  </a:cubicBezTo>
                  <a:cubicBezTo>
                    <a:pt x="877" y="361"/>
                    <a:pt x="877" y="261"/>
                    <a:pt x="852" y="186"/>
                  </a:cubicBezTo>
                  <a:cubicBezTo>
                    <a:pt x="827" y="111"/>
                    <a:pt x="752" y="86"/>
                    <a:pt x="702" y="61"/>
                  </a:cubicBezTo>
                  <a:cubicBezTo>
                    <a:pt x="677" y="36"/>
                    <a:pt x="627" y="36"/>
                    <a:pt x="627" y="36"/>
                  </a:cubicBezTo>
                  <a:cubicBezTo>
                    <a:pt x="602" y="36"/>
                    <a:pt x="577" y="10"/>
                    <a:pt x="552" y="10"/>
                  </a:cubicBezTo>
                  <a:cubicBezTo>
                    <a:pt x="518" y="4"/>
                    <a:pt x="484" y="1"/>
                    <a:pt x="4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0"/>
            <p:cNvSpPr/>
            <p:nvPr/>
          </p:nvSpPr>
          <p:spPr>
            <a:xfrm>
              <a:off x="1786475" y="1034475"/>
              <a:ext cx="16325" cy="9850"/>
            </a:xfrm>
            <a:custGeom>
              <a:avLst/>
              <a:gdLst/>
              <a:ahLst/>
              <a:cxnLst/>
              <a:rect l="l" t="t" r="r" b="b"/>
              <a:pathLst>
                <a:path w="653" h="394" extrusionOk="0">
                  <a:moveTo>
                    <a:pt x="402" y="1"/>
                  </a:moveTo>
                  <a:cubicBezTo>
                    <a:pt x="327" y="1"/>
                    <a:pt x="226" y="1"/>
                    <a:pt x="151" y="26"/>
                  </a:cubicBezTo>
                  <a:cubicBezTo>
                    <a:pt x="126" y="51"/>
                    <a:pt x="101" y="51"/>
                    <a:pt x="101" y="76"/>
                  </a:cubicBezTo>
                  <a:cubicBezTo>
                    <a:pt x="51" y="101"/>
                    <a:pt x="1" y="151"/>
                    <a:pt x="1" y="201"/>
                  </a:cubicBezTo>
                  <a:cubicBezTo>
                    <a:pt x="1" y="277"/>
                    <a:pt x="76" y="327"/>
                    <a:pt x="126" y="352"/>
                  </a:cubicBezTo>
                  <a:cubicBezTo>
                    <a:pt x="185" y="381"/>
                    <a:pt x="252" y="393"/>
                    <a:pt x="318" y="393"/>
                  </a:cubicBezTo>
                  <a:cubicBezTo>
                    <a:pt x="364" y="393"/>
                    <a:pt x="410" y="387"/>
                    <a:pt x="452" y="377"/>
                  </a:cubicBezTo>
                  <a:cubicBezTo>
                    <a:pt x="502" y="377"/>
                    <a:pt x="552" y="352"/>
                    <a:pt x="602" y="302"/>
                  </a:cubicBezTo>
                  <a:cubicBezTo>
                    <a:pt x="627" y="251"/>
                    <a:pt x="652" y="176"/>
                    <a:pt x="627" y="126"/>
                  </a:cubicBezTo>
                  <a:cubicBezTo>
                    <a:pt x="602" y="76"/>
                    <a:pt x="552" y="51"/>
                    <a:pt x="502" y="26"/>
                  </a:cubicBezTo>
                  <a:lnTo>
                    <a:pt x="452" y="26"/>
                  </a:lnTo>
                  <a:cubicBezTo>
                    <a:pt x="427" y="1"/>
                    <a:pt x="427" y="1"/>
                    <a:pt x="40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0"/>
            <p:cNvSpPr/>
            <p:nvPr/>
          </p:nvSpPr>
          <p:spPr>
            <a:xfrm>
              <a:off x="1801525" y="1014325"/>
              <a:ext cx="6275" cy="5800"/>
            </a:xfrm>
            <a:custGeom>
              <a:avLst/>
              <a:gdLst/>
              <a:ahLst/>
              <a:cxnLst/>
              <a:rect l="l" t="t" r="r" b="b"/>
              <a:pathLst>
                <a:path w="251" h="232" extrusionOk="0">
                  <a:moveTo>
                    <a:pt x="124" y="1"/>
                  </a:moveTo>
                  <a:cubicBezTo>
                    <a:pt x="117" y="1"/>
                    <a:pt x="109" y="2"/>
                    <a:pt x="100" y="5"/>
                  </a:cubicBezTo>
                  <a:lnTo>
                    <a:pt x="75" y="5"/>
                  </a:lnTo>
                  <a:cubicBezTo>
                    <a:pt x="50" y="55"/>
                    <a:pt x="0" y="130"/>
                    <a:pt x="50" y="205"/>
                  </a:cubicBezTo>
                  <a:cubicBezTo>
                    <a:pt x="68" y="223"/>
                    <a:pt x="95" y="231"/>
                    <a:pt x="124" y="231"/>
                  </a:cubicBezTo>
                  <a:cubicBezTo>
                    <a:pt x="177" y="231"/>
                    <a:pt x="235" y="204"/>
                    <a:pt x="251" y="155"/>
                  </a:cubicBezTo>
                  <a:cubicBezTo>
                    <a:pt x="251" y="88"/>
                    <a:pt x="191" y="1"/>
                    <a:pt x="12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0"/>
            <p:cNvSpPr/>
            <p:nvPr/>
          </p:nvSpPr>
          <p:spPr>
            <a:xfrm>
              <a:off x="1916175" y="1014325"/>
              <a:ext cx="6225" cy="5800"/>
            </a:xfrm>
            <a:custGeom>
              <a:avLst/>
              <a:gdLst/>
              <a:ahLst/>
              <a:cxnLst/>
              <a:rect l="l" t="t" r="r" b="b"/>
              <a:pathLst>
                <a:path w="249" h="232" extrusionOk="0">
                  <a:moveTo>
                    <a:pt x="125" y="1"/>
                  </a:moveTo>
                  <a:cubicBezTo>
                    <a:pt x="117" y="1"/>
                    <a:pt x="109" y="2"/>
                    <a:pt x="101" y="5"/>
                  </a:cubicBezTo>
                  <a:lnTo>
                    <a:pt x="76" y="5"/>
                  </a:lnTo>
                  <a:cubicBezTo>
                    <a:pt x="26" y="55"/>
                    <a:pt x="1" y="130"/>
                    <a:pt x="26" y="205"/>
                  </a:cubicBezTo>
                  <a:cubicBezTo>
                    <a:pt x="44" y="223"/>
                    <a:pt x="71" y="231"/>
                    <a:pt x="100" y="231"/>
                  </a:cubicBezTo>
                  <a:cubicBezTo>
                    <a:pt x="152" y="231"/>
                    <a:pt x="210" y="204"/>
                    <a:pt x="226" y="155"/>
                  </a:cubicBezTo>
                  <a:cubicBezTo>
                    <a:pt x="249" y="88"/>
                    <a:pt x="191" y="1"/>
                    <a:pt x="12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0"/>
            <p:cNvSpPr/>
            <p:nvPr/>
          </p:nvSpPr>
          <p:spPr>
            <a:xfrm>
              <a:off x="1812175" y="1039075"/>
              <a:ext cx="99025" cy="18625"/>
            </a:xfrm>
            <a:custGeom>
              <a:avLst/>
              <a:gdLst/>
              <a:ahLst/>
              <a:cxnLst/>
              <a:rect l="l" t="t" r="r" b="b"/>
              <a:pathLst>
                <a:path w="3961" h="745" extrusionOk="0">
                  <a:moveTo>
                    <a:pt x="3899" y="1"/>
                  </a:moveTo>
                  <a:cubicBezTo>
                    <a:pt x="3885" y="1"/>
                    <a:pt x="3870" y="7"/>
                    <a:pt x="3860" y="17"/>
                  </a:cubicBezTo>
                  <a:cubicBezTo>
                    <a:pt x="3269" y="411"/>
                    <a:pt x="2560" y="612"/>
                    <a:pt x="1853" y="612"/>
                  </a:cubicBezTo>
                  <a:cubicBezTo>
                    <a:pt x="1480" y="612"/>
                    <a:pt x="1107" y="556"/>
                    <a:pt x="752" y="443"/>
                  </a:cubicBezTo>
                  <a:cubicBezTo>
                    <a:pt x="476" y="368"/>
                    <a:pt x="276" y="243"/>
                    <a:pt x="101" y="118"/>
                  </a:cubicBezTo>
                  <a:cubicBezTo>
                    <a:pt x="88" y="105"/>
                    <a:pt x="75" y="99"/>
                    <a:pt x="63" y="99"/>
                  </a:cubicBezTo>
                  <a:cubicBezTo>
                    <a:pt x="50" y="99"/>
                    <a:pt x="38" y="105"/>
                    <a:pt x="25" y="118"/>
                  </a:cubicBezTo>
                  <a:cubicBezTo>
                    <a:pt x="0" y="143"/>
                    <a:pt x="0" y="193"/>
                    <a:pt x="25" y="218"/>
                  </a:cubicBezTo>
                  <a:cubicBezTo>
                    <a:pt x="201" y="368"/>
                    <a:pt x="426" y="468"/>
                    <a:pt x="727" y="569"/>
                  </a:cubicBezTo>
                  <a:cubicBezTo>
                    <a:pt x="1078" y="694"/>
                    <a:pt x="1454" y="744"/>
                    <a:pt x="1830" y="744"/>
                  </a:cubicBezTo>
                  <a:cubicBezTo>
                    <a:pt x="2582" y="744"/>
                    <a:pt x="3309" y="519"/>
                    <a:pt x="3935" y="118"/>
                  </a:cubicBezTo>
                  <a:cubicBezTo>
                    <a:pt x="3960" y="93"/>
                    <a:pt x="3960" y="67"/>
                    <a:pt x="3935" y="42"/>
                  </a:cubicBezTo>
                  <a:cubicBezTo>
                    <a:pt x="3935" y="13"/>
                    <a:pt x="3918" y="1"/>
                    <a:pt x="389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0"/>
            <p:cNvSpPr/>
            <p:nvPr/>
          </p:nvSpPr>
          <p:spPr>
            <a:xfrm>
              <a:off x="1785850" y="958675"/>
              <a:ext cx="26350" cy="43875"/>
            </a:xfrm>
            <a:custGeom>
              <a:avLst/>
              <a:gdLst/>
              <a:ahLst/>
              <a:cxnLst/>
              <a:rect l="l" t="t" r="r" b="b"/>
              <a:pathLst>
                <a:path w="1054" h="1755" extrusionOk="0">
                  <a:moveTo>
                    <a:pt x="477" y="0"/>
                  </a:moveTo>
                  <a:cubicBezTo>
                    <a:pt x="276" y="201"/>
                    <a:pt x="126" y="426"/>
                    <a:pt x="51" y="702"/>
                  </a:cubicBezTo>
                  <a:cubicBezTo>
                    <a:pt x="1" y="978"/>
                    <a:pt x="26" y="1253"/>
                    <a:pt x="151" y="1504"/>
                  </a:cubicBezTo>
                  <a:cubicBezTo>
                    <a:pt x="176" y="1554"/>
                    <a:pt x="201" y="1604"/>
                    <a:pt x="226" y="1629"/>
                  </a:cubicBezTo>
                  <a:cubicBezTo>
                    <a:pt x="267" y="1670"/>
                    <a:pt x="308" y="1711"/>
                    <a:pt x="363" y="1711"/>
                  </a:cubicBezTo>
                  <a:cubicBezTo>
                    <a:pt x="375" y="1711"/>
                    <a:pt x="388" y="1709"/>
                    <a:pt x="402" y="1704"/>
                  </a:cubicBezTo>
                  <a:lnTo>
                    <a:pt x="402" y="1704"/>
                  </a:lnTo>
                  <a:cubicBezTo>
                    <a:pt x="377" y="1755"/>
                    <a:pt x="477" y="1755"/>
                    <a:pt x="527" y="1755"/>
                  </a:cubicBezTo>
                  <a:cubicBezTo>
                    <a:pt x="778" y="1730"/>
                    <a:pt x="978" y="1529"/>
                    <a:pt x="1053" y="1303"/>
                  </a:cubicBezTo>
                  <a:cubicBezTo>
                    <a:pt x="1003" y="1303"/>
                    <a:pt x="928" y="1253"/>
                    <a:pt x="878" y="1228"/>
                  </a:cubicBezTo>
                  <a:cubicBezTo>
                    <a:pt x="727" y="1128"/>
                    <a:pt x="627" y="1003"/>
                    <a:pt x="552" y="827"/>
                  </a:cubicBezTo>
                  <a:cubicBezTo>
                    <a:pt x="452" y="602"/>
                    <a:pt x="427" y="351"/>
                    <a:pt x="477" y="126"/>
                  </a:cubicBezTo>
                  <a:cubicBezTo>
                    <a:pt x="477" y="75"/>
                    <a:pt x="452" y="50"/>
                    <a:pt x="4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0"/>
            <p:cNvSpPr/>
            <p:nvPr/>
          </p:nvSpPr>
          <p:spPr>
            <a:xfrm>
              <a:off x="1921200" y="952400"/>
              <a:ext cx="22575" cy="39575"/>
            </a:xfrm>
            <a:custGeom>
              <a:avLst/>
              <a:gdLst/>
              <a:ahLst/>
              <a:cxnLst/>
              <a:rect l="l" t="t" r="r" b="b"/>
              <a:pathLst>
                <a:path w="903" h="1583" extrusionOk="0">
                  <a:moveTo>
                    <a:pt x="276" y="1"/>
                  </a:moveTo>
                  <a:lnTo>
                    <a:pt x="276" y="1"/>
                  </a:lnTo>
                  <a:cubicBezTo>
                    <a:pt x="301" y="26"/>
                    <a:pt x="301" y="76"/>
                    <a:pt x="326" y="101"/>
                  </a:cubicBezTo>
                  <a:cubicBezTo>
                    <a:pt x="401" y="326"/>
                    <a:pt x="426" y="552"/>
                    <a:pt x="376" y="752"/>
                  </a:cubicBezTo>
                  <a:cubicBezTo>
                    <a:pt x="351" y="853"/>
                    <a:pt x="326" y="928"/>
                    <a:pt x="276" y="1003"/>
                  </a:cubicBezTo>
                  <a:cubicBezTo>
                    <a:pt x="201" y="1128"/>
                    <a:pt x="126" y="1229"/>
                    <a:pt x="0" y="1279"/>
                  </a:cubicBezTo>
                  <a:cubicBezTo>
                    <a:pt x="92" y="1462"/>
                    <a:pt x="310" y="1583"/>
                    <a:pt x="499" y="1583"/>
                  </a:cubicBezTo>
                  <a:cubicBezTo>
                    <a:pt x="517" y="1583"/>
                    <a:pt x="535" y="1582"/>
                    <a:pt x="552" y="1580"/>
                  </a:cubicBezTo>
                  <a:cubicBezTo>
                    <a:pt x="602" y="1580"/>
                    <a:pt x="702" y="1580"/>
                    <a:pt x="677" y="1529"/>
                  </a:cubicBezTo>
                  <a:cubicBezTo>
                    <a:pt x="777" y="1504"/>
                    <a:pt x="827" y="1404"/>
                    <a:pt x="852" y="1304"/>
                  </a:cubicBezTo>
                  <a:cubicBezTo>
                    <a:pt x="852" y="1304"/>
                    <a:pt x="852" y="1279"/>
                    <a:pt x="852" y="1279"/>
                  </a:cubicBezTo>
                  <a:cubicBezTo>
                    <a:pt x="902" y="1028"/>
                    <a:pt x="877" y="778"/>
                    <a:pt x="777" y="552"/>
                  </a:cubicBezTo>
                  <a:cubicBezTo>
                    <a:pt x="677" y="326"/>
                    <a:pt x="501" y="126"/>
                    <a:pt x="2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0"/>
            <p:cNvSpPr/>
            <p:nvPr/>
          </p:nvSpPr>
          <p:spPr>
            <a:xfrm>
              <a:off x="2000150" y="1069300"/>
              <a:ext cx="45125" cy="78625"/>
            </a:xfrm>
            <a:custGeom>
              <a:avLst/>
              <a:gdLst/>
              <a:ahLst/>
              <a:cxnLst/>
              <a:rect l="l" t="t" r="r" b="b"/>
              <a:pathLst>
                <a:path w="1805" h="3145" extrusionOk="0">
                  <a:moveTo>
                    <a:pt x="1554" y="2768"/>
                  </a:moveTo>
                  <a:cubicBezTo>
                    <a:pt x="1579" y="2768"/>
                    <a:pt x="1604" y="2768"/>
                    <a:pt x="1629" y="2793"/>
                  </a:cubicBezTo>
                  <a:cubicBezTo>
                    <a:pt x="1679" y="2843"/>
                    <a:pt x="1679" y="2894"/>
                    <a:pt x="1654" y="2969"/>
                  </a:cubicBezTo>
                  <a:cubicBezTo>
                    <a:pt x="1654" y="2969"/>
                    <a:pt x="1629" y="2994"/>
                    <a:pt x="1629" y="2994"/>
                  </a:cubicBezTo>
                  <a:cubicBezTo>
                    <a:pt x="1604" y="3006"/>
                    <a:pt x="1582" y="3011"/>
                    <a:pt x="1563" y="3011"/>
                  </a:cubicBezTo>
                  <a:cubicBezTo>
                    <a:pt x="1507" y="3011"/>
                    <a:pt x="1479" y="2969"/>
                    <a:pt x="1479" y="2969"/>
                  </a:cubicBezTo>
                  <a:cubicBezTo>
                    <a:pt x="1429" y="2919"/>
                    <a:pt x="1404" y="2843"/>
                    <a:pt x="1479" y="2768"/>
                  </a:cubicBezTo>
                  <a:close/>
                  <a:moveTo>
                    <a:pt x="98" y="1"/>
                  </a:moveTo>
                  <a:cubicBezTo>
                    <a:pt x="73" y="1"/>
                    <a:pt x="43" y="19"/>
                    <a:pt x="25" y="36"/>
                  </a:cubicBezTo>
                  <a:cubicBezTo>
                    <a:pt x="0" y="61"/>
                    <a:pt x="0" y="87"/>
                    <a:pt x="50" y="112"/>
                  </a:cubicBezTo>
                  <a:cubicBezTo>
                    <a:pt x="100" y="187"/>
                    <a:pt x="176" y="237"/>
                    <a:pt x="251" y="312"/>
                  </a:cubicBezTo>
                  <a:cubicBezTo>
                    <a:pt x="927" y="964"/>
                    <a:pt x="1303" y="1691"/>
                    <a:pt x="1454" y="2668"/>
                  </a:cubicBezTo>
                  <a:lnTo>
                    <a:pt x="1404" y="2668"/>
                  </a:lnTo>
                  <a:cubicBezTo>
                    <a:pt x="1278" y="2768"/>
                    <a:pt x="1303" y="2919"/>
                    <a:pt x="1354" y="3044"/>
                  </a:cubicBezTo>
                  <a:cubicBezTo>
                    <a:pt x="1404" y="3094"/>
                    <a:pt x="1479" y="3144"/>
                    <a:pt x="1554" y="3144"/>
                  </a:cubicBezTo>
                  <a:cubicBezTo>
                    <a:pt x="1604" y="3144"/>
                    <a:pt x="1654" y="3144"/>
                    <a:pt x="1679" y="3119"/>
                  </a:cubicBezTo>
                  <a:cubicBezTo>
                    <a:pt x="1729" y="3094"/>
                    <a:pt x="1755" y="3044"/>
                    <a:pt x="1780" y="3019"/>
                  </a:cubicBezTo>
                  <a:cubicBezTo>
                    <a:pt x="1805" y="2894"/>
                    <a:pt x="1805" y="2793"/>
                    <a:pt x="1729" y="2693"/>
                  </a:cubicBezTo>
                  <a:cubicBezTo>
                    <a:pt x="1679" y="2668"/>
                    <a:pt x="1629" y="2643"/>
                    <a:pt x="1579" y="2643"/>
                  </a:cubicBezTo>
                  <a:cubicBezTo>
                    <a:pt x="1429" y="1565"/>
                    <a:pt x="1003" y="788"/>
                    <a:pt x="201" y="87"/>
                  </a:cubicBezTo>
                  <a:cubicBezTo>
                    <a:pt x="176" y="61"/>
                    <a:pt x="151" y="36"/>
                    <a:pt x="125" y="11"/>
                  </a:cubicBezTo>
                  <a:cubicBezTo>
                    <a:pt x="118" y="4"/>
                    <a:pt x="109" y="1"/>
                    <a:pt x="9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0"/>
            <p:cNvSpPr/>
            <p:nvPr/>
          </p:nvSpPr>
          <p:spPr>
            <a:xfrm>
              <a:off x="1707525" y="1083500"/>
              <a:ext cx="36375" cy="85100"/>
            </a:xfrm>
            <a:custGeom>
              <a:avLst/>
              <a:gdLst/>
              <a:ahLst/>
              <a:cxnLst/>
              <a:rect l="l" t="t" r="r" b="b"/>
              <a:pathLst>
                <a:path w="1455" h="3404" extrusionOk="0">
                  <a:moveTo>
                    <a:pt x="276" y="3002"/>
                  </a:moveTo>
                  <a:cubicBezTo>
                    <a:pt x="302" y="3002"/>
                    <a:pt x="302" y="3027"/>
                    <a:pt x="327" y="3027"/>
                  </a:cubicBezTo>
                  <a:cubicBezTo>
                    <a:pt x="352" y="3052"/>
                    <a:pt x="352" y="3077"/>
                    <a:pt x="352" y="3153"/>
                  </a:cubicBezTo>
                  <a:cubicBezTo>
                    <a:pt x="352" y="3203"/>
                    <a:pt x="327" y="3253"/>
                    <a:pt x="302" y="3278"/>
                  </a:cubicBezTo>
                  <a:lnTo>
                    <a:pt x="251" y="3278"/>
                  </a:lnTo>
                  <a:cubicBezTo>
                    <a:pt x="176" y="3253"/>
                    <a:pt x="126" y="3178"/>
                    <a:pt x="126" y="3128"/>
                  </a:cubicBezTo>
                  <a:cubicBezTo>
                    <a:pt x="151" y="3102"/>
                    <a:pt x="151" y="3052"/>
                    <a:pt x="201" y="3027"/>
                  </a:cubicBezTo>
                  <a:cubicBezTo>
                    <a:pt x="226" y="3027"/>
                    <a:pt x="251" y="3002"/>
                    <a:pt x="276" y="3002"/>
                  </a:cubicBezTo>
                  <a:close/>
                  <a:moveTo>
                    <a:pt x="1379" y="1"/>
                  </a:moveTo>
                  <a:cubicBezTo>
                    <a:pt x="1360" y="1"/>
                    <a:pt x="1342" y="7"/>
                    <a:pt x="1329" y="20"/>
                  </a:cubicBezTo>
                  <a:cubicBezTo>
                    <a:pt x="1304" y="45"/>
                    <a:pt x="1279" y="70"/>
                    <a:pt x="1229" y="95"/>
                  </a:cubicBezTo>
                  <a:cubicBezTo>
                    <a:pt x="452" y="797"/>
                    <a:pt x="26" y="1874"/>
                    <a:pt x="151" y="2902"/>
                  </a:cubicBezTo>
                  <a:cubicBezTo>
                    <a:pt x="151" y="2927"/>
                    <a:pt x="126" y="2927"/>
                    <a:pt x="101" y="2927"/>
                  </a:cubicBezTo>
                  <a:cubicBezTo>
                    <a:pt x="51" y="2977"/>
                    <a:pt x="26" y="3052"/>
                    <a:pt x="1" y="3102"/>
                  </a:cubicBezTo>
                  <a:cubicBezTo>
                    <a:pt x="1" y="3228"/>
                    <a:pt x="101" y="3353"/>
                    <a:pt x="226" y="3403"/>
                  </a:cubicBezTo>
                  <a:lnTo>
                    <a:pt x="276" y="3403"/>
                  </a:lnTo>
                  <a:cubicBezTo>
                    <a:pt x="302" y="3403"/>
                    <a:pt x="352" y="3403"/>
                    <a:pt x="377" y="3378"/>
                  </a:cubicBezTo>
                  <a:cubicBezTo>
                    <a:pt x="452" y="3328"/>
                    <a:pt x="477" y="3203"/>
                    <a:pt x="477" y="3153"/>
                  </a:cubicBezTo>
                  <a:cubicBezTo>
                    <a:pt x="477" y="3052"/>
                    <a:pt x="452" y="2977"/>
                    <a:pt x="402" y="2927"/>
                  </a:cubicBezTo>
                  <a:cubicBezTo>
                    <a:pt x="377" y="2902"/>
                    <a:pt x="352" y="2902"/>
                    <a:pt x="302" y="2877"/>
                  </a:cubicBezTo>
                  <a:lnTo>
                    <a:pt x="276" y="2877"/>
                  </a:lnTo>
                  <a:cubicBezTo>
                    <a:pt x="176" y="1950"/>
                    <a:pt x="527" y="972"/>
                    <a:pt x="1204" y="321"/>
                  </a:cubicBezTo>
                  <a:cubicBezTo>
                    <a:pt x="1279" y="245"/>
                    <a:pt x="1354" y="170"/>
                    <a:pt x="1429" y="120"/>
                  </a:cubicBezTo>
                  <a:cubicBezTo>
                    <a:pt x="1454" y="95"/>
                    <a:pt x="1454" y="45"/>
                    <a:pt x="1429" y="20"/>
                  </a:cubicBezTo>
                  <a:cubicBezTo>
                    <a:pt x="1417" y="7"/>
                    <a:pt x="1398" y="1"/>
                    <a:pt x="137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52" name="Google Shape;852;p30"/>
          <p:cNvSpPr/>
          <p:nvPr/>
        </p:nvSpPr>
        <p:spPr>
          <a:xfrm>
            <a:off x="10918583" y="2150785"/>
            <a:ext cx="313429" cy="292145"/>
          </a:xfrm>
          <a:custGeom>
            <a:avLst/>
            <a:gdLst/>
            <a:ahLst/>
            <a:cxnLst/>
            <a:rect l="l" t="t" r="r" b="b"/>
            <a:pathLst>
              <a:path w="1856" h="1730" extrusionOk="0">
                <a:moveTo>
                  <a:pt x="853" y="0"/>
                </a:moveTo>
                <a:cubicBezTo>
                  <a:pt x="477" y="527"/>
                  <a:pt x="201" y="1103"/>
                  <a:pt x="1" y="1730"/>
                </a:cubicBezTo>
                <a:lnTo>
                  <a:pt x="1856" y="1730"/>
                </a:lnTo>
                <a:cubicBezTo>
                  <a:pt x="1580" y="1128"/>
                  <a:pt x="1254" y="552"/>
                  <a:pt x="878" y="25"/>
                </a:cubicBezTo>
                <a:lnTo>
                  <a:pt x="85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53" name="Google Shape;853;p30"/>
          <p:cNvGrpSpPr/>
          <p:nvPr/>
        </p:nvGrpSpPr>
        <p:grpSpPr>
          <a:xfrm>
            <a:off x="8962450" y="213910"/>
            <a:ext cx="2975548" cy="2074061"/>
            <a:chOff x="6912337" y="7"/>
            <a:chExt cx="2231661" cy="1555546"/>
          </a:xfrm>
        </p:grpSpPr>
        <p:sp>
          <p:nvSpPr>
            <p:cNvPr id="854" name="Google Shape;854;p30"/>
            <p:cNvSpPr/>
            <p:nvPr/>
          </p:nvSpPr>
          <p:spPr>
            <a:xfrm>
              <a:off x="8972507" y="1102264"/>
              <a:ext cx="28624" cy="24697"/>
            </a:xfrm>
            <a:custGeom>
              <a:avLst/>
              <a:gdLst/>
              <a:ahLst/>
              <a:cxnLst/>
              <a:rect l="l" t="t" r="r" b="b"/>
              <a:pathLst>
                <a:path w="226" h="195" extrusionOk="0">
                  <a:moveTo>
                    <a:pt x="97" y="0"/>
                  </a:moveTo>
                  <a:cubicBezTo>
                    <a:pt x="75" y="0"/>
                    <a:pt x="50" y="7"/>
                    <a:pt x="25" y="19"/>
                  </a:cubicBezTo>
                  <a:cubicBezTo>
                    <a:pt x="0" y="69"/>
                    <a:pt x="0" y="119"/>
                    <a:pt x="50" y="144"/>
                  </a:cubicBezTo>
                  <a:lnTo>
                    <a:pt x="75" y="169"/>
                  </a:lnTo>
                  <a:cubicBezTo>
                    <a:pt x="75" y="195"/>
                    <a:pt x="101" y="195"/>
                    <a:pt x="126" y="195"/>
                  </a:cubicBezTo>
                  <a:cubicBezTo>
                    <a:pt x="151" y="195"/>
                    <a:pt x="176" y="195"/>
                    <a:pt x="201" y="169"/>
                  </a:cubicBezTo>
                  <a:cubicBezTo>
                    <a:pt x="226" y="119"/>
                    <a:pt x="226" y="69"/>
                    <a:pt x="176" y="44"/>
                  </a:cubicBezTo>
                  <a:lnTo>
                    <a:pt x="151" y="19"/>
                  </a:lnTo>
                  <a:cubicBezTo>
                    <a:pt x="138" y="7"/>
                    <a:pt x="119" y="0"/>
                    <a:pt x="9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0"/>
            <p:cNvSpPr/>
            <p:nvPr/>
          </p:nvSpPr>
          <p:spPr>
            <a:xfrm>
              <a:off x="9020130" y="1150139"/>
              <a:ext cx="25458" cy="24444"/>
            </a:xfrm>
            <a:custGeom>
              <a:avLst/>
              <a:gdLst/>
              <a:ahLst/>
              <a:cxnLst/>
              <a:rect l="l" t="t" r="r" b="b"/>
              <a:pathLst>
                <a:path w="201" h="193" extrusionOk="0">
                  <a:moveTo>
                    <a:pt x="91" y="1"/>
                  </a:moveTo>
                  <a:cubicBezTo>
                    <a:pt x="75" y="1"/>
                    <a:pt x="61" y="7"/>
                    <a:pt x="50" y="17"/>
                  </a:cubicBezTo>
                  <a:cubicBezTo>
                    <a:pt x="0" y="42"/>
                    <a:pt x="0" y="117"/>
                    <a:pt x="25" y="142"/>
                  </a:cubicBezTo>
                  <a:lnTo>
                    <a:pt x="50" y="167"/>
                  </a:lnTo>
                  <a:cubicBezTo>
                    <a:pt x="75" y="192"/>
                    <a:pt x="100" y="192"/>
                    <a:pt x="126" y="192"/>
                  </a:cubicBezTo>
                  <a:lnTo>
                    <a:pt x="176" y="192"/>
                  </a:lnTo>
                  <a:cubicBezTo>
                    <a:pt x="201" y="142"/>
                    <a:pt x="201" y="92"/>
                    <a:pt x="176" y="67"/>
                  </a:cubicBezTo>
                  <a:lnTo>
                    <a:pt x="151" y="42"/>
                  </a:lnTo>
                  <a:cubicBezTo>
                    <a:pt x="136" y="13"/>
                    <a:pt x="113" y="1"/>
                    <a:pt x="9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0"/>
            <p:cNvSpPr/>
            <p:nvPr/>
          </p:nvSpPr>
          <p:spPr>
            <a:xfrm>
              <a:off x="9121707" y="1463350"/>
              <a:ext cx="22291" cy="25457"/>
            </a:xfrm>
            <a:custGeom>
              <a:avLst/>
              <a:gdLst/>
              <a:ahLst/>
              <a:cxnLst/>
              <a:rect l="l" t="t" r="r" b="b"/>
              <a:pathLst>
                <a:path w="176" h="201" extrusionOk="0">
                  <a:moveTo>
                    <a:pt x="100" y="0"/>
                  </a:moveTo>
                  <a:cubicBezTo>
                    <a:pt x="50" y="0"/>
                    <a:pt x="0" y="50"/>
                    <a:pt x="0" y="75"/>
                  </a:cubicBezTo>
                  <a:lnTo>
                    <a:pt x="0" y="126"/>
                  </a:lnTo>
                  <a:cubicBezTo>
                    <a:pt x="0" y="176"/>
                    <a:pt x="25" y="201"/>
                    <a:pt x="75" y="201"/>
                  </a:cubicBezTo>
                  <a:cubicBezTo>
                    <a:pt x="126" y="201"/>
                    <a:pt x="176" y="176"/>
                    <a:pt x="176" y="126"/>
                  </a:cubicBezTo>
                  <a:lnTo>
                    <a:pt x="176" y="100"/>
                  </a:lnTo>
                  <a:cubicBezTo>
                    <a:pt x="176" y="50"/>
                    <a:pt x="151" y="0"/>
                    <a:pt x="1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0"/>
            <p:cNvSpPr/>
            <p:nvPr/>
          </p:nvSpPr>
          <p:spPr>
            <a:xfrm>
              <a:off x="8797850" y="1008161"/>
              <a:ext cx="25584" cy="23557"/>
            </a:xfrm>
            <a:custGeom>
              <a:avLst/>
              <a:gdLst/>
              <a:ahLst/>
              <a:cxnLst/>
              <a:rect l="l" t="t" r="r" b="b"/>
              <a:pathLst>
                <a:path w="202" h="186" extrusionOk="0">
                  <a:moveTo>
                    <a:pt x="62" y="0"/>
                  </a:moveTo>
                  <a:cubicBezTo>
                    <a:pt x="28" y="0"/>
                    <a:pt x="1" y="24"/>
                    <a:pt x="1" y="60"/>
                  </a:cubicBezTo>
                  <a:cubicBezTo>
                    <a:pt x="1" y="110"/>
                    <a:pt x="26" y="161"/>
                    <a:pt x="51" y="161"/>
                  </a:cubicBezTo>
                  <a:lnTo>
                    <a:pt x="101" y="186"/>
                  </a:lnTo>
                  <a:lnTo>
                    <a:pt x="126" y="186"/>
                  </a:lnTo>
                  <a:cubicBezTo>
                    <a:pt x="151" y="186"/>
                    <a:pt x="176" y="161"/>
                    <a:pt x="201" y="110"/>
                  </a:cubicBezTo>
                  <a:cubicBezTo>
                    <a:pt x="201" y="60"/>
                    <a:pt x="176" y="35"/>
                    <a:pt x="126" y="10"/>
                  </a:cubicBezTo>
                  <a:lnTo>
                    <a:pt x="101" y="10"/>
                  </a:lnTo>
                  <a:cubicBezTo>
                    <a:pt x="88" y="4"/>
                    <a:pt x="74" y="0"/>
                    <a:pt x="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0"/>
            <p:cNvSpPr/>
            <p:nvPr/>
          </p:nvSpPr>
          <p:spPr>
            <a:xfrm>
              <a:off x="8918552" y="1061989"/>
              <a:ext cx="28624" cy="23684"/>
            </a:xfrm>
            <a:custGeom>
              <a:avLst/>
              <a:gdLst/>
              <a:ahLst/>
              <a:cxnLst/>
              <a:rect l="l" t="t" r="r" b="b"/>
              <a:pathLst>
                <a:path w="226" h="187" extrusionOk="0">
                  <a:moveTo>
                    <a:pt x="107" y="1"/>
                  </a:moveTo>
                  <a:cubicBezTo>
                    <a:pt x="73" y="1"/>
                    <a:pt x="43" y="19"/>
                    <a:pt x="25" y="36"/>
                  </a:cubicBezTo>
                  <a:cubicBezTo>
                    <a:pt x="0" y="86"/>
                    <a:pt x="25" y="137"/>
                    <a:pt x="50" y="162"/>
                  </a:cubicBezTo>
                  <a:lnTo>
                    <a:pt x="75" y="187"/>
                  </a:lnTo>
                  <a:lnTo>
                    <a:pt x="126" y="187"/>
                  </a:lnTo>
                  <a:cubicBezTo>
                    <a:pt x="151" y="187"/>
                    <a:pt x="176" y="187"/>
                    <a:pt x="201" y="162"/>
                  </a:cubicBezTo>
                  <a:cubicBezTo>
                    <a:pt x="226" y="112"/>
                    <a:pt x="226" y="61"/>
                    <a:pt x="176" y="36"/>
                  </a:cubicBezTo>
                  <a:lnTo>
                    <a:pt x="151" y="11"/>
                  </a:lnTo>
                  <a:cubicBezTo>
                    <a:pt x="136" y="4"/>
                    <a:pt x="121" y="1"/>
                    <a:pt x="10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9" name="Google Shape;859;p30"/>
            <p:cNvSpPr/>
            <p:nvPr/>
          </p:nvSpPr>
          <p:spPr>
            <a:xfrm>
              <a:off x="9086750" y="1265266"/>
              <a:ext cx="28751" cy="26724"/>
            </a:xfrm>
            <a:custGeom>
              <a:avLst/>
              <a:gdLst/>
              <a:ahLst/>
              <a:cxnLst/>
              <a:rect l="l" t="t" r="r" b="b"/>
              <a:pathLst>
                <a:path w="227" h="211" extrusionOk="0">
                  <a:moveTo>
                    <a:pt x="115" y="0"/>
                  </a:moveTo>
                  <a:cubicBezTo>
                    <a:pt x="103" y="0"/>
                    <a:pt x="89" y="4"/>
                    <a:pt x="76" y="10"/>
                  </a:cubicBezTo>
                  <a:cubicBezTo>
                    <a:pt x="26" y="35"/>
                    <a:pt x="1" y="86"/>
                    <a:pt x="26" y="136"/>
                  </a:cubicBezTo>
                  <a:lnTo>
                    <a:pt x="51" y="161"/>
                  </a:lnTo>
                  <a:cubicBezTo>
                    <a:pt x="51" y="186"/>
                    <a:pt x="76" y="211"/>
                    <a:pt x="126" y="211"/>
                  </a:cubicBezTo>
                  <a:lnTo>
                    <a:pt x="151" y="211"/>
                  </a:lnTo>
                  <a:cubicBezTo>
                    <a:pt x="201" y="186"/>
                    <a:pt x="226" y="136"/>
                    <a:pt x="201" y="86"/>
                  </a:cubicBezTo>
                  <a:lnTo>
                    <a:pt x="176" y="60"/>
                  </a:lnTo>
                  <a:cubicBezTo>
                    <a:pt x="176" y="24"/>
                    <a:pt x="149" y="0"/>
                    <a:pt x="1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0"/>
            <p:cNvSpPr/>
            <p:nvPr/>
          </p:nvSpPr>
          <p:spPr>
            <a:xfrm>
              <a:off x="8858265" y="1030326"/>
              <a:ext cx="28624" cy="23684"/>
            </a:xfrm>
            <a:custGeom>
              <a:avLst/>
              <a:gdLst/>
              <a:ahLst/>
              <a:cxnLst/>
              <a:rect l="l" t="t" r="r" b="b"/>
              <a:pathLst>
                <a:path w="226" h="187" extrusionOk="0">
                  <a:moveTo>
                    <a:pt x="111" y="1"/>
                  </a:moveTo>
                  <a:cubicBezTo>
                    <a:pt x="75" y="1"/>
                    <a:pt x="43" y="24"/>
                    <a:pt x="25" y="61"/>
                  </a:cubicBezTo>
                  <a:cubicBezTo>
                    <a:pt x="0" y="86"/>
                    <a:pt x="25" y="136"/>
                    <a:pt x="75" y="161"/>
                  </a:cubicBezTo>
                  <a:lnTo>
                    <a:pt x="100" y="186"/>
                  </a:lnTo>
                  <a:lnTo>
                    <a:pt x="150" y="186"/>
                  </a:lnTo>
                  <a:cubicBezTo>
                    <a:pt x="175" y="186"/>
                    <a:pt x="201" y="161"/>
                    <a:pt x="226" y="136"/>
                  </a:cubicBezTo>
                  <a:cubicBezTo>
                    <a:pt x="226" y="86"/>
                    <a:pt x="226" y="36"/>
                    <a:pt x="175" y="11"/>
                  </a:cubicBezTo>
                  <a:lnTo>
                    <a:pt x="150" y="11"/>
                  </a:lnTo>
                  <a:cubicBezTo>
                    <a:pt x="137" y="4"/>
                    <a:pt x="124" y="1"/>
                    <a:pt x="1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0"/>
            <p:cNvSpPr/>
            <p:nvPr/>
          </p:nvSpPr>
          <p:spPr>
            <a:xfrm>
              <a:off x="9058126" y="1204979"/>
              <a:ext cx="25584" cy="26724"/>
            </a:xfrm>
            <a:custGeom>
              <a:avLst/>
              <a:gdLst/>
              <a:ahLst/>
              <a:cxnLst/>
              <a:rect l="l" t="t" r="r" b="b"/>
              <a:pathLst>
                <a:path w="202" h="211" extrusionOk="0">
                  <a:moveTo>
                    <a:pt x="91" y="0"/>
                  </a:moveTo>
                  <a:cubicBezTo>
                    <a:pt x="78" y="0"/>
                    <a:pt x="65" y="3"/>
                    <a:pt x="51" y="10"/>
                  </a:cubicBezTo>
                  <a:cubicBezTo>
                    <a:pt x="26" y="35"/>
                    <a:pt x="1" y="85"/>
                    <a:pt x="26" y="135"/>
                  </a:cubicBezTo>
                  <a:lnTo>
                    <a:pt x="51" y="161"/>
                  </a:lnTo>
                  <a:cubicBezTo>
                    <a:pt x="51" y="186"/>
                    <a:pt x="76" y="211"/>
                    <a:pt x="126" y="211"/>
                  </a:cubicBezTo>
                  <a:cubicBezTo>
                    <a:pt x="126" y="211"/>
                    <a:pt x="151" y="211"/>
                    <a:pt x="151" y="186"/>
                  </a:cubicBezTo>
                  <a:cubicBezTo>
                    <a:pt x="201" y="186"/>
                    <a:pt x="201" y="110"/>
                    <a:pt x="201" y="85"/>
                  </a:cubicBezTo>
                  <a:lnTo>
                    <a:pt x="176" y="60"/>
                  </a:lnTo>
                  <a:cubicBezTo>
                    <a:pt x="158" y="24"/>
                    <a:pt x="126" y="0"/>
                    <a:pt x="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0"/>
            <p:cNvSpPr/>
            <p:nvPr/>
          </p:nvSpPr>
          <p:spPr>
            <a:xfrm>
              <a:off x="9121707" y="1396605"/>
              <a:ext cx="22291" cy="25584"/>
            </a:xfrm>
            <a:custGeom>
              <a:avLst/>
              <a:gdLst/>
              <a:ahLst/>
              <a:cxnLst/>
              <a:rect l="l" t="t" r="r" b="b"/>
              <a:pathLst>
                <a:path w="176" h="202" extrusionOk="0">
                  <a:moveTo>
                    <a:pt x="75" y="1"/>
                  </a:moveTo>
                  <a:cubicBezTo>
                    <a:pt x="25" y="1"/>
                    <a:pt x="0" y="51"/>
                    <a:pt x="0" y="101"/>
                  </a:cubicBezTo>
                  <a:lnTo>
                    <a:pt x="0" y="126"/>
                  </a:lnTo>
                  <a:cubicBezTo>
                    <a:pt x="0" y="176"/>
                    <a:pt x="50" y="201"/>
                    <a:pt x="75" y="201"/>
                  </a:cubicBezTo>
                  <a:lnTo>
                    <a:pt x="100" y="201"/>
                  </a:lnTo>
                  <a:cubicBezTo>
                    <a:pt x="126" y="201"/>
                    <a:pt x="176" y="151"/>
                    <a:pt x="176" y="126"/>
                  </a:cubicBezTo>
                  <a:lnTo>
                    <a:pt x="176" y="76"/>
                  </a:lnTo>
                  <a:cubicBezTo>
                    <a:pt x="151" y="26"/>
                    <a:pt x="126" y="1"/>
                    <a:pt x="7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0"/>
            <p:cNvSpPr/>
            <p:nvPr/>
          </p:nvSpPr>
          <p:spPr>
            <a:xfrm>
              <a:off x="9108915" y="1329985"/>
              <a:ext cx="25584" cy="25584"/>
            </a:xfrm>
            <a:custGeom>
              <a:avLst/>
              <a:gdLst/>
              <a:ahLst/>
              <a:cxnLst/>
              <a:rect l="l" t="t" r="r" b="b"/>
              <a:pathLst>
                <a:path w="202" h="202" extrusionOk="0">
                  <a:moveTo>
                    <a:pt x="76" y="1"/>
                  </a:moveTo>
                  <a:cubicBezTo>
                    <a:pt x="26" y="26"/>
                    <a:pt x="1" y="76"/>
                    <a:pt x="1" y="101"/>
                  </a:cubicBezTo>
                  <a:lnTo>
                    <a:pt x="26" y="151"/>
                  </a:lnTo>
                  <a:cubicBezTo>
                    <a:pt x="26" y="176"/>
                    <a:pt x="76" y="201"/>
                    <a:pt x="101" y="201"/>
                  </a:cubicBezTo>
                  <a:lnTo>
                    <a:pt x="126" y="201"/>
                  </a:lnTo>
                  <a:cubicBezTo>
                    <a:pt x="176" y="201"/>
                    <a:pt x="201" y="151"/>
                    <a:pt x="176" y="101"/>
                  </a:cubicBezTo>
                  <a:lnTo>
                    <a:pt x="176" y="76"/>
                  </a:lnTo>
                  <a:cubicBezTo>
                    <a:pt x="176" y="26"/>
                    <a:pt x="126" y="1"/>
                    <a:pt x="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0"/>
            <p:cNvSpPr/>
            <p:nvPr/>
          </p:nvSpPr>
          <p:spPr>
            <a:xfrm>
              <a:off x="9108915" y="1531869"/>
              <a:ext cx="25584" cy="23684"/>
            </a:xfrm>
            <a:custGeom>
              <a:avLst/>
              <a:gdLst/>
              <a:ahLst/>
              <a:cxnLst/>
              <a:rect l="l" t="t" r="r" b="b"/>
              <a:pathLst>
                <a:path w="202" h="187" extrusionOk="0">
                  <a:moveTo>
                    <a:pt x="87" y="1"/>
                  </a:moveTo>
                  <a:cubicBezTo>
                    <a:pt x="53" y="1"/>
                    <a:pt x="26" y="24"/>
                    <a:pt x="26" y="61"/>
                  </a:cubicBezTo>
                  <a:lnTo>
                    <a:pt x="26" y="86"/>
                  </a:lnTo>
                  <a:cubicBezTo>
                    <a:pt x="1" y="136"/>
                    <a:pt x="51" y="161"/>
                    <a:pt x="76" y="186"/>
                  </a:cubicBezTo>
                  <a:lnTo>
                    <a:pt x="101" y="186"/>
                  </a:lnTo>
                  <a:cubicBezTo>
                    <a:pt x="151" y="186"/>
                    <a:pt x="176" y="161"/>
                    <a:pt x="201" y="111"/>
                  </a:cubicBezTo>
                  <a:cubicBezTo>
                    <a:pt x="201" y="61"/>
                    <a:pt x="176" y="11"/>
                    <a:pt x="126" y="11"/>
                  </a:cubicBezTo>
                  <a:cubicBezTo>
                    <a:pt x="113" y="4"/>
                    <a:pt x="99" y="1"/>
                    <a:pt x="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0"/>
            <p:cNvSpPr/>
            <p:nvPr/>
          </p:nvSpPr>
          <p:spPr>
            <a:xfrm>
              <a:off x="7194904" y="313092"/>
              <a:ext cx="631755" cy="605779"/>
            </a:xfrm>
            <a:custGeom>
              <a:avLst/>
              <a:gdLst/>
              <a:ahLst/>
              <a:cxnLst/>
              <a:rect l="l" t="t" r="r" b="b"/>
              <a:pathLst>
                <a:path w="4988" h="4783" extrusionOk="0">
                  <a:moveTo>
                    <a:pt x="1754" y="456"/>
                  </a:moveTo>
                  <a:cubicBezTo>
                    <a:pt x="1771" y="456"/>
                    <a:pt x="1788" y="457"/>
                    <a:pt x="1805" y="461"/>
                  </a:cubicBezTo>
                  <a:cubicBezTo>
                    <a:pt x="1855" y="461"/>
                    <a:pt x="1880" y="486"/>
                    <a:pt x="1880" y="511"/>
                  </a:cubicBezTo>
                  <a:cubicBezTo>
                    <a:pt x="1880" y="561"/>
                    <a:pt x="1830" y="586"/>
                    <a:pt x="1805" y="586"/>
                  </a:cubicBezTo>
                  <a:cubicBezTo>
                    <a:pt x="1704" y="586"/>
                    <a:pt x="1604" y="611"/>
                    <a:pt x="1529" y="686"/>
                  </a:cubicBezTo>
                  <a:cubicBezTo>
                    <a:pt x="1504" y="711"/>
                    <a:pt x="1504" y="711"/>
                    <a:pt x="1479" y="711"/>
                  </a:cubicBezTo>
                  <a:cubicBezTo>
                    <a:pt x="1454" y="711"/>
                    <a:pt x="1454" y="711"/>
                    <a:pt x="1429" y="686"/>
                  </a:cubicBezTo>
                  <a:cubicBezTo>
                    <a:pt x="1404" y="661"/>
                    <a:pt x="1404" y="636"/>
                    <a:pt x="1429" y="611"/>
                  </a:cubicBezTo>
                  <a:cubicBezTo>
                    <a:pt x="1516" y="524"/>
                    <a:pt x="1641" y="456"/>
                    <a:pt x="1754" y="456"/>
                  </a:cubicBezTo>
                  <a:close/>
                  <a:moveTo>
                    <a:pt x="2434" y="604"/>
                  </a:moveTo>
                  <a:cubicBezTo>
                    <a:pt x="2515" y="604"/>
                    <a:pt x="2586" y="649"/>
                    <a:pt x="2607" y="711"/>
                  </a:cubicBezTo>
                  <a:cubicBezTo>
                    <a:pt x="2657" y="811"/>
                    <a:pt x="2632" y="912"/>
                    <a:pt x="2557" y="962"/>
                  </a:cubicBezTo>
                  <a:cubicBezTo>
                    <a:pt x="2519" y="1018"/>
                    <a:pt x="2453" y="1046"/>
                    <a:pt x="2380" y="1046"/>
                  </a:cubicBezTo>
                  <a:cubicBezTo>
                    <a:pt x="2356" y="1046"/>
                    <a:pt x="2331" y="1043"/>
                    <a:pt x="2306" y="1037"/>
                  </a:cubicBezTo>
                  <a:cubicBezTo>
                    <a:pt x="2256" y="1012"/>
                    <a:pt x="2206" y="987"/>
                    <a:pt x="2181" y="937"/>
                  </a:cubicBezTo>
                  <a:cubicBezTo>
                    <a:pt x="2130" y="887"/>
                    <a:pt x="2156" y="811"/>
                    <a:pt x="2181" y="761"/>
                  </a:cubicBezTo>
                  <a:cubicBezTo>
                    <a:pt x="2231" y="686"/>
                    <a:pt x="2281" y="661"/>
                    <a:pt x="2331" y="636"/>
                  </a:cubicBezTo>
                  <a:lnTo>
                    <a:pt x="2381" y="611"/>
                  </a:lnTo>
                  <a:cubicBezTo>
                    <a:pt x="2399" y="607"/>
                    <a:pt x="2417" y="604"/>
                    <a:pt x="2434" y="604"/>
                  </a:cubicBezTo>
                  <a:close/>
                  <a:moveTo>
                    <a:pt x="476" y="1388"/>
                  </a:moveTo>
                  <a:cubicBezTo>
                    <a:pt x="501" y="1388"/>
                    <a:pt x="526" y="1388"/>
                    <a:pt x="552" y="1413"/>
                  </a:cubicBezTo>
                  <a:cubicBezTo>
                    <a:pt x="577" y="1438"/>
                    <a:pt x="577" y="1488"/>
                    <a:pt x="552" y="1513"/>
                  </a:cubicBezTo>
                  <a:cubicBezTo>
                    <a:pt x="451" y="1563"/>
                    <a:pt x="426" y="1689"/>
                    <a:pt x="451" y="1789"/>
                  </a:cubicBezTo>
                  <a:cubicBezTo>
                    <a:pt x="451" y="1814"/>
                    <a:pt x="451" y="1864"/>
                    <a:pt x="401" y="1864"/>
                  </a:cubicBezTo>
                  <a:cubicBezTo>
                    <a:pt x="376" y="1864"/>
                    <a:pt x="351" y="1864"/>
                    <a:pt x="326" y="1814"/>
                  </a:cubicBezTo>
                  <a:cubicBezTo>
                    <a:pt x="276" y="1664"/>
                    <a:pt x="326" y="1488"/>
                    <a:pt x="476" y="1388"/>
                  </a:cubicBezTo>
                  <a:close/>
                  <a:moveTo>
                    <a:pt x="2160" y="1278"/>
                  </a:moveTo>
                  <a:cubicBezTo>
                    <a:pt x="2167" y="1278"/>
                    <a:pt x="2174" y="1281"/>
                    <a:pt x="2181" y="1288"/>
                  </a:cubicBezTo>
                  <a:cubicBezTo>
                    <a:pt x="2231" y="1288"/>
                    <a:pt x="2256" y="1313"/>
                    <a:pt x="2231" y="1363"/>
                  </a:cubicBezTo>
                  <a:cubicBezTo>
                    <a:pt x="2130" y="1814"/>
                    <a:pt x="1729" y="2190"/>
                    <a:pt x="1253" y="2290"/>
                  </a:cubicBezTo>
                  <a:cubicBezTo>
                    <a:pt x="1203" y="2290"/>
                    <a:pt x="1178" y="2265"/>
                    <a:pt x="1178" y="2240"/>
                  </a:cubicBezTo>
                  <a:cubicBezTo>
                    <a:pt x="1178" y="2190"/>
                    <a:pt x="1203" y="2165"/>
                    <a:pt x="1228" y="2165"/>
                  </a:cubicBezTo>
                  <a:cubicBezTo>
                    <a:pt x="1654" y="2090"/>
                    <a:pt x="2005" y="1739"/>
                    <a:pt x="2105" y="1338"/>
                  </a:cubicBezTo>
                  <a:cubicBezTo>
                    <a:pt x="2124" y="1301"/>
                    <a:pt x="2142" y="1278"/>
                    <a:pt x="2160" y="1278"/>
                  </a:cubicBezTo>
                  <a:close/>
                  <a:moveTo>
                    <a:pt x="2154" y="1"/>
                  </a:moveTo>
                  <a:cubicBezTo>
                    <a:pt x="1176" y="1"/>
                    <a:pt x="266" y="541"/>
                    <a:pt x="25" y="1789"/>
                  </a:cubicBezTo>
                  <a:cubicBezTo>
                    <a:pt x="0" y="1939"/>
                    <a:pt x="0" y="2115"/>
                    <a:pt x="0" y="2265"/>
                  </a:cubicBezTo>
                  <a:cubicBezTo>
                    <a:pt x="50" y="2290"/>
                    <a:pt x="100" y="2315"/>
                    <a:pt x="176" y="2340"/>
                  </a:cubicBezTo>
                  <a:cubicBezTo>
                    <a:pt x="201" y="2340"/>
                    <a:pt x="226" y="2390"/>
                    <a:pt x="201" y="2416"/>
                  </a:cubicBezTo>
                  <a:cubicBezTo>
                    <a:pt x="201" y="2441"/>
                    <a:pt x="176" y="2466"/>
                    <a:pt x="151" y="2466"/>
                  </a:cubicBezTo>
                  <a:lnTo>
                    <a:pt x="125" y="2466"/>
                  </a:lnTo>
                  <a:cubicBezTo>
                    <a:pt x="75" y="2441"/>
                    <a:pt x="50" y="2416"/>
                    <a:pt x="0" y="2416"/>
                  </a:cubicBezTo>
                  <a:cubicBezTo>
                    <a:pt x="25" y="3117"/>
                    <a:pt x="301" y="3819"/>
                    <a:pt x="827" y="4270"/>
                  </a:cubicBezTo>
                  <a:cubicBezTo>
                    <a:pt x="1216" y="4603"/>
                    <a:pt x="1728" y="4783"/>
                    <a:pt x="2231" y="4783"/>
                  </a:cubicBezTo>
                  <a:cubicBezTo>
                    <a:pt x="2635" y="4783"/>
                    <a:pt x="3034" y="4666"/>
                    <a:pt x="3359" y="4421"/>
                  </a:cubicBezTo>
                  <a:lnTo>
                    <a:pt x="3384" y="4421"/>
                  </a:lnTo>
                  <a:cubicBezTo>
                    <a:pt x="3308" y="4370"/>
                    <a:pt x="3233" y="4345"/>
                    <a:pt x="3183" y="4320"/>
                  </a:cubicBezTo>
                  <a:cubicBezTo>
                    <a:pt x="3158" y="4295"/>
                    <a:pt x="3158" y="4245"/>
                    <a:pt x="3158" y="4220"/>
                  </a:cubicBezTo>
                  <a:cubicBezTo>
                    <a:pt x="3183" y="4195"/>
                    <a:pt x="3233" y="4195"/>
                    <a:pt x="3258" y="4195"/>
                  </a:cubicBezTo>
                  <a:cubicBezTo>
                    <a:pt x="3333" y="4245"/>
                    <a:pt x="3409" y="4295"/>
                    <a:pt x="3484" y="4320"/>
                  </a:cubicBezTo>
                  <a:cubicBezTo>
                    <a:pt x="3609" y="4220"/>
                    <a:pt x="3709" y="4095"/>
                    <a:pt x="3810" y="3994"/>
                  </a:cubicBezTo>
                  <a:cubicBezTo>
                    <a:pt x="3760" y="3969"/>
                    <a:pt x="3709" y="3944"/>
                    <a:pt x="3684" y="3894"/>
                  </a:cubicBezTo>
                  <a:cubicBezTo>
                    <a:pt x="3634" y="3869"/>
                    <a:pt x="3634" y="3819"/>
                    <a:pt x="3659" y="3794"/>
                  </a:cubicBezTo>
                  <a:cubicBezTo>
                    <a:pt x="3672" y="3781"/>
                    <a:pt x="3691" y="3775"/>
                    <a:pt x="3709" y="3775"/>
                  </a:cubicBezTo>
                  <a:cubicBezTo>
                    <a:pt x="3728" y="3775"/>
                    <a:pt x="3747" y="3781"/>
                    <a:pt x="3760" y="3794"/>
                  </a:cubicBezTo>
                  <a:cubicBezTo>
                    <a:pt x="3810" y="3844"/>
                    <a:pt x="3860" y="3869"/>
                    <a:pt x="3935" y="3919"/>
                  </a:cubicBezTo>
                  <a:cubicBezTo>
                    <a:pt x="4110" y="3769"/>
                    <a:pt x="4311" y="3644"/>
                    <a:pt x="4461" y="3468"/>
                  </a:cubicBezTo>
                  <a:cubicBezTo>
                    <a:pt x="4912" y="3017"/>
                    <a:pt x="4988" y="2290"/>
                    <a:pt x="4762" y="1689"/>
                  </a:cubicBezTo>
                  <a:cubicBezTo>
                    <a:pt x="4411" y="811"/>
                    <a:pt x="3584" y="235"/>
                    <a:pt x="2732" y="60"/>
                  </a:cubicBezTo>
                  <a:lnTo>
                    <a:pt x="2732" y="60"/>
                  </a:lnTo>
                  <a:cubicBezTo>
                    <a:pt x="2757" y="85"/>
                    <a:pt x="2757" y="135"/>
                    <a:pt x="2782" y="185"/>
                  </a:cubicBezTo>
                  <a:cubicBezTo>
                    <a:pt x="2782" y="210"/>
                    <a:pt x="2757" y="235"/>
                    <a:pt x="2732" y="260"/>
                  </a:cubicBezTo>
                  <a:lnTo>
                    <a:pt x="2707" y="260"/>
                  </a:lnTo>
                  <a:cubicBezTo>
                    <a:pt x="2682" y="260"/>
                    <a:pt x="2657" y="235"/>
                    <a:pt x="2657" y="210"/>
                  </a:cubicBezTo>
                  <a:cubicBezTo>
                    <a:pt x="2632" y="160"/>
                    <a:pt x="2607" y="85"/>
                    <a:pt x="2582" y="35"/>
                  </a:cubicBezTo>
                  <a:cubicBezTo>
                    <a:pt x="2439" y="12"/>
                    <a:pt x="2295" y="1"/>
                    <a:pt x="21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0"/>
            <p:cNvSpPr/>
            <p:nvPr/>
          </p:nvSpPr>
          <p:spPr>
            <a:xfrm>
              <a:off x="6912337" y="247613"/>
              <a:ext cx="311191" cy="377804"/>
            </a:xfrm>
            <a:custGeom>
              <a:avLst/>
              <a:gdLst/>
              <a:ahLst/>
              <a:cxnLst/>
              <a:rect l="l" t="t" r="r" b="b"/>
              <a:pathLst>
                <a:path w="2457" h="2983" extrusionOk="0">
                  <a:moveTo>
                    <a:pt x="251" y="125"/>
                  </a:moveTo>
                  <a:cubicBezTo>
                    <a:pt x="276" y="125"/>
                    <a:pt x="301" y="151"/>
                    <a:pt x="326" y="176"/>
                  </a:cubicBezTo>
                  <a:cubicBezTo>
                    <a:pt x="351" y="201"/>
                    <a:pt x="376" y="251"/>
                    <a:pt x="351" y="301"/>
                  </a:cubicBezTo>
                  <a:cubicBezTo>
                    <a:pt x="351" y="326"/>
                    <a:pt x="351" y="326"/>
                    <a:pt x="351" y="351"/>
                  </a:cubicBezTo>
                  <a:cubicBezTo>
                    <a:pt x="326" y="376"/>
                    <a:pt x="301" y="376"/>
                    <a:pt x="301" y="401"/>
                  </a:cubicBezTo>
                  <a:cubicBezTo>
                    <a:pt x="251" y="401"/>
                    <a:pt x="226" y="401"/>
                    <a:pt x="201" y="376"/>
                  </a:cubicBezTo>
                  <a:cubicBezTo>
                    <a:pt x="151" y="351"/>
                    <a:pt x="126" y="276"/>
                    <a:pt x="151" y="226"/>
                  </a:cubicBezTo>
                  <a:cubicBezTo>
                    <a:pt x="151" y="176"/>
                    <a:pt x="176" y="151"/>
                    <a:pt x="226" y="125"/>
                  </a:cubicBezTo>
                  <a:close/>
                  <a:moveTo>
                    <a:pt x="226" y="0"/>
                  </a:moveTo>
                  <a:cubicBezTo>
                    <a:pt x="126" y="0"/>
                    <a:pt x="51" y="100"/>
                    <a:pt x="26" y="201"/>
                  </a:cubicBezTo>
                  <a:cubicBezTo>
                    <a:pt x="1" y="301"/>
                    <a:pt x="51" y="401"/>
                    <a:pt x="126" y="476"/>
                  </a:cubicBezTo>
                  <a:cubicBezTo>
                    <a:pt x="151" y="501"/>
                    <a:pt x="176" y="501"/>
                    <a:pt x="226" y="501"/>
                  </a:cubicBezTo>
                  <a:cubicBezTo>
                    <a:pt x="226" y="526"/>
                    <a:pt x="226" y="526"/>
                    <a:pt x="226" y="526"/>
                  </a:cubicBezTo>
                  <a:cubicBezTo>
                    <a:pt x="452" y="1604"/>
                    <a:pt x="1229" y="2532"/>
                    <a:pt x="2231" y="2933"/>
                  </a:cubicBezTo>
                  <a:cubicBezTo>
                    <a:pt x="2281" y="2933"/>
                    <a:pt x="2306" y="2958"/>
                    <a:pt x="2356" y="2983"/>
                  </a:cubicBezTo>
                  <a:lnTo>
                    <a:pt x="2382" y="2983"/>
                  </a:lnTo>
                  <a:cubicBezTo>
                    <a:pt x="2407" y="2983"/>
                    <a:pt x="2432" y="2958"/>
                    <a:pt x="2432" y="2933"/>
                  </a:cubicBezTo>
                  <a:cubicBezTo>
                    <a:pt x="2457" y="2907"/>
                    <a:pt x="2432" y="2857"/>
                    <a:pt x="2407" y="2857"/>
                  </a:cubicBezTo>
                  <a:cubicBezTo>
                    <a:pt x="2331" y="2832"/>
                    <a:pt x="2281" y="2807"/>
                    <a:pt x="2231" y="2782"/>
                  </a:cubicBezTo>
                  <a:cubicBezTo>
                    <a:pt x="1279" y="2406"/>
                    <a:pt x="552" y="1529"/>
                    <a:pt x="351" y="501"/>
                  </a:cubicBezTo>
                  <a:cubicBezTo>
                    <a:pt x="402" y="476"/>
                    <a:pt x="427" y="451"/>
                    <a:pt x="452" y="426"/>
                  </a:cubicBezTo>
                  <a:cubicBezTo>
                    <a:pt x="477" y="376"/>
                    <a:pt x="477" y="351"/>
                    <a:pt x="502" y="301"/>
                  </a:cubicBezTo>
                  <a:cubicBezTo>
                    <a:pt x="502" y="226"/>
                    <a:pt x="477" y="151"/>
                    <a:pt x="427" y="100"/>
                  </a:cubicBezTo>
                  <a:cubicBezTo>
                    <a:pt x="402" y="50"/>
                    <a:pt x="326" y="0"/>
                    <a:pt x="27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0"/>
            <p:cNvSpPr/>
            <p:nvPr/>
          </p:nvSpPr>
          <p:spPr>
            <a:xfrm>
              <a:off x="7286856" y="7"/>
              <a:ext cx="260529" cy="346141"/>
            </a:xfrm>
            <a:custGeom>
              <a:avLst/>
              <a:gdLst/>
              <a:ahLst/>
              <a:cxnLst/>
              <a:rect l="l" t="t" r="r" b="b"/>
              <a:pathLst>
                <a:path w="2057" h="2733" extrusionOk="0">
                  <a:moveTo>
                    <a:pt x="252" y="126"/>
                  </a:moveTo>
                  <a:cubicBezTo>
                    <a:pt x="277" y="126"/>
                    <a:pt x="302" y="151"/>
                    <a:pt x="327" y="176"/>
                  </a:cubicBezTo>
                  <a:cubicBezTo>
                    <a:pt x="352" y="201"/>
                    <a:pt x="352" y="251"/>
                    <a:pt x="352" y="301"/>
                  </a:cubicBezTo>
                  <a:cubicBezTo>
                    <a:pt x="352" y="326"/>
                    <a:pt x="352" y="351"/>
                    <a:pt x="352" y="351"/>
                  </a:cubicBezTo>
                  <a:cubicBezTo>
                    <a:pt x="327" y="376"/>
                    <a:pt x="302" y="376"/>
                    <a:pt x="302" y="401"/>
                  </a:cubicBezTo>
                  <a:cubicBezTo>
                    <a:pt x="252" y="401"/>
                    <a:pt x="227" y="401"/>
                    <a:pt x="201" y="376"/>
                  </a:cubicBezTo>
                  <a:cubicBezTo>
                    <a:pt x="151" y="351"/>
                    <a:pt x="126" y="276"/>
                    <a:pt x="151" y="226"/>
                  </a:cubicBezTo>
                  <a:cubicBezTo>
                    <a:pt x="151" y="176"/>
                    <a:pt x="176" y="151"/>
                    <a:pt x="227" y="126"/>
                  </a:cubicBezTo>
                  <a:close/>
                  <a:moveTo>
                    <a:pt x="227" y="0"/>
                  </a:moveTo>
                  <a:cubicBezTo>
                    <a:pt x="126" y="25"/>
                    <a:pt x="51" y="101"/>
                    <a:pt x="26" y="201"/>
                  </a:cubicBezTo>
                  <a:cubicBezTo>
                    <a:pt x="1" y="301"/>
                    <a:pt x="26" y="426"/>
                    <a:pt x="126" y="476"/>
                  </a:cubicBezTo>
                  <a:cubicBezTo>
                    <a:pt x="151" y="502"/>
                    <a:pt x="201" y="527"/>
                    <a:pt x="277" y="527"/>
                  </a:cubicBezTo>
                  <a:lnTo>
                    <a:pt x="327" y="527"/>
                  </a:lnTo>
                  <a:cubicBezTo>
                    <a:pt x="377" y="502"/>
                    <a:pt x="402" y="476"/>
                    <a:pt x="427" y="451"/>
                  </a:cubicBezTo>
                  <a:cubicBezTo>
                    <a:pt x="703" y="677"/>
                    <a:pt x="953" y="953"/>
                    <a:pt x="1154" y="1228"/>
                  </a:cubicBezTo>
                  <a:cubicBezTo>
                    <a:pt x="1480" y="1654"/>
                    <a:pt x="1705" y="2080"/>
                    <a:pt x="1856" y="2507"/>
                  </a:cubicBezTo>
                  <a:cubicBezTo>
                    <a:pt x="1881" y="2557"/>
                    <a:pt x="1906" y="2632"/>
                    <a:pt x="1931" y="2682"/>
                  </a:cubicBezTo>
                  <a:cubicBezTo>
                    <a:pt x="1931" y="2707"/>
                    <a:pt x="1956" y="2732"/>
                    <a:pt x="1981" y="2732"/>
                  </a:cubicBezTo>
                  <a:lnTo>
                    <a:pt x="2006" y="2732"/>
                  </a:lnTo>
                  <a:cubicBezTo>
                    <a:pt x="2031" y="2707"/>
                    <a:pt x="2056" y="2682"/>
                    <a:pt x="2056" y="2657"/>
                  </a:cubicBezTo>
                  <a:cubicBezTo>
                    <a:pt x="2031" y="2607"/>
                    <a:pt x="2031" y="2557"/>
                    <a:pt x="2006" y="2532"/>
                  </a:cubicBezTo>
                  <a:cubicBezTo>
                    <a:pt x="1856" y="2080"/>
                    <a:pt x="1605" y="1604"/>
                    <a:pt x="1254" y="1153"/>
                  </a:cubicBezTo>
                  <a:cubicBezTo>
                    <a:pt x="1029" y="852"/>
                    <a:pt x="778" y="577"/>
                    <a:pt x="477" y="326"/>
                  </a:cubicBezTo>
                  <a:cubicBezTo>
                    <a:pt x="477" y="301"/>
                    <a:pt x="477" y="301"/>
                    <a:pt x="477" y="301"/>
                  </a:cubicBezTo>
                  <a:cubicBezTo>
                    <a:pt x="502" y="226"/>
                    <a:pt x="477" y="151"/>
                    <a:pt x="427" y="101"/>
                  </a:cubicBezTo>
                  <a:cubicBezTo>
                    <a:pt x="402" y="50"/>
                    <a:pt x="327" y="0"/>
                    <a:pt x="27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0"/>
            <p:cNvSpPr/>
            <p:nvPr/>
          </p:nvSpPr>
          <p:spPr>
            <a:xfrm>
              <a:off x="7594881" y="844273"/>
              <a:ext cx="117536" cy="38249"/>
            </a:xfrm>
            <a:custGeom>
              <a:avLst/>
              <a:gdLst/>
              <a:ahLst/>
              <a:cxnLst/>
              <a:rect l="l" t="t" r="r" b="b"/>
              <a:pathLst>
                <a:path w="928" h="302" extrusionOk="0">
                  <a:moveTo>
                    <a:pt x="100" y="1"/>
                  </a:moveTo>
                  <a:cubicBezTo>
                    <a:pt x="75" y="1"/>
                    <a:pt x="25" y="1"/>
                    <a:pt x="0" y="26"/>
                  </a:cubicBezTo>
                  <a:cubicBezTo>
                    <a:pt x="0" y="51"/>
                    <a:pt x="0" y="101"/>
                    <a:pt x="25" y="126"/>
                  </a:cubicBezTo>
                  <a:cubicBezTo>
                    <a:pt x="75" y="151"/>
                    <a:pt x="150" y="176"/>
                    <a:pt x="226" y="227"/>
                  </a:cubicBezTo>
                  <a:cubicBezTo>
                    <a:pt x="376" y="277"/>
                    <a:pt x="526" y="302"/>
                    <a:pt x="702" y="302"/>
                  </a:cubicBezTo>
                  <a:lnTo>
                    <a:pt x="877" y="302"/>
                  </a:lnTo>
                  <a:cubicBezTo>
                    <a:pt x="902" y="302"/>
                    <a:pt x="927" y="252"/>
                    <a:pt x="927" y="227"/>
                  </a:cubicBezTo>
                  <a:cubicBezTo>
                    <a:pt x="927" y="201"/>
                    <a:pt x="877" y="176"/>
                    <a:pt x="852" y="176"/>
                  </a:cubicBezTo>
                  <a:cubicBezTo>
                    <a:pt x="805" y="183"/>
                    <a:pt x="758" y="186"/>
                    <a:pt x="711" y="186"/>
                  </a:cubicBezTo>
                  <a:cubicBezTo>
                    <a:pt x="583" y="186"/>
                    <a:pt x="454" y="163"/>
                    <a:pt x="326" y="126"/>
                  </a:cubicBezTo>
                  <a:cubicBezTo>
                    <a:pt x="251" y="101"/>
                    <a:pt x="175" y="51"/>
                    <a:pt x="10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0"/>
            <p:cNvSpPr/>
            <p:nvPr/>
          </p:nvSpPr>
          <p:spPr>
            <a:xfrm>
              <a:off x="7655169" y="791206"/>
              <a:ext cx="108037" cy="43695"/>
            </a:xfrm>
            <a:custGeom>
              <a:avLst/>
              <a:gdLst/>
              <a:ahLst/>
              <a:cxnLst/>
              <a:rect l="l" t="t" r="r" b="b"/>
              <a:pathLst>
                <a:path w="853" h="345" extrusionOk="0">
                  <a:moveTo>
                    <a:pt x="75" y="0"/>
                  </a:moveTo>
                  <a:cubicBezTo>
                    <a:pt x="57" y="0"/>
                    <a:pt x="38" y="6"/>
                    <a:pt x="25" y="19"/>
                  </a:cubicBezTo>
                  <a:cubicBezTo>
                    <a:pt x="0" y="44"/>
                    <a:pt x="0" y="94"/>
                    <a:pt x="50" y="119"/>
                  </a:cubicBezTo>
                  <a:cubicBezTo>
                    <a:pt x="75" y="169"/>
                    <a:pt x="126" y="194"/>
                    <a:pt x="176" y="219"/>
                  </a:cubicBezTo>
                  <a:cubicBezTo>
                    <a:pt x="326" y="320"/>
                    <a:pt x="501" y="345"/>
                    <a:pt x="652" y="345"/>
                  </a:cubicBezTo>
                  <a:lnTo>
                    <a:pt x="802" y="345"/>
                  </a:lnTo>
                  <a:cubicBezTo>
                    <a:pt x="827" y="345"/>
                    <a:pt x="852" y="295"/>
                    <a:pt x="852" y="270"/>
                  </a:cubicBezTo>
                  <a:cubicBezTo>
                    <a:pt x="852" y="245"/>
                    <a:pt x="802" y="219"/>
                    <a:pt x="777" y="219"/>
                  </a:cubicBezTo>
                  <a:cubicBezTo>
                    <a:pt x="733" y="226"/>
                    <a:pt x="691" y="229"/>
                    <a:pt x="650" y="229"/>
                  </a:cubicBezTo>
                  <a:cubicBezTo>
                    <a:pt x="527" y="229"/>
                    <a:pt x="414" y="201"/>
                    <a:pt x="301" y="144"/>
                  </a:cubicBezTo>
                  <a:cubicBezTo>
                    <a:pt x="226" y="94"/>
                    <a:pt x="176" y="69"/>
                    <a:pt x="126" y="19"/>
                  </a:cubicBezTo>
                  <a:cubicBezTo>
                    <a:pt x="113" y="6"/>
                    <a:pt x="94" y="0"/>
                    <a:pt x="7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0"/>
            <p:cNvSpPr/>
            <p:nvPr/>
          </p:nvSpPr>
          <p:spPr>
            <a:xfrm>
              <a:off x="7344104" y="474828"/>
              <a:ext cx="136534" cy="128426"/>
            </a:xfrm>
            <a:custGeom>
              <a:avLst/>
              <a:gdLst/>
              <a:ahLst/>
              <a:cxnLst/>
              <a:rect l="l" t="t" r="r" b="b"/>
              <a:pathLst>
                <a:path w="1078" h="1014" extrusionOk="0">
                  <a:moveTo>
                    <a:pt x="982" y="1"/>
                  </a:moveTo>
                  <a:cubicBezTo>
                    <a:pt x="964" y="1"/>
                    <a:pt x="946" y="24"/>
                    <a:pt x="927" y="61"/>
                  </a:cubicBezTo>
                  <a:cubicBezTo>
                    <a:pt x="827" y="462"/>
                    <a:pt x="476" y="813"/>
                    <a:pt x="50" y="888"/>
                  </a:cubicBezTo>
                  <a:cubicBezTo>
                    <a:pt x="25" y="888"/>
                    <a:pt x="0" y="913"/>
                    <a:pt x="0" y="963"/>
                  </a:cubicBezTo>
                  <a:cubicBezTo>
                    <a:pt x="0" y="988"/>
                    <a:pt x="25" y="1013"/>
                    <a:pt x="75" y="1013"/>
                  </a:cubicBezTo>
                  <a:cubicBezTo>
                    <a:pt x="551" y="913"/>
                    <a:pt x="952" y="537"/>
                    <a:pt x="1053" y="86"/>
                  </a:cubicBezTo>
                  <a:cubicBezTo>
                    <a:pt x="1078" y="36"/>
                    <a:pt x="1053" y="11"/>
                    <a:pt x="1003" y="11"/>
                  </a:cubicBezTo>
                  <a:cubicBezTo>
                    <a:pt x="996" y="4"/>
                    <a:pt x="989" y="1"/>
                    <a:pt x="98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0"/>
            <p:cNvSpPr/>
            <p:nvPr/>
          </p:nvSpPr>
          <p:spPr>
            <a:xfrm>
              <a:off x="7229735" y="488759"/>
              <a:ext cx="38250" cy="60540"/>
            </a:xfrm>
            <a:custGeom>
              <a:avLst/>
              <a:gdLst/>
              <a:ahLst/>
              <a:cxnLst/>
              <a:rect l="l" t="t" r="r" b="b"/>
              <a:pathLst>
                <a:path w="302" h="478" extrusionOk="0">
                  <a:moveTo>
                    <a:pt x="201" y="1"/>
                  </a:moveTo>
                  <a:cubicBezTo>
                    <a:pt x="51" y="101"/>
                    <a:pt x="1" y="277"/>
                    <a:pt x="51" y="427"/>
                  </a:cubicBezTo>
                  <a:cubicBezTo>
                    <a:pt x="76" y="477"/>
                    <a:pt x="101" y="477"/>
                    <a:pt x="126" y="477"/>
                  </a:cubicBezTo>
                  <a:cubicBezTo>
                    <a:pt x="176" y="477"/>
                    <a:pt x="176" y="427"/>
                    <a:pt x="176" y="402"/>
                  </a:cubicBezTo>
                  <a:cubicBezTo>
                    <a:pt x="151" y="302"/>
                    <a:pt x="176" y="176"/>
                    <a:pt x="277" y="126"/>
                  </a:cubicBezTo>
                  <a:cubicBezTo>
                    <a:pt x="302" y="101"/>
                    <a:pt x="302" y="51"/>
                    <a:pt x="277" y="26"/>
                  </a:cubicBezTo>
                  <a:cubicBezTo>
                    <a:pt x="251" y="1"/>
                    <a:pt x="226" y="1"/>
                    <a:pt x="20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0"/>
            <p:cNvSpPr/>
            <p:nvPr/>
          </p:nvSpPr>
          <p:spPr>
            <a:xfrm>
              <a:off x="7372601" y="370719"/>
              <a:ext cx="60414" cy="32550"/>
            </a:xfrm>
            <a:custGeom>
              <a:avLst/>
              <a:gdLst/>
              <a:ahLst/>
              <a:cxnLst/>
              <a:rect l="l" t="t" r="r" b="b"/>
              <a:pathLst>
                <a:path w="477" h="257" extrusionOk="0">
                  <a:moveTo>
                    <a:pt x="351" y="1"/>
                  </a:moveTo>
                  <a:cubicBezTo>
                    <a:pt x="238" y="1"/>
                    <a:pt x="113" y="69"/>
                    <a:pt x="26" y="156"/>
                  </a:cubicBezTo>
                  <a:cubicBezTo>
                    <a:pt x="1" y="181"/>
                    <a:pt x="1" y="206"/>
                    <a:pt x="26" y="231"/>
                  </a:cubicBezTo>
                  <a:cubicBezTo>
                    <a:pt x="51" y="256"/>
                    <a:pt x="51" y="256"/>
                    <a:pt x="76" y="256"/>
                  </a:cubicBezTo>
                  <a:cubicBezTo>
                    <a:pt x="101" y="256"/>
                    <a:pt x="101" y="256"/>
                    <a:pt x="126" y="231"/>
                  </a:cubicBezTo>
                  <a:cubicBezTo>
                    <a:pt x="201" y="156"/>
                    <a:pt x="301" y="131"/>
                    <a:pt x="402" y="131"/>
                  </a:cubicBezTo>
                  <a:cubicBezTo>
                    <a:pt x="427" y="131"/>
                    <a:pt x="477" y="106"/>
                    <a:pt x="477" y="56"/>
                  </a:cubicBezTo>
                  <a:cubicBezTo>
                    <a:pt x="477" y="31"/>
                    <a:pt x="452" y="6"/>
                    <a:pt x="402" y="6"/>
                  </a:cubicBezTo>
                  <a:cubicBezTo>
                    <a:pt x="385" y="2"/>
                    <a:pt x="368" y="1"/>
                    <a:pt x="35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0"/>
            <p:cNvSpPr/>
            <p:nvPr/>
          </p:nvSpPr>
          <p:spPr>
            <a:xfrm>
              <a:off x="7464680" y="389591"/>
              <a:ext cx="66747" cy="56107"/>
            </a:xfrm>
            <a:custGeom>
              <a:avLst/>
              <a:gdLst/>
              <a:ahLst/>
              <a:cxnLst/>
              <a:rect l="l" t="t" r="r" b="b"/>
              <a:pathLst>
                <a:path w="527" h="443" extrusionOk="0">
                  <a:moveTo>
                    <a:pt x="304" y="0"/>
                  </a:moveTo>
                  <a:cubicBezTo>
                    <a:pt x="287" y="0"/>
                    <a:pt x="269" y="3"/>
                    <a:pt x="251" y="7"/>
                  </a:cubicBezTo>
                  <a:lnTo>
                    <a:pt x="201" y="32"/>
                  </a:lnTo>
                  <a:cubicBezTo>
                    <a:pt x="151" y="57"/>
                    <a:pt x="101" y="82"/>
                    <a:pt x="51" y="157"/>
                  </a:cubicBezTo>
                  <a:cubicBezTo>
                    <a:pt x="26" y="207"/>
                    <a:pt x="0" y="283"/>
                    <a:pt x="51" y="333"/>
                  </a:cubicBezTo>
                  <a:cubicBezTo>
                    <a:pt x="76" y="383"/>
                    <a:pt x="126" y="408"/>
                    <a:pt x="176" y="433"/>
                  </a:cubicBezTo>
                  <a:cubicBezTo>
                    <a:pt x="201" y="439"/>
                    <a:pt x="226" y="442"/>
                    <a:pt x="250" y="442"/>
                  </a:cubicBezTo>
                  <a:cubicBezTo>
                    <a:pt x="323" y="442"/>
                    <a:pt x="389" y="414"/>
                    <a:pt x="427" y="358"/>
                  </a:cubicBezTo>
                  <a:cubicBezTo>
                    <a:pt x="502" y="308"/>
                    <a:pt x="527" y="207"/>
                    <a:pt x="477" y="107"/>
                  </a:cubicBezTo>
                  <a:cubicBezTo>
                    <a:pt x="456" y="45"/>
                    <a:pt x="385" y="0"/>
                    <a:pt x="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0"/>
            <p:cNvSpPr/>
            <p:nvPr/>
          </p:nvSpPr>
          <p:spPr>
            <a:xfrm>
              <a:off x="7905946" y="717367"/>
              <a:ext cx="25458" cy="22291"/>
            </a:xfrm>
            <a:custGeom>
              <a:avLst/>
              <a:gdLst/>
              <a:ahLst/>
              <a:cxnLst/>
              <a:rect l="l" t="t" r="r" b="b"/>
              <a:pathLst>
                <a:path w="201" h="176" extrusionOk="0">
                  <a:moveTo>
                    <a:pt x="75" y="0"/>
                  </a:moveTo>
                  <a:cubicBezTo>
                    <a:pt x="25" y="26"/>
                    <a:pt x="0" y="76"/>
                    <a:pt x="25" y="126"/>
                  </a:cubicBezTo>
                  <a:cubicBezTo>
                    <a:pt x="25" y="151"/>
                    <a:pt x="75" y="176"/>
                    <a:pt x="100" y="176"/>
                  </a:cubicBezTo>
                  <a:lnTo>
                    <a:pt x="126" y="176"/>
                  </a:lnTo>
                  <a:cubicBezTo>
                    <a:pt x="176" y="151"/>
                    <a:pt x="201" y="126"/>
                    <a:pt x="201" y="76"/>
                  </a:cubicBezTo>
                  <a:cubicBezTo>
                    <a:pt x="176" y="26"/>
                    <a:pt x="126" y="0"/>
                    <a:pt x="7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0"/>
            <p:cNvSpPr/>
            <p:nvPr/>
          </p:nvSpPr>
          <p:spPr>
            <a:xfrm>
              <a:off x="8178887" y="712934"/>
              <a:ext cx="28751" cy="23557"/>
            </a:xfrm>
            <a:custGeom>
              <a:avLst/>
              <a:gdLst/>
              <a:ahLst/>
              <a:cxnLst/>
              <a:rect l="l" t="t" r="r" b="b"/>
              <a:pathLst>
                <a:path w="227" h="186" extrusionOk="0">
                  <a:moveTo>
                    <a:pt x="87" y="1"/>
                  </a:moveTo>
                  <a:cubicBezTo>
                    <a:pt x="53" y="1"/>
                    <a:pt x="26" y="24"/>
                    <a:pt x="26" y="61"/>
                  </a:cubicBezTo>
                  <a:cubicBezTo>
                    <a:pt x="1" y="111"/>
                    <a:pt x="51" y="161"/>
                    <a:pt x="76" y="161"/>
                  </a:cubicBezTo>
                  <a:lnTo>
                    <a:pt x="126" y="161"/>
                  </a:lnTo>
                  <a:cubicBezTo>
                    <a:pt x="126" y="186"/>
                    <a:pt x="126" y="186"/>
                    <a:pt x="126" y="186"/>
                  </a:cubicBezTo>
                  <a:cubicBezTo>
                    <a:pt x="176" y="186"/>
                    <a:pt x="201" y="136"/>
                    <a:pt x="226" y="111"/>
                  </a:cubicBezTo>
                  <a:cubicBezTo>
                    <a:pt x="226" y="61"/>
                    <a:pt x="201" y="10"/>
                    <a:pt x="151" y="10"/>
                  </a:cubicBezTo>
                  <a:lnTo>
                    <a:pt x="126" y="10"/>
                  </a:lnTo>
                  <a:cubicBezTo>
                    <a:pt x="112" y="4"/>
                    <a:pt x="99" y="1"/>
                    <a:pt x="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0"/>
            <p:cNvSpPr/>
            <p:nvPr/>
          </p:nvSpPr>
          <p:spPr>
            <a:xfrm>
              <a:off x="8467787" y="895947"/>
              <a:ext cx="28624" cy="24697"/>
            </a:xfrm>
            <a:custGeom>
              <a:avLst/>
              <a:gdLst/>
              <a:ahLst/>
              <a:cxnLst/>
              <a:rect l="l" t="t" r="r" b="b"/>
              <a:pathLst>
                <a:path w="226" h="195" extrusionOk="0">
                  <a:moveTo>
                    <a:pt x="104" y="0"/>
                  </a:moveTo>
                  <a:cubicBezTo>
                    <a:pt x="82" y="0"/>
                    <a:pt x="63" y="7"/>
                    <a:pt x="50" y="19"/>
                  </a:cubicBezTo>
                  <a:cubicBezTo>
                    <a:pt x="0" y="44"/>
                    <a:pt x="0" y="94"/>
                    <a:pt x="25" y="119"/>
                  </a:cubicBezTo>
                  <a:lnTo>
                    <a:pt x="50" y="169"/>
                  </a:lnTo>
                  <a:cubicBezTo>
                    <a:pt x="75" y="169"/>
                    <a:pt x="101" y="194"/>
                    <a:pt x="126" y="194"/>
                  </a:cubicBezTo>
                  <a:cubicBezTo>
                    <a:pt x="126" y="194"/>
                    <a:pt x="151" y="194"/>
                    <a:pt x="176" y="169"/>
                  </a:cubicBezTo>
                  <a:cubicBezTo>
                    <a:pt x="201" y="144"/>
                    <a:pt x="226" y="94"/>
                    <a:pt x="176" y="44"/>
                  </a:cubicBezTo>
                  <a:lnTo>
                    <a:pt x="176" y="19"/>
                  </a:lnTo>
                  <a:cubicBezTo>
                    <a:pt x="151" y="7"/>
                    <a:pt x="126" y="0"/>
                    <a:pt x="10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0"/>
            <p:cNvSpPr/>
            <p:nvPr/>
          </p:nvSpPr>
          <p:spPr>
            <a:xfrm>
              <a:off x="8112267" y="701536"/>
              <a:ext cx="25458" cy="22291"/>
            </a:xfrm>
            <a:custGeom>
              <a:avLst/>
              <a:gdLst/>
              <a:ahLst/>
              <a:cxnLst/>
              <a:rect l="l" t="t" r="r" b="b"/>
              <a:pathLst>
                <a:path w="201" h="176" extrusionOk="0">
                  <a:moveTo>
                    <a:pt x="101" y="0"/>
                  </a:moveTo>
                  <a:cubicBezTo>
                    <a:pt x="50" y="0"/>
                    <a:pt x="0" y="50"/>
                    <a:pt x="0" y="75"/>
                  </a:cubicBezTo>
                  <a:cubicBezTo>
                    <a:pt x="0" y="125"/>
                    <a:pt x="25" y="176"/>
                    <a:pt x="75" y="176"/>
                  </a:cubicBezTo>
                  <a:lnTo>
                    <a:pt x="126" y="176"/>
                  </a:lnTo>
                  <a:cubicBezTo>
                    <a:pt x="176" y="176"/>
                    <a:pt x="201" y="151"/>
                    <a:pt x="201" y="100"/>
                  </a:cubicBezTo>
                  <a:cubicBezTo>
                    <a:pt x="201" y="50"/>
                    <a:pt x="176" y="25"/>
                    <a:pt x="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0"/>
            <p:cNvSpPr/>
            <p:nvPr/>
          </p:nvSpPr>
          <p:spPr>
            <a:xfrm>
              <a:off x="7972566" y="704702"/>
              <a:ext cx="25584" cy="22291"/>
            </a:xfrm>
            <a:custGeom>
              <a:avLst/>
              <a:gdLst/>
              <a:ahLst/>
              <a:cxnLst/>
              <a:rect l="l" t="t" r="r" b="b"/>
              <a:pathLst>
                <a:path w="202" h="176" extrusionOk="0">
                  <a:moveTo>
                    <a:pt x="76" y="0"/>
                  </a:moveTo>
                  <a:cubicBezTo>
                    <a:pt x="26" y="25"/>
                    <a:pt x="1" y="50"/>
                    <a:pt x="1" y="100"/>
                  </a:cubicBezTo>
                  <a:cubicBezTo>
                    <a:pt x="1" y="151"/>
                    <a:pt x="51" y="176"/>
                    <a:pt x="101" y="176"/>
                  </a:cubicBezTo>
                  <a:lnTo>
                    <a:pt x="126" y="176"/>
                  </a:lnTo>
                  <a:cubicBezTo>
                    <a:pt x="176" y="176"/>
                    <a:pt x="201" y="126"/>
                    <a:pt x="201" y="75"/>
                  </a:cubicBezTo>
                  <a:cubicBezTo>
                    <a:pt x="201" y="25"/>
                    <a:pt x="151" y="0"/>
                    <a:pt x="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0"/>
            <p:cNvSpPr/>
            <p:nvPr/>
          </p:nvSpPr>
          <p:spPr>
            <a:xfrm>
              <a:off x="8248674" y="730032"/>
              <a:ext cx="25584" cy="22417"/>
            </a:xfrm>
            <a:custGeom>
              <a:avLst/>
              <a:gdLst/>
              <a:ahLst/>
              <a:cxnLst/>
              <a:rect l="l" t="t" r="r" b="b"/>
              <a:pathLst>
                <a:path w="202" h="177" extrusionOk="0">
                  <a:moveTo>
                    <a:pt x="101" y="1"/>
                  </a:moveTo>
                  <a:cubicBezTo>
                    <a:pt x="76" y="1"/>
                    <a:pt x="26" y="26"/>
                    <a:pt x="1" y="51"/>
                  </a:cubicBezTo>
                  <a:cubicBezTo>
                    <a:pt x="1" y="101"/>
                    <a:pt x="26" y="151"/>
                    <a:pt x="51" y="176"/>
                  </a:cubicBezTo>
                  <a:lnTo>
                    <a:pt x="126" y="176"/>
                  </a:lnTo>
                  <a:cubicBezTo>
                    <a:pt x="151" y="176"/>
                    <a:pt x="176" y="151"/>
                    <a:pt x="201" y="126"/>
                  </a:cubicBezTo>
                  <a:cubicBezTo>
                    <a:pt x="201" y="76"/>
                    <a:pt x="176" y="26"/>
                    <a:pt x="126" y="26"/>
                  </a:cubicBezTo>
                  <a:lnTo>
                    <a:pt x="10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0"/>
            <p:cNvSpPr/>
            <p:nvPr/>
          </p:nvSpPr>
          <p:spPr>
            <a:xfrm>
              <a:off x="8312255" y="757389"/>
              <a:ext cx="28624" cy="23557"/>
            </a:xfrm>
            <a:custGeom>
              <a:avLst/>
              <a:gdLst/>
              <a:ahLst/>
              <a:cxnLst/>
              <a:rect l="l" t="t" r="r" b="b"/>
              <a:pathLst>
                <a:path w="226" h="186" extrusionOk="0">
                  <a:moveTo>
                    <a:pt x="97" y="0"/>
                  </a:moveTo>
                  <a:cubicBezTo>
                    <a:pt x="66" y="0"/>
                    <a:pt x="25" y="24"/>
                    <a:pt x="25" y="60"/>
                  </a:cubicBezTo>
                  <a:cubicBezTo>
                    <a:pt x="0" y="85"/>
                    <a:pt x="0" y="136"/>
                    <a:pt x="50" y="161"/>
                  </a:cubicBezTo>
                  <a:lnTo>
                    <a:pt x="75" y="186"/>
                  </a:lnTo>
                  <a:lnTo>
                    <a:pt x="126" y="186"/>
                  </a:lnTo>
                  <a:cubicBezTo>
                    <a:pt x="151" y="186"/>
                    <a:pt x="176" y="186"/>
                    <a:pt x="201" y="161"/>
                  </a:cubicBezTo>
                  <a:cubicBezTo>
                    <a:pt x="226" y="111"/>
                    <a:pt x="201" y="60"/>
                    <a:pt x="151" y="35"/>
                  </a:cubicBezTo>
                  <a:lnTo>
                    <a:pt x="126" y="10"/>
                  </a:lnTo>
                  <a:cubicBezTo>
                    <a:pt x="119" y="4"/>
                    <a:pt x="109" y="0"/>
                    <a:pt x="9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0"/>
            <p:cNvSpPr/>
            <p:nvPr/>
          </p:nvSpPr>
          <p:spPr>
            <a:xfrm>
              <a:off x="8423331" y="841993"/>
              <a:ext cx="25458" cy="24697"/>
            </a:xfrm>
            <a:custGeom>
              <a:avLst/>
              <a:gdLst/>
              <a:ahLst/>
              <a:cxnLst/>
              <a:rect l="l" t="t" r="r" b="b"/>
              <a:pathLst>
                <a:path w="201" h="195" extrusionOk="0">
                  <a:moveTo>
                    <a:pt x="88" y="0"/>
                  </a:moveTo>
                  <a:cubicBezTo>
                    <a:pt x="63" y="0"/>
                    <a:pt x="38" y="6"/>
                    <a:pt x="25" y="19"/>
                  </a:cubicBezTo>
                  <a:cubicBezTo>
                    <a:pt x="0" y="69"/>
                    <a:pt x="0" y="119"/>
                    <a:pt x="25" y="144"/>
                  </a:cubicBezTo>
                  <a:lnTo>
                    <a:pt x="51" y="169"/>
                  </a:lnTo>
                  <a:cubicBezTo>
                    <a:pt x="76" y="194"/>
                    <a:pt x="101" y="194"/>
                    <a:pt x="101" y="194"/>
                  </a:cubicBezTo>
                  <a:cubicBezTo>
                    <a:pt x="126" y="194"/>
                    <a:pt x="151" y="194"/>
                    <a:pt x="176" y="169"/>
                  </a:cubicBezTo>
                  <a:cubicBezTo>
                    <a:pt x="201" y="144"/>
                    <a:pt x="201" y="94"/>
                    <a:pt x="176" y="44"/>
                  </a:cubicBezTo>
                  <a:lnTo>
                    <a:pt x="151" y="19"/>
                  </a:lnTo>
                  <a:cubicBezTo>
                    <a:pt x="138" y="6"/>
                    <a:pt x="113" y="0"/>
                    <a:pt x="8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0"/>
            <p:cNvSpPr/>
            <p:nvPr/>
          </p:nvSpPr>
          <p:spPr>
            <a:xfrm>
              <a:off x="8505910" y="954081"/>
              <a:ext cx="25458" cy="26850"/>
            </a:xfrm>
            <a:custGeom>
              <a:avLst/>
              <a:gdLst/>
              <a:ahLst/>
              <a:cxnLst/>
              <a:rect l="l" t="t" r="r" b="b"/>
              <a:pathLst>
                <a:path w="201" h="212" extrusionOk="0">
                  <a:moveTo>
                    <a:pt x="94" y="1"/>
                  </a:moveTo>
                  <a:cubicBezTo>
                    <a:pt x="80" y="1"/>
                    <a:pt x="65" y="4"/>
                    <a:pt x="50" y="11"/>
                  </a:cubicBezTo>
                  <a:cubicBezTo>
                    <a:pt x="0" y="36"/>
                    <a:pt x="0" y="86"/>
                    <a:pt x="25" y="136"/>
                  </a:cubicBezTo>
                  <a:lnTo>
                    <a:pt x="25" y="162"/>
                  </a:lnTo>
                  <a:cubicBezTo>
                    <a:pt x="50" y="187"/>
                    <a:pt x="75" y="212"/>
                    <a:pt x="100" y="212"/>
                  </a:cubicBezTo>
                  <a:cubicBezTo>
                    <a:pt x="125" y="212"/>
                    <a:pt x="125" y="187"/>
                    <a:pt x="150" y="187"/>
                  </a:cubicBezTo>
                  <a:cubicBezTo>
                    <a:pt x="201" y="162"/>
                    <a:pt x="201" y="111"/>
                    <a:pt x="176" y="86"/>
                  </a:cubicBezTo>
                  <a:lnTo>
                    <a:pt x="176" y="36"/>
                  </a:lnTo>
                  <a:cubicBezTo>
                    <a:pt x="158" y="19"/>
                    <a:pt x="128" y="1"/>
                    <a:pt x="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0"/>
            <p:cNvSpPr/>
            <p:nvPr/>
          </p:nvSpPr>
          <p:spPr>
            <a:xfrm>
              <a:off x="8369376" y="796272"/>
              <a:ext cx="28624" cy="25964"/>
            </a:xfrm>
            <a:custGeom>
              <a:avLst/>
              <a:gdLst/>
              <a:ahLst/>
              <a:cxnLst/>
              <a:rect l="l" t="t" r="r" b="b"/>
              <a:pathLst>
                <a:path w="226" h="205" extrusionOk="0">
                  <a:moveTo>
                    <a:pt x="107" y="0"/>
                  </a:moveTo>
                  <a:cubicBezTo>
                    <a:pt x="83" y="0"/>
                    <a:pt x="54" y="15"/>
                    <a:pt x="25" y="29"/>
                  </a:cubicBezTo>
                  <a:cubicBezTo>
                    <a:pt x="0" y="79"/>
                    <a:pt x="25" y="129"/>
                    <a:pt x="50" y="154"/>
                  </a:cubicBezTo>
                  <a:lnTo>
                    <a:pt x="76" y="179"/>
                  </a:lnTo>
                  <a:cubicBezTo>
                    <a:pt x="101" y="179"/>
                    <a:pt x="101" y="205"/>
                    <a:pt x="126" y="205"/>
                  </a:cubicBezTo>
                  <a:cubicBezTo>
                    <a:pt x="151" y="205"/>
                    <a:pt x="176" y="179"/>
                    <a:pt x="201" y="154"/>
                  </a:cubicBezTo>
                  <a:cubicBezTo>
                    <a:pt x="226" y="129"/>
                    <a:pt x="226" y="79"/>
                    <a:pt x="176" y="29"/>
                  </a:cubicBezTo>
                  <a:lnTo>
                    <a:pt x="151" y="29"/>
                  </a:lnTo>
                  <a:cubicBezTo>
                    <a:pt x="140" y="8"/>
                    <a:pt x="125" y="0"/>
                    <a:pt x="1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0"/>
            <p:cNvSpPr/>
            <p:nvPr/>
          </p:nvSpPr>
          <p:spPr>
            <a:xfrm>
              <a:off x="8042353" y="701536"/>
              <a:ext cx="25584" cy="19125"/>
            </a:xfrm>
            <a:custGeom>
              <a:avLst/>
              <a:gdLst/>
              <a:ahLst/>
              <a:cxnLst/>
              <a:rect l="l" t="t" r="r" b="b"/>
              <a:pathLst>
                <a:path w="202" h="151" extrusionOk="0">
                  <a:moveTo>
                    <a:pt x="76" y="0"/>
                  </a:moveTo>
                  <a:cubicBezTo>
                    <a:pt x="26" y="0"/>
                    <a:pt x="1" y="25"/>
                    <a:pt x="1" y="75"/>
                  </a:cubicBezTo>
                  <a:cubicBezTo>
                    <a:pt x="1" y="125"/>
                    <a:pt x="51" y="151"/>
                    <a:pt x="101" y="151"/>
                  </a:cubicBezTo>
                  <a:lnTo>
                    <a:pt x="126" y="151"/>
                  </a:lnTo>
                  <a:cubicBezTo>
                    <a:pt x="176" y="151"/>
                    <a:pt x="201" y="125"/>
                    <a:pt x="201" y="75"/>
                  </a:cubicBezTo>
                  <a:cubicBezTo>
                    <a:pt x="201" y="25"/>
                    <a:pt x="176" y="0"/>
                    <a:pt x="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0"/>
            <p:cNvSpPr/>
            <p:nvPr/>
          </p:nvSpPr>
          <p:spPr>
            <a:xfrm>
              <a:off x="8534408" y="1018927"/>
              <a:ext cx="25584" cy="22291"/>
            </a:xfrm>
            <a:custGeom>
              <a:avLst/>
              <a:gdLst/>
              <a:ahLst/>
              <a:cxnLst/>
              <a:rect l="l" t="t" r="r" b="b"/>
              <a:pathLst>
                <a:path w="202" h="176" extrusionOk="0">
                  <a:moveTo>
                    <a:pt x="51" y="0"/>
                  </a:moveTo>
                  <a:cubicBezTo>
                    <a:pt x="26" y="25"/>
                    <a:pt x="1" y="76"/>
                    <a:pt x="1" y="126"/>
                  </a:cubicBezTo>
                  <a:cubicBezTo>
                    <a:pt x="1" y="151"/>
                    <a:pt x="26" y="176"/>
                    <a:pt x="51" y="176"/>
                  </a:cubicBezTo>
                  <a:lnTo>
                    <a:pt x="126" y="176"/>
                  </a:lnTo>
                  <a:cubicBezTo>
                    <a:pt x="176" y="151"/>
                    <a:pt x="201" y="101"/>
                    <a:pt x="176" y="51"/>
                  </a:cubicBezTo>
                  <a:cubicBezTo>
                    <a:pt x="176" y="25"/>
                    <a:pt x="151" y="0"/>
                    <a:pt x="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0"/>
            <p:cNvSpPr/>
            <p:nvPr/>
          </p:nvSpPr>
          <p:spPr>
            <a:xfrm>
              <a:off x="8664609" y="993470"/>
              <a:ext cx="25458" cy="22417"/>
            </a:xfrm>
            <a:custGeom>
              <a:avLst/>
              <a:gdLst/>
              <a:ahLst/>
              <a:cxnLst/>
              <a:rect l="l" t="t" r="r" b="b"/>
              <a:pathLst>
                <a:path w="201" h="177" extrusionOk="0">
                  <a:moveTo>
                    <a:pt x="75" y="1"/>
                  </a:moveTo>
                  <a:cubicBezTo>
                    <a:pt x="25" y="1"/>
                    <a:pt x="0" y="51"/>
                    <a:pt x="0" y="101"/>
                  </a:cubicBezTo>
                  <a:cubicBezTo>
                    <a:pt x="0" y="126"/>
                    <a:pt x="25" y="176"/>
                    <a:pt x="75" y="176"/>
                  </a:cubicBezTo>
                  <a:lnTo>
                    <a:pt x="126" y="176"/>
                  </a:lnTo>
                  <a:cubicBezTo>
                    <a:pt x="176" y="176"/>
                    <a:pt x="201" y="126"/>
                    <a:pt x="201" y="76"/>
                  </a:cubicBezTo>
                  <a:cubicBezTo>
                    <a:pt x="201" y="26"/>
                    <a:pt x="151" y="1"/>
                    <a:pt x="1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0"/>
            <p:cNvSpPr/>
            <p:nvPr/>
          </p:nvSpPr>
          <p:spPr>
            <a:xfrm>
              <a:off x="8597862" y="1001829"/>
              <a:ext cx="25584" cy="23557"/>
            </a:xfrm>
            <a:custGeom>
              <a:avLst/>
              <a:gdLst/>
              <a:ahLst/>
              <a:cxnLst/>
              <a:rect l="l" t="t" r="r" b="b"/>
              <a:pathLst>
                <a:path w="202" h="186" extrusionOk="0">
                  <a:moveTo>
                    <a:pt x="140" y="0"/>
                  </a:moveTo>
                  <a:cubicBezTo>
                    <a:pt x="128" y="0"/>
                    <a:pt x="115" y="3"/>
                    <a:pt x="101" y="10"/>
                  </a:cubicBezTo>
                  <a:lnTo>
                    <a:pt x="76" y="10"/>
                  </a:lnTo>
                  <a:cubicBezTo>
                    <a:pt x="26" y="10"/>
                    <a:pt x="1" y="60"/>
                    <a:pt x="1" y="110"/>
                  </a:cubicBezTo>
                  <a:cubicBezTo>
                    <a:pt x="1" y="135"/>
                    <a:pt x="51" y="186"/>
                    <a:pt x="76" y="186"/>
                  </a:cubicBezTo>
                  <a:cubicBezTo>
                    <a:pt x="76" y="186"/>
                    <a:pt x="101" y="186"/>
                    <a:pt x="101" y="160"/>
                  </a:cubicBezTo>
                  <a:lnTo>
                    <a:pt x="126" y="160"/>
                  </a:lnTo>
                  <a:cubicBezTo>
                    <a:pt x="176" y="160"/>
                    <a:pt x="201" y="110"/>
                    <a:pt x="201" y="60"/>
                  </a:cubicBezTo>
                  <a:cubicBezTo>
                    <a:pt x="201" y="24"/>
                    <a:pt x="175" y="0"/>
                    <a:pt x="1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0"/>
            <p:cNvSpPr/>
            <p:nvPr/>
          </p:nvSpPr>
          <p:spPr>
            <a:xfrm>
              <a:off x="8731230" y="996636"/>
              <a:ext cx="25584" cy="22417"/>
            </a:xfrm>
            <a:custGeom>
              <a:avLst/>
              <a:gdLst/>
              <a:ahLst/>
              <a:cxnLst/>
              <a:rect l="l" t="t" r="r" b="b"/>
              <a:pathLst>
                <a:path w="202" h="177" extrusionOk="0">
                  <a:moveTo>
                    <a:pt x="101" y="1"/>
                  </a:moveTo>
                  <a:cubicBezTo>
                    <a:pt x="51" y="1"/>
                    <a:pt x="1" y="26"/>
                    <a:pt x="1" y="76"/>
                  </a:cubicBezTo>
                  <a:cubicBezTo>
                    <a:pt x="1" y="126"/>
                    <a:pt x="26" y="151"/>
                    <a:pt x="76" y="176"/>
                  </a:cubicBezTo>
                  <a:lnTo>
                    <a:pt x="126" y="176"/>
                  </a:lnTo>
                  <a:cubicBezTo>
                    <a:pt x="151" y="176"/>
                    <a:pt x="201" y="126"/>
                    <a:pt x="201" y="101"/>
                  </a:cubicBezTo>
                  <a:cubicBezTo>
                    <a:pt x="201" y="51"/>
                    <a:pt x="176" y="1"/>
                    <a:pt x="12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0"/>
            <p:cNvSpPr/>
            <p:nvPr/>
          </p:nvSpPr>
          <p:spPr>
            <a:xfrm>
              <a:off x="7250442" y="603241"/>
              <a:ext cx="66747" cy="56107"/>
            </a:xfrm>
            <a:custGeom>
              <a:avLst/>
              <a:gdLst/>
              <a:ahLst/>
              <a:cxnLst/>
              <a:rect l="l" t="t" r="r" b="b"/>
              <a:pathLst>
                <a:path w="527" h="443" extrusionOk="0">
                  <a:moveTo>
                    <a:pt x="304" y="0"/>
                  </a:moveTo>
                  <a:cubicBezTo>
                    <a:pt x="287" y="0"/>
                    <a:pt x="269" y="3"/>
                    <a:pt x="251" y="7"/>
                  </a:cubicBezTo>
                  <a:lnTo>
                    <a:pt x="201" y="32"/>
                  </a:lnTo>
                  <a:cubicBezTo>
                    <a:pt x="151" y="57"/>
                    <a:pt x="101" y="82"/>
                    <a:pt x="51" y="157"/>
                  </a:cubicBezTo>
                  <a:cubicBezTo>
                    <a:pt x="26" y="207"/>
                    <a:pt x="0" y="283"/>
                    <a:pt x="51" y="333"/>
                  </a:cubicBezTo>
                  <a:cubicBezTo>
                    <a:pt x="76" y="383"/>
                    <a:pt x="126" y="408"/>
                    <a:pt x="176" y="433"/>
                  </a:cubicBezTo>
                  <a:cubicBezTo>
                    <a:pt x="201" y="439"/>
                    <a:pt x="226" y="442"/>
                    <a:pt x="250" y="442"/>
                  </a:cubicBezTo>
                  <a:cubicBezTo>
                    <a:pt x="323" y="442"/>
                    <a:pt x="389" y="414"/>
                    <a:pt x="427" y="358"/>
                  </a:cubicBezTo>
                  <a:cubicBezTo>
                    <a:pt x="502" y="308"/>
                    <a:pt x="527" y="207"/>
                    <a:pt x="477" y="107"/>
                  </a:cubicBezTo>
                  <a:cubicBezTo>
                    <a:pt x="456" y="45"/>
                    <a:pt x="385" y="0"/>
                    <a:pt x="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0" name="Google Shape;890;p30"/>
          <p:cNvSpPr/>
          <p:nvPr/>
        </p:nvSpPr>
        <p:spPr>
          <a:xfrm>
            <a:off x="11689804" y="153046"/>
            <a:ext cx="180997" cy="189732"/>
          </a:xfrm>
          <a:custGeom>
            <a:avLst/>
            <a:gdLst/>
            <a:ahLst/>
            <a:cxnLst/>
            <a:rect l="l" t="t" r="r" b="b"/>
            <a:pathLst>
              <a:path w="1555" h="1630" extrusionOk="0">
                <a:moveTo>
                  <a:pt x="778" y="176"/>
                </a:moveTo>
                <a:cubicBezTo>
                  <a:pt x="1104" y="176"/>
                  <a:pt x="1354" y="552"/>
                  <a:pt x="1379" y="903"/>
                </a:cubicBezTo>
                <a:cubicBezTo>
                  <a:pt x="1379" y="978"/>
                  <a:pt x="1354" y="1053"/>
                  <a:pt x="1354" y="1103"/>
                </a:cubicBezTo>
                <a:cubicBezTo>
                  <a:pt x="1304" y="1254"/>
                  <a:pt x="1204" y="1354"/>
                  <a:pt x="1053" y="1404"/>
                </a:cubicBezTo>
                <a:cubicBezTo>
                  <a:pt x="985" y="1432"/>
                  <a:pt x="908" y="1452"/>
                  <a:pt x="829" y="1452"/>
                </a:cubicBezTo>
                <a:cubicBezTo>
                  <a:pt x="763" y="1452"/>
                  <a:pt x="695" y="1438"/>
                  <a:pt x="627" y="1404"/>
                </a:cubicBezTo>
                <a:cubicBezTo>
                  <a:pt x="427" y="1329"/>
                  <a:pt x="251" y="1128"/>
                  <a:pt x="226" y="903"/>
                </a:cubicBezTo>
                <a:cubicBezTo>
                  <a:pt x="176" y="727"/>
                  <a:pt x="251" y="502"/>
                  <a:pt x="402" y="351"/>
                </a:cubicBezTo>
                <a:cubicBezTo>
                  <a:pt x="502" y="226"/>
                  <a:pt x="627" y="176"/>
                  <a:pt x="753" y="176"/>
                </a:cubicBezTo>
                <a:close/>
                <a:moveTo>
                  <a:pt x="778" y="1"/>
                </a:moveTo>
                <a:cubicBezTo>
                  <a:pt x="577" y="1"/>
                  <a:pt x="402" y="76"/>
                  <a:pt x="251" y="251"/>
                </a:cubicBezTo>
                <a:cubicBezTo>
                  <a:pt x="101" y="427"/>
                  <a:pt x="1" y="702"/>
                  <a:pt x="51" y="953"/>
                </a:cubicBezTo>
                <a:cubicBezTo>
                  <a:pt x="101" y="1229"/>
                  <a:pt x="302" y="1479"/>
                  <a:pt x="577" y="1580"/>
                </a:cubicBezTo>
                <a:cubicBezTo>
                  <a:pt x="652" y="1605"/>
                  <a:pt x="753" y="1630"/>
                  <a:pt x="853" y="1630"/>
                </a:cubicBezTo>
                <a:cubicBezTo>
                  <a:pt x="953" y="1630"/>
                  <a:pt x="1053" y="1605"/>
                  <a:pt x="1129" y="1580"/>
                </a:cubicBezTo>
                <a:cubicBezTo>
                  <a:pt x="1304" y="1504"/>
                  <a:pt x="1454" y="1354"/>
                  <a:pt x="1505" y="1153"/>
                </a:cubicBezTo>
                <a:cubicBezTo>
                  <a:pt x="1530" y="1078"/>
                  <a:pt x="1555" y="1003"/>
                  <a:pt x="1530" y="903"/>
                </a:cubicBezTo>
                <a:cubicBezTo>
                  <a:pt x="1530" y="477"/>
                  <a:pt x="1229" y="26"/>
                  <a:pt x="7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026" name="Picture 2" descr="Thomas Edis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050" y="26005"/>
            <a:ext cx="7718222" cy="62301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3502" y="5116641"/>
            <a:ext cx="7729391" cy="1569660"/>
          </a:xfrm>
          <a:prstGeom prst="rect">
            <a:avLst/>
          </a:prstGeom>
          <a:solidFill>
            <a:schemeClr val="tx2">
              <a:lumMod val="20000"/>
              <a:lumOff val="80000"/>
            </a:schemeClr>
          </a:solidFill>
        </p:spPr>
        <p:txBody>
          <a:bodyPr wrap="square">
            <a:spAutoFit/>
          </a:bodyPr>
          <a:lstStyle/>
          <a:p>
            <a:r>
              <a:rPr lang="vi-VN" sz="3200" b="1" dirty="0" smtClean="0">
                <a:solidFill>
                  <a:srgbClr val="202122"/>
                </a:solidFill>
                <a:latin typeface="Times New Roman" panose="02020603050405020304" pitchFamily="18" charset="0"/>
                <a:cs typeface="Times New Roman" panose="02020603050405020304" pitchFamily="18" charset="0"/>
              </a:rPr>
              <a:t>Ê-đi-xơn</a:t>
            </a:r>
            <a:r>
              <a:rPr lang="vi-VN" sz="3200" dirty="0">
                <a:solidFill>
                  <a:srgbClr val="202122"/>
                </a:solidFill>
                <a:latin typeface="Times New Roman" panose="02020603050405020304" pitchFamily="18" charset="0"/>
                <a:cs typeface="Times New Roman" panose="02020603050405020304" pitchFamily="18" charset="0"/>
              </a:rPr>
              <a:t> </a:t>
            </a:r>
            <a:r>
              <a:rPr lang="vi-VN" sz="3200" dirty="0" smtClean="0">
                <a:solidFill>
                  <a:srgbClr val="202122"/>
                </a:solidFill>
                <a:latin typeface="Times New Roman" panose="02020603050405020304" pitchFamily="18" charset="0"/>
                <a:cs typeface="Times New Roman" panose="02020603050405020304" pitchFamily="18" charset="0"/>
              </a:rPr>
              <a:t>(</a:t>
            </a:r>
            <a:r>
              <a:rPr lang="vi-VN" sz="3200" dirty="0" smtClean="0">
                <a:solidFill>
                  <a:srgbClr val="3366CC"/>
                </a:solidFill>
                <a:latin typeface="Times New Roman" panose="02020603050405020304" pitchFamily="18" charset="0"/>
                <a:cs typeface="Times New Roman" panose="02020603050405020304" pitchFamily="18" charset="0"/>
                <a:hlinkClick r:id="rId4" tooltip="1847"/>
              </a:rPr>
              <a:t>1847</a:t>
            </a:r>
            <a:r>
              <a:rPr lang="vi-VN" sz="3200" dirty="0">
                <a:solidFill>
                  <a:srgbClr val="202122"/>
                </a:solidFill>
                <a:latin typeface="Times New Roman" panose="02020603050405020304" pitchFamily="18" charset="0"/>
                <a:cs typeface="Times New Roman" panose="02020603050405020304" pitchFamily="18" charset="0"/>
              </a:rPr>
              <a:t> –  </a:t>
            </a:r>
            <a:r>
              <a:rPr lang="vi-VN" sz="3200" dirty="0">
                <a:solidFill>
                  <a:srgbClr val="3366CC"/>
                </a:solidFill>
                <a:latin typeface="Times New Roman" panose="02020603050405020304" pitchFamily="18" charset="0"/>
                <a:cs typeface="Times New Roman" panose="02020603050405020304" pitchFamily="18" charset="0"/>
                <a:hlinkClick r:id="rId5" tooltip="1931"/>
              </a:rPr>
              <a:t>1931</a:t>
            </a:r>
            <a:r>
              <a:rPr lang="vi-VN" sz="3200" dirty="0">
                <a:solidFill>
                  <a:srgbClr val="202122"/>
                </a:solidFill>
                <a:latin typeface="Times New Roman" panose="02020603050405020304" pitchFamily="18" charset="0"/>
                <a:cs typeface="Times New Roman" panose="02020603050405020304" pitchFamily="18" charset="0"/>
              </a:rPr>
              <a:t>) là </a:t>
            </a:r>
            <a:r>
              <a:rPr lang="vi-VN" sz="3200" dirty="0" smtClean="0">
                <a:solidFill>
                  <a:srgbClr val="202122"/>
                </a:solidFill>
                <a:latin typeface="Times New Roman" panose="02020603050405020304" pitchFamily="18" charset="0"/>
                <a:cs typeface="Times New Roman" panose="02020603050405020304" pitchFamily="18" charset="0"/>
              </a:rPr>
              <a:t> nhà bác học Mỹ, sáng chế bóng đèn điện, máy hát, máy chiếu phim.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45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845" y="0"/>
            <a:ext cx="8437945" cy="6858000"/>
          </a:xfrm>
          <a:prstGeom prst="rect">
            <a:avLst/>
          </a:prstGeom>
        </p:spPr>
      </p:pic>
      <p:pic>
        <p:nvPicPr>
          <p:cNvPr id="5" name="42">
            <a:extLst>
              <a:ext uri="{FF2B5EF4-FFF2-40B4-BE49-F238E27FC236}">
                <a16:creationId xmlns:a16="http://schemas.microsoft.com/office/drawing/2014/main" id="{5EE46816-CEE4-4965-A34F-88072896694E}"/>
              </a:ext>
            </a:extLst>
          </p:cNvPr>
          <p:cNvPicPr>
            <a:picLocks noChangeAspect="1"/>
          </p:cNvPicPr>
          <p:nvPr/>
        </p:nvPicPr>
        <p:blipFill>
          <a:blip r:embed="rId3"/>
          <a:stretch>
            <a:fillRect/>
          </a:stretch>
        </p:blipFill>
        <p:spPr>
          <a:xfrm>
            <a:off x="-416282" y="-179494"/>
            <a:ext cx="2678001" cy="7216988"/>
          </a:xfrm>
          <a:prstGeom prst="rect">
            <a:avLst/>
          </a:prstGeom>
        </p:spPr>
      </p:pic>
      <p:pic>
        <p:nvPicPr>
          <p:cNvPr id="6" name="Picture 5">
            <a:extLst>
              <a:ext uri="{FF2B5EF4-FFF2-40B4-BE49-F238E27FC236}">
                <a16:creationId xmlns:a16="http://schemas.microsoft.com/office/drawing/2014/main" id="{A7874E0E-4EA5-4539-AE63-531CEF7166D7}"/>
              </a:ext>
            </a:extLst>
          </p:cNvPr>
          <p:cNvPicPr>
            <a:picLocks noChangeAspect="1"/>
          </p:cNvPicPr>
          <p:nvPr/>
        </p:nvPicPr>
        <p:blipFill rotWithShape="1">
          <a:blip r:embed="rId4">
            <a:extLst>
              <a:ext uri="{28A0092B-C50C-407E-A947-70E740481C1C}">
                <a14:useLocalDpi xmlns:a14="http://schemas.microsoft.com/office/drawing/2010/main" val="0"/>
              </a:ext>
            </a:extLst>
          </a:blip>
          <a:srcRect l="25385" r="15400" b="6796"/>
          <a:stretch/>
        </p:blipFill>
        <p:spPr>
          <a:xfrm flipH="1">
            <a:off x="9694606" y="1139105"/>
            <a:ext cx="2497394" cy="5629709"/>
          </a:xfrm>
          <a:prstGeom prst="rect">
            <a:avLst/>
          </a:prstGeom>
        </p:spPr>
      </p:pic>
    </p:spTree>
    <p:extLst>
      <p:ext uri="{BB962C8B-B14F-4D97-AF65-F5344CB8AC3E}">
        <p14:creationId xmlns:p14="http://schemas.microsoft.com/office/powerpoint/2010/main" val="485587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Stickers for School Days by Slidesgo">
  <a:themeElements>
    <a:clrScheme name="Simple Light">
      <a:dk1>
        <a:srgbClr val="F75C8F"/>
      </a:dk1>
      <a:lt1>
        <a:srgbClr val="FFFFFF"/>
      </a:lt1>
      <a:dk2>
        <a:srgbClr val="004468"/>
      </a:dk2>
      <a:lt2>
        <a:srgbClr val="61D8C4"/>
      </a:lt2>
      <a:accent1>
        <a:srgbClr val="10B0BF"/>
      </a:accent1>
      <a:accent2>
        <a:srgbClr val="4A4793"/>
      </a:accent2>
      <a:accent3>
        <a:srgbClr val="673543"/>
      </a:accent3>
      <a:accent4>
        <a:srgbClr val="FFCC73"/>
      </a:accent4>
      <a:accent5>
        <a:srgbClr val="F06952"/>
      </a:accent5>
      <a:accent6>
        <a:srgbClr val="FCAED3"/>
      </a:accent6>
      <a:hlink>
        <a:srgbClr val="0044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un Elementary Education by Slidesgo">
  <a:themeElements>
    <a:clrScheme name="Simple Light">
      <a:dk1>
        <a:srgbClr val="80B6AC"/>
      </a:dk1>
      <a:lt1>
        <a:srgbClr val="F2F2E9"/>
      </a:lt1>
      <a:dk2>
        <a:srgbClr val="6E61A7"/>
      </a:dk2>
      <a:lt2>
        <a:srgbClr val="F27573"/>
      </a:lt2>
      <a:accent1>
        <a:srgbClr val="FF9C5D"/>
      </a:accent1>
      <a:accent2>
        <a:srgbClr val="FFD966"/>
      </a:accent2>
      <a:accent3>
        <a:srgbClr val="CFE26B"/>
      </a:accent3>
      <a:accent4>
        <a:srgbClr val="97D8CC"/>
      </a:accent4>
      <a:accent5>
        <a:srgbClr val="FC5E8F"/>
      </a:accent5>
      <a:accent6>
        <a:srgbClr val="F481A2"/>
      </a:accent6>
      <a:hlink>
        <a:srgbClr val="F275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un Elementary Education by Slidesgo">
  <a:themeElements>
    <a:clrScheme name="Simple Light">
      <a:dk1>
        <a:srgbClr val="80B6AC"/>
      </a:dk1>
      <a:lt1>
        <a:srgbClr val="F2F2E9"/>
      </a:lt1>
      <a:dk2>
        <a:srgbClr val="6E61A7"/>
      </a:dk2>
      <a:lt2>
        <a:srgbClr val="F27573"/>
      </a:lt2>
      <a:accent1>
        <a:srgbClr val="FF9C5D"/>
      </a:accent1>
      <a:accent2>
        <a:srgbClr val="FFD966"/>
      </a:accent2>
      <a:accent3>
        <a:srgbClr val="CFE26B"/>
      </a:accent3>
      <a:accent4>
        <a:srgbClr val="97D8CC"/>
      </a:accent4>
      <a:accent5>
        <a:srgbClr val="FC5E8F"/>
      </a:accent5>
      <a:accent6>
        <a:srgbClr val="F481A2"/>
      </a:accent6>
      <a:hlink>
        <a:srgbClr val="F275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Fun Elementary Education by Slidesgo">
  <a:themeElements>
    <a:clrScheme name="Simple Light">
      <a:dk1>
        <a:srgbClr val="80B6AC"/>
      </a:dk1>
      <a:lt1>
        <a:srgbClr val="F2F2E9"/>
      </a:lt1>
      <a:dk2>
        <a:srgbClr val="6E61A7"/>
      </a:dk2>
      <a:lt2>
        <a:srgbClr val="F27573"/>
      </a:lt2>
      <a:accent1>
        <a:srgbClr val="FF9C5D"/>
      </a:accent1>
      <a:accent2>
        <a:srgbClr val="FFD966"/>
      </a:accent2>
      <a:accent3>
        <a:srgbClr val="CFE26B"/>
      </a:accent3>
      <a:accent4>
        <a:srgbClr val="97D8CC"/>
      </a:accent4>
      <a:accent5>
        <a:srgbClr val="FC5E8F"/>
      </a:accent5>
      <a:accent6>
        <a:srgbClr val="F481A2"/>
      </a:accent6>
      <a:hlink>
        <a:srgbClr val="F275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629</Words>
  <Application>Microsoft Office PowerPoint</Application>
  <PresentationFormat>Widescreen</PresentationFormat>
  <Paragraphs>57</Paragraphs>
  <Slides>23</Slides>
  <Notes>5</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23</vt:i4>
      </vt:variant>
    </vt:vector>
  </HeadingPairs>
  <TitlesOfParts>
    <vt:vector size="48" baseType="lpstr">
      <vt:lpstr>等线</vt:lpstr>
      <vt:lpstr>宋体</vt:lpstr>
      <vt:lpstr>#9Slide03 Comfortaa Bold</vt:lpstr>
      <vt:lpstr>Arial</vt:lpstr>
      <vt:lpstr>Bebas Neue</vt:lpstr>
      <vt:lpstr>Boogaloo</vt:lpstr>
      <vt:lpstr>Calibri</vt:lpstr>
      <vt:lpstr>Cooper Black</vt:lpstr>
      <vt:lpstr>Fredoka One</vt:lpstr>
      <vt:lpstr>Gorditas</vt:lpstr>
      <vt:lpstr>Kodchasan</vt:lpstr>
      <vt:lpstr>Livvic</vt:lpstr>
      <vt:lpstr>Manjari</vt:lpstr>
      <vt:lpstr>Poppins</vt:lpstr>
      <vt:lpstr>Quicksand Medium</vt:lpstr>
      <vt:lpstr>Roboto Condensed Light</vt:lpstr>
      <vt:lpstr>Times New Roman</vt:lpstr>
      <vt:lpstr>UTM Avo</vt:lpstr>
      <vt:lpstr>HOC10 TEMPLATE</vt:lpstr>
      <vt:lpstr>Digital Stickers for School Days by Slidesgo</vt:lpstr>
      <vt:lpstr>Fun Elementary Education by Slidesgo</vt:lpstr>
      <vt:lpstr>Fall Vibes Stickers fo Marketing by Slidesgo</vt:lpstr>
      <vt:lpstr>1_Fun Elementary Education by Slidesgo</vt:lpstr>
      <vt:lpstr>2_Fun Elementary Education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Nghe và kể lại câu chuyện sau: </vt:lpstr>
      <vt:lpstr>PowerPoint Presentation</vt:lpstr>
      <vt:lpstr>PowerPoint Presentation</vt:lpstr>
      <vt:lpstr>PowerPoint Presentation</vt:lpstr>
      <vt:lpstr>PowerPoint Presentation</vt:lpstr>
      <vt:lpstr>1. Nghe và kể lại câu chuyện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Dung Nguyen</cp:lastModifiedBy>
  <cp:revision>81</cp:revision>
  <dcterms:created xsi:type="dcterms:W3CDTF">2021-11-01T08:16:43Z</dcterms:created>
  <dcterms:modified xsi:type="dcterms:W3CDTF">2022-08-29T15:38:43Z</dcterms:modified>
</cp:coreProperties>
</file>