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BB94C-8182-3A36-5B3D-5A909480A3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370DAF-7E1F-A568-9F15-4E9C668E74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26105C0-F129-8611-38A9-8EB6547629AD}"/>
              </a:ext>
            </a:extLst>
          </p:cNvPr>
          <p:cNvSpPr>
            <a:spLocks noGrp="1"/>
          </p:cNvSpPr>
          <p:nvPr>
            <p:ph type="dt" sz="half" idx="10"/>
          </p:nvPr>
        </p:nvSpPr>
        <p:spPr/>
        <p:txBody>
          <a:bodyPr/>
          <a:lstStyle/>
          <a:p>
            <a:fld id="{339B3090-07ED-40D0-BF60-FC41BBB1F0E3}" type="datetimeFigureOut">
              <a:rPr lang="en-US" smtClean="0"/>
              <a:t>12/21/2022</a:t>
            </a:fld>
            <a:endParaRPr lang="en-US"/>
          </a:p>
        </p:txBody>
      </p:sp>
      <p:sp>
        <p:nvSpPr>
          <p:cNvPr id="5" name="Footer Placeholder 4">
            <a:extLst>
              <a:ext uri="{FF2B5EF4-FFF2-40B4-BE49-F238E27FC236}">
                <a16:creationId xmlns:a16="http://schemas.microsoft.com/office/drawing/2014/main" id="{1CF258FC-E36E-F13E-B437-A772364242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5230F5-19C8-F84B-3C03-7ADC0A5D3E90}"/>
              </a:ext>
            </a:extLst>
          </p:cNvPr>
          <p:cNvSpPr>
            <a:spLocks noGrp="1"/>
          </p:cNvSpPr>
          <p:nvPr>
            <p:ph type="sldNum" sz="quarter" idx="12"/>
          </p:nvPr>
        </p:nvSpPr>
        <p:spPr/>
        <p:txBody>
          <a:bodyPr/>
          <a:lstStyle/>
          <a:p>
            <a:fld id="{7FC24EEC-EE5B-41A3-98C2-F443BF705FB8}" type="slidenum">
              <a:rPr lang="en-US" smtClean="0"/>
              <a:t>‹#›</a:t>
            </a:fld>
            <a:endParaRPr lang="en-US"/>
          </a:p>
        </p:txBody>
      </p:sp>
    </p:spTree>
    <p:extLst>
      <p:ext uri="{BB962C8B-B14F-4D97-AF65-F5344CB8AC3E}">
        <p14:creationId xmlns:p14="http://schemas.microsoft.com/office/powerpoint/2010/main" val="1960511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9CB0E-0D8A-71AE-8C78-0121A7C743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3B7B75-2F3C-9A8E-DDCD-9DF51BDD60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D8F011-8D89-1414-14F8-EC26C918566D}"/>
              </a:ext>
            </a:extLst>
          </p:cNvPr>
          <p:cNvSpPr>
            <a:spLocks noGrp="1"/>
          </p:cNvSpPr>
          <p:nvPr>
            <p:ph type="dt" sz="half" idx="10"/>
          </p:nvPr>
        </p:nvSpPr>
        <p:spPr/>
        <p:txBody>
          <a:bodyPr/>
          <a:lstStyle/>
          <a:p>
            <a:fld id="{339B3090-07ED-40D0-BF60-FC41BBB1F0E3}" type="datetimeFigureOut">
              <a:rPr lang="en-US" smtClean="0"/>
              <a:t>12/21/2022</a:t>
            </a:fld>
            <a:endParaRPr lang="en-US"/>
          </a:p>
        </p:txBody>
      </p:sp>
      <p:sp>
        <p:nvSpPr>
          <p:cNvPr id="5" name="Footer Placeholder 4">
            <a:extLst>
              <a:ext uri="{FF2B5EF4-FFF2-40B4-BE49-F238E27FC236}">
                <a16:creationId xmlns:a16="http://schemas.microsoft.com/office/drawing/2014/main" id="{F975CEB6-4F56-C4EF-5EB2-98AC8B16F8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BD8243-21E8-8EDD-7057-416BD0412FC4}"/>
              </a:ext>
            </a:extLst>
          </p:cNvPr>
          <p:cNvSpPr>
            <a:spLocks noGrp="1"/>
          </p:cNvSpPr>
          <p:nvPr>
            <p:ph type="sldNum" sz="quarter" idx="12"/>
          </p:nvPr>
        </p:nvSpPr>
        <p:spPr/>
        <p:txBody>
          <a:bodyPr/>
          <a:lstStyle/>
          <a:p>
            <a:fld id="{7FC24EEC-EE5B-41A3-98C2-F443BF705FB8}" type="slidenum">
              <a:rPr lang="en-US" smtClean="0"/>
              <a:t>‹#›</a:t>
            </a:fld>
            <a:endParaRPr lang="en-US"/>
          </a:p>
        </p:txBody>
      </p:sp>
    </p:spTree>
    <p:extLst>
      <p:ext uri="{BB962C8B-B14F-4D97-AF65-F5344CB8AC3E}">
        <p14:creationId xmlns:p14="http://schemas.microsoft.com/office/powerpoint/2010/main" val="679571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3DDF6F-E7FC-38DF-0464-113263AAABC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5126E22-7014-7643-E55A-2F36956654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C5A561-C7D7-CC72-6F54-767ED0EAF46F}"/>
              </a:ext>
            </a:extLst>
          </p:cNvPr>
          <p:cNvSpPr>
            <a:spLocks noGrp="1"/>
          </p:cNvSpPr>
          <p:nvPr>
            <p:ph type="dt" sz="half" idx="10"/>
          </p:nvPr>
        </p:nvSpPr>
        <p:spPr/>
        <p:txBody>
          <a:bodyPr/>
          <a:lstStyle/>
          <a:p>
            <a:fld id="{339B3090-07ED-40D0-BF60-FC41BBB1F0E3}" type="datetimeFigureOut">
              <a:rPr lang="en-US" smtClean="0"/>
              <a:t>12/21/2022</a:t>
            </a:fld>
            <a:endParaRPr lang="en-US"/>
          </a:p>
        </p:txBody>
      </p:sp>
      <p:sp>
        <p:nvSpPr>
          <p:cNvPr id="5" name="Footer Placeholder 4">
            <a:extLst>
              <a:ext uri="{FF2B5EF4-FFF2-40B4-BE49-F238E27FC236}">
                <a16:creationId xmlns:a16="http://schemas.microsoft.com/office/drawing/2014/main" id="{35E37952-525A-9B86-A444-163561FBC3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A34C88-F9E1-5861-B377-68FCEE84FD3F}"/>
              </a:ext>
            </a:extLst>
          </p:cNvPr>
          <p:cNvSpPr>
            <a:spLocks noGrp="1"/>
          </p:cNvSpPr>
          <p:nvPr>
            <p:ph type="sldNum" sz="quarter" idx="12"/>
          </p:nvPr>
        </p:nvSpPr>
        <p:spPr/>
        <p:txBody>
          <a:bodyPr/>
          <a:lstStyle/>
          <a:p>
            <a:fld id="{7FC24EEC-EE5B-41A3-98C2-F443BF705FB8}" type="slidenum">
              <a:rPr lang="en-US" smtClean="0"/>
              <a:t>‹#›</a:t>
            </a:fld>
            <a:endParaRPr lang="en-US"/>
          </a:p>
        </p:txBody>
      </p:sp>
    </p:spTree>
    <p:extLst>
      <p:ext uri="{BB962C8B-B14F-4D97-AF65-F5344CB8AC3E}">
        <p14:creationId xmlns:p14="http://schemas.microsoft.com/office/powerpoint/2010/main" val="2640565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A7BFC-11A9-C49C-8458-16A83B59CE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93B4F8-B30D-00C6-3526-F89C5FB6E1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0DFE3B-F69F-1246-069F-5E53E2191760}"/>
              </a:ext>
            </a:extLst>
          </p:cNvPr>
          <p:cNvSpPr>
            <a:spLocks noGrp="1"/>
          </p:cNvSpPr>
          <p:nvPr>
            <p:ph type="dt" sz="half" idx="10"/>
          </p:nvPr>
        </p:nvSpPr>
        <p:spPr/>
        <p:txBody>
          <a:bodyPr/>
          <a:lstStyle/>
          <a:p>
            <a:fld id="{339B3090-07ED-40D0-BF60-FC41BBB1F0E3}" type="datetimeFigureOut">
              <a:rPr lang="en-US" smtClean="0"/>
              <a:t>12/21/2022</a:t>
            </a:fld>
            <a:endParaRPr lang="en-US"/>
          </a:p>
        </p:txBody>
      </p:sp>
      <p:sp>
        <p:nvSpPr>
          <p:cNvPr id="5" name="Footer Placeholder 4">
            <a:extLst>
              <a:ext uri="{FF2B5EF4-FFF2-40B4-BE49-F238E27FC236}">
                <a16:creationId xmlns:a16="http://schemas.microsoft.com/office/drawing/2014/main" id="{C5B482D2-875E-22F5-F85C-75DBB920CD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8ED49-0D44-0367-F8B7-5A2BCF5DD7E8}"/>
              </a:ext>
            </a:extLst>
          </p:cNvPr>
          <p:cNvSpPr>
            <a:spLocks noGrp="1"/>
          </p:cNvSpPr>
          <p:nvPr>
            <p:ph type="sldNum" sz="quarter" idx="12"/>
          </p:nvPr>
        </p:nvSpPr>
        <p:spPr/>
        <p:txBody>
          <a:bodyPr/>
          <a:lstStyle/>
          <a:p>
            <a:fld id="{7FC24EEC-EE5B-41A3-98C2-F443BF705FB8}" type="slidenum">
              <a:rPr lang="en-US" smtClean="0"/>
              <a:t>‹#›</a:t>
            </a:fld>
            <a:endParaRPr lang="en-US"/>
          </a:p>
        </p:txBody>
      </p:sp>
    </p:spTree>
    <p:extLst>
      <p:ext uri="{BB962C8B-B14F-4D97-AF65-F5344CB8AC3E}">
        <p14:creationId xmlns:p14="http://schemas.microsoft.com/office/powerpoint/2010/main" val="2099173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6513B-3816-2736-B8BE-B2BD431890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313AEA-6738-F833-12B2-7322C2C7C8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D1020C-4B2F-D452-5512-6F5290F4EE90}"/>
              </a:ext>
            </a:extLst>
          </p:cNvPr>
          <p:cNvSpPr>
            <a:spLocks noGrp="1"/>
          </p:cNvSpPr>
          <p:nvPr>
            <p:ph type="dt" sz="half" idx="10"/>
          </p:nvPr>
        </p:nvSpPr>
        <p:spPr/>
        <p:txBody>
          <a:bodyPr/>
          <a:lstStyle/>
          <a:p>
            <a:fld id="{339B3090-07ED-40D0-BF60-FC41BBB1F0E3}" type="datetimeFigureOut">
              <a:rPr lang="en-US" smtClean="0"/>
              <a:t>12/21/2022</a:t>
            </a:fld>
            <a:endParaRPr lang="en-US"/>
          </a:p>
        </p:txBody>
      </p:sp>
      <p:sp>
        <p:nvSpPr>
          <p:cNvPr id="5" name="Footer Placeholder 4">
            <a:extLst>
              <a:ext uri="{FF2B5EF4-FFF2-40B4-BE49-F238E27FC236}">
                <a16:creationId xmlns:a16="http://schemas.microsoft.com/office/drawing/2014/main" id="{4810B6C5-3C3A-1467-89CF-D2858AA04E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29CF39-09AE-7D13-7319-97E16446429C}"/>
              </a:ext>
            </a:extLst>
          </p:cNvPr>
          <p:cNvSpPr>
            <a:spLocks noGrp="1"/>
          </p:cNvSpPr>
          <p:nvPr>
            <p:ph type="sldNum" sz="quarter" idx="12"/>
          </p:nvPr>
        </p:nvSpPr>
        <p:spPr/>
        <p:txBody>
          <a:bodyPr/>
          <a:lstStyle/>
          <a:p>
            <a:fld id="{7FC24EEC-EE5B-41A3-98C2-F443BF705FB8}" type="slidenum">
              <a:rPr lang="en-US" smtClean="0"/>
              <a:t>‹#›</a:t>
            </a:fld>
            <a:endParaRPr lang="en-US"/>
          </a:p>
        </p:txBody>
      </p:sp>
    </p:spTree>
    <p:extLst>
      <p:ext uri="{BB962C8B-B14F-4D97-AF65-F5344CB8AC3E}">
        <p14:creationId xmlns:p14="http://schemas.microsoft.com/office/powerpoint/2010/main" val="2960250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D944D-5C2D-4924-6AF2-1E5C041065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055C0B-0523-E6D7-1A85-970EFC6C5C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F82877-A1DD-A9BD-6DE4-4A7D05C9BC7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D32ABBA-6FCB-EBDD-E0D3-AEF80BD930A0}"/>
              </a:ext>
            </a:extLst>
          </p:cNvPr>
          <p:cNvSpPr>
            <a:spLocks noGrp="1"/>
          </p:cNvSpPr>
          <p:nvPr>
            <p:ph type="dt" sz="half" idx="10"/>
          </p:nvPr>
        </p:nvSpPr>
        <p:spPr/>
        <p:txBody>
          <a:bodyPr/>
          <a:lstStyle/>
          <a:p>
            <a:fld id="{339B3090-07ED-40D0-BF60-FC41BBB1F0E3}" type="datetimeFigureOut">
              <a:rPr lang="en-US" smtClean="0"/>
              <a:t>12/21/2022</a:t>
            </a:fld>
            <a:endParaRPr lang="en-US"/>
          </a:p>
        </p:txBody>
      </p:sp>
      <p:sp>
        <p:nvSpPr>
          <p:cNvPr id="6" name="Footer Placeholder 5">
            <a:extLst>
              <a:ext uri="{FF2B5EF4-FFF2-40B4-BE49-F238E27FC236}">
                <a16:creationId xmlns:a16="http://schemas.microsoft.com/office/drawing/2014/main" id="{CAAE4071-5A4D-F116-D331-B3D0D7718A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BBB203-024C-67DE-163C-A288667C5CE2}"/>
              </a:ext>
            </a:extLst>
          </p:cNvPr>
          <p:cNvSpPr>
            <a:spLocks noGrp="1"/>
          </p:cNvSpPr>
          <p:nvPr>
            <p:ph type="sldNum" sz="quarter" idx="12"/>
          </p:nvPr>
        </p:nvSpPr>
        <p:spPr/>
        <p:txBody>
          <a:bodyPr/>
          <a:lstStyle/>
          <a:p>
            <a:fld id="{7FC24EEC-EE5B-41A3-98C2-F443BF705FB8}" type="slidenum">
              <a:rPr lang="en-US" smtClean="0"/>
              <a:t>‹#›</a:t>
            </a:fld>
            <a:endParaRPr lang="en-US"/>
          </a:p>
        </p:txBody>
      </p:sp>
    </p:spTree>
    <p:extLst>
      <p:ext uri="{BB962C8B-B14F-4D97-AF65-F5344CB8AC3E}">
        <p14:creationId xmlns:p14="http://schemas.microsoft.com/office/powerpoint/2010/main" val="2993141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97248-8458-8F11-56C9-16EB95DDFF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85794F-24CA-13F3-8122-D808B20DA0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3C0581-4461-D3DE-2C41-18C8A30956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B21D966-6D4B-F843-0270-59C7485FC5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C3DB93-EC57-251F-5BBB-335D18DC3E2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F82369-8171-8B41-91B5-5D8BF8728880}"/>
              </a:ext>
            </a:extLst>
          </p:cNvPr>
          <p:cNvSpPr>
            <a:spLocks noGrp="1"/>
          </p:cNvSpPr>
          <p:nvPr>
            <p:ph type="dt" sz="half" idx="10"/>
          </p:nvPr>
        </p:nvSpPr>
        <p:spPr/>
        <p:txBody>
          <a:bodyPr/>
          <a:lstStyle/>
          <a:p>
            <a:fld id="{339B3090-07ED-40D0-BF60-FC41BBB1F0E3}" type="datetimeFigureOut">
              <a:rPr lang="en-US" smtClean="0"/>
              <a:t>12/21/2022</a:t>
            </a:fld>
            <a:endParaRPr lang="en-US"/>
          </a:p>
        </p:txBody>
      </p:sp>
      <p:sp>
        <p:nvSpPr>
          <p:cNvPr id="8" name="Footer Placeholder 7">
            <a:extLst>
              <a:ext uri="{FF2B5EF4-FFF2-40B4-BE49-F238E27FC236}">
                <a16:creationId xmlns:a16="http://schemas.microsoft.com/office/drawing/2014/main" id="{A589F812-865F-B934-C790-AF354ACE81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DEADFA-226A-B51B-C14E-7261B8C47391}"/>
              </a:ext>
            </a:extLst>
          </p:cNvPr>
          <p:cNvSpPr>
            <a:spLocks noGrp="1"/>
          </p:cNvSpPr>
          <p:nvPr>
            <p:ph type="sldNum" sz="quarter" idx="12"/>
          </p:nvPr>
        </p:nvSpPr>
        <p:spPr/>
        <p:txBody>
          <a:bodyPr/>
          <a:lstStyle/>
          <a:p>
            <a:fld id="{7FC24EEC-EE5B-41A3-98C2-F443BF705FB8}" type="slidenum">
              <a:rPr lang="en-US" smtClean="0"/>
              <a:t>‹#›</a:t>
            </a:fld>
            <a:endParaRPr lang="en-US"/>
          </a:p>
        </p:txBody>
      </p:sp>
    </p:spTree>
    <p:extLst>
      <p:ext uri="{BB962C8B-B14F-4D97-AF65-F5344CB8AC3E}">
        <p14:creationId xmlns:p14="http://schemas.microsoft.com/office/powerpoint/2010/main" val="2783656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F0BD3-F935-B225-6205-F132632215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1E0B4B-7A8D-6370-1755-11DE43A53DF4}"/>
              </a:ext>
            </a:extLst>
          </p:cNvPr>
          <p:cNvSpPr>
            <a:spLocks noGrp="1"/>
          </p:cNvSpPr>
          <p:nvPr>
            <p:ph type="dt" sz="half" idx="10"/>
          </p:nvPr>
        </p:nvSpPr>
        <p:spPr/>
        <p:txBody>
          <a:bodyPr/>
          <a:lstStyle/>
          <a:p>
            <a:fld id="{339B3090-07ED-40D0-BF60-FC41BBB1F0E3}" type="datetimeFigureOut">
              <a:rPr lang="en-US" smtClean="0"/>
              <a:t>12/21/2022</a:t>
            </a:fld>
            <a:endParaRPr lang="en-US"/>
          </a:p>
        </p:txBody>
      </p:sp>
      <p:sp>
        <p:nvSpPr>
          <p:cNvPr id="4" name="Footer Placeholder 3">
            <a:extLst>
              <a:ext uri="{FF2B5EF4-FFF2-40B4-BE49-F238E27FC236}">
                <a16:creationId xmlns:a16="http://schemas.microsoft.com/office/drawing/2014/main" id="{2DD8584C-5320-BC25-8D07-2386345151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A45722-4A67-4563-7C7F-B1EC2B6352E2}"/>
              </a:ext>
            </a:extLst>
          </p:cNvPr>
          <p:cNvSpPr>
            <a:spLocks noGrp="1"/>
          </p:cNvSpPr>
          <p:nvPr>
            <p:ph type="sldNum" sz="quarter" idx="12"/>
          </p:nvPr>
        </p:nvSpPr>
        <p:spPr/>
        <p:txBody>
          <a:bodyPr/>
          <a:lstStyle/>
          <a:p>
            <a:fld id="{7FC24EEC-EE5B-41A3-98C2-F443BF705FB8}" type="slidenum">
              <a:rPr lang="en-US" smtClean="0"/>
              <a:t>‹#›</a:t>
            </a:fld>
            <a:endParaRPr lang="en-US"/>
          </a:p>
        </p:txBody>
      </p:sp>
    </p:spTree>
    <p:extLst>
      <p:ext uri="{BB962C8B-B14F-4D97-AF65-F5344CB8AC3E}">
        <p14:creationId xmlns:p14="http://schemas.microsoft.com/office/powerpoint/2010/main" val="1109790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3689F5-BD22-5FAA-1B0D-55C39E6FA364}"/>
              </a:ext>
            </a:extLst>
          </p:cNvPr>
          <p:cNvSpPr>
            <a:spLocks noGrp="1"/>
          </p:cNvSpPr>
          <p:nvPr>
            <p:ph type="dt" sz="half" idx="10"/>
          </p:nvPr>
        </p:nvSpPr>
        <p:spPr/>
        <p:txBody>
          <a:bodyPr/>
          <a:lstStyle/>
          <a:p>
            <a:fld id="{339B3090-07ED-40D0-BF60-FC41BBB1F0E3}" type="datetimeFigureOut">
              <a:rPr lang="en-US" smtClean="0"/>
              <a:t>12/21/2022</a:t>
            </a:fld>
            <a:endParaRPr lang="en-US"/>
          </a:p>
        </p:txBody>
      </p:sp>
      <p:sp>
        <p:nvSpPr>
          <p:cNvPr id="3" name="Footer Placeholder 2">
            <a:extLst>
              <a:ext uri="{FF2B5EF4-FFF2-40B4-BE49-F238E27FC236}">
                <a16:creationId xmlns:a16="http://schemas.microsoft.com/office/drawing/2014/main" id="{E8F92DEE-24D6-7D0D-F728-65105717B80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CB79EE-DE9A-2EC5-3704-16993B128A79}"/>
              </a:ext>
            </a:extLst>
          </p:cNvPr>
          <p:cNvSpPr>
            <a:spLocks noGrp="1"/>
          </p:cNvSpPr>
          <p:nvPr>
            <p:ph type="sldNum" sz="quarter" idx="12"/>
          </p:nvPr>
        </p:nvSpPr>
        <p:spPr/>
        <p:txBody>
          <a:bodyPr/>
          <a:lstStyle/>
          <a:p>
            <a:fld id="{7FC24EEC-EE5B-41A3-98C2-F443BF705FB8}" type="slidenum">
              <a:rPr lang="en-US" smtClean="0"/>
              <a:t>‹#›</a:t>
            </a:fld>
            <a:endParaRPr lang="en-US"/>
          </a:p>
        </p:txBody>
      </p:sp>
    </p:spTree>
    <p:extLst>
      <p:ext uri="{BB962C8B-B14F-4D97-AF65-F5344CB8AC3E}">
        <p14:creationId xmlns:p14="http://schemas.microsoft.com/office/powerpoint/2010/main" val="838288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0942E-486D-5F52-30A8-20A4C4A206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BA118D-8502-FD32-96C0-D453489EE3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066008-6441-01DC-B2E5-8994D27CBF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DBA5B7-047A-885E-368F-31518007D5AE}"/>
              </a:ext>
            </a:extLst>
          </p:cNvPr>
          <p:cNvSpPr>
            <a:spLocks noGrp="1"/>
          </p:cNvSpPr>
          <p:nvPr>
            <p:ph type="dt" sz="half" idx="10"/>
          </p:nvPr>
        </p:nvSpPr>
        <p:spPr/>
        <p:txBody>
          <a:bodyPr/>
          <a:lstStyle/>
          <a:p>
            <a:fld id="{339B3090-07ED-40D0-BF60-FC41BBB1F0E3}" type="datetimeFigureOut">
              <a:rPr lang="en-US" smtClean="0"/>
              <a:t>12/21/2022</a:t>
            </a:fld>
            <a:endParaRPr lang="en-US"/>
          </a:p>
        </p:txBody>
      </p:sp>
      <p:sp>
        <p:nvSpPr>
          <p:cNvPr id="6" name="Footer Placeholder 5">
            <a:extLst>
              <a:ext uri="{FF2B5EF4-FFF2-40B4-BE49-F238E27FC236}">
                <a16:creationId xmlns:a16="http://schemas.microsoft.com/office/drawing/2014/main" id="{67B25684-E38B-E860-31CF-2E90165968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68B288-1CA5-D257-DC2C-93837D6C8AE5}"/>
              </a:ext>
            </a:extLst>
          </p:cNvPr>
          <p:cNvSpPr>
            <a:spLocks noGrp="1"/>
          </p:cNvSpPr>
          <p:nvPr>
            <p:ph type="sldNum" sz="quarter" idx="12"/>
          </p:nvPr>
        </p:nvSpPr>
        <p:spPr/>
        <p:txBody>
          <a:bodyPr/>
          <a:lstStyle/>
          <a:p>
            <a:fld id="{7FC24EEC-EE5B-41A3-98C2-F443BF705FB8}" type="slidenum">
              <a:rPr lang="en-US" smtClean="0"/>
              <a:t>‹#›</a:t>
            </a:fld>
            <a:endParaRPr lang="en-US"/>
          </a:p>
        </p:txBody>
      </p:sp>
    </p:spTree>
    <p:extLst>
      <p:ext uri="{BB962C8B-B14F-4D97-AF65-F5344CB8AC3E}">
        <p14:creationId xmlns:p14="http://schemas.microsoft.com/office/powerpoint/2010/main" val="3449966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F180F-DDCA-4535-9BA4-DC03AEBE1A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2900B82-FD0F-C107-29C4-836079E960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7C6FC50-5BD8-3B97-4605-0B056C4953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8E8986-1D3E-B837-B1AB-31813A8EA4EB}"/>
              </a:ext>
            </a:extLst>
          </p:cNvPr>
          <p:cNvSpPr>
            <a:spLocks noGrp="1"/>
          </p:cNvSpPr>
          <p:nvPr>
            <p:ph type="dt" sz="half" idx="10"/>
          </p:nvPr>
        </p:nvSpPr>
        <p:spPr/>
        <p:txBody>
          <a:bodyPr/>
          <a:lstStyle/>
          <a:p>
            <a:fld id="{339B3090-07ED-40D0-BF60-FC41BBB1F0E3}" type="datetimeFigureOut">
              <a:rPr lang="en-US" smtClean="0"/>
              <a:t>12/21/2022</a:t>
            </a:fld>
            <a:endParaRPr lang="en-US"/>
          </a:p>
        </p:txBody>
      </p:sp>
      <p:sp>
        <p:nvSpPr>
          <p:cNvPr id="6" name="Footer Placeholder 5">
            <a:extLst>
              <a:ext uri="{FF2B5EF4-FFF2-40B4-BE49-F238E27FC236}">
                <a16:creationId xmlns:a16="http://schemas.microsoft.com/office/drawing/2014/main" id="{A6F57B1E-E6FE-324F-1916-1FAA863E51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2177FD-5C4F-1093-DEC9-32D49A14931B}"/>
              </a:ext>
            </a:extLst>
          </p:cNvPr>
          <p:cNvSpPr>
            <a:spLocks noGrp="1"/>
          </p:cNvSpPr>
          <p:nvPr>
            <p:ph type="sldNum" sz="quarter" idx="12"/>
          </p:nvPr>
        </p:nvSpPr>
        <p:spPr/>
        <p:txBody>
          <a:bodyPr/>
          <a:lstStyle/>
          <a:p>
            <a:fld id="{7FC24EEC-EE5B-41A3-98C2-F443BF705FB8}" type="slidenum">
              <a:rPr lang="en-US" smtClean="0"/>
              <a:t>‹#›</a:t>
            </a:fld>
            <a:endParaRPr lang="en-US"/>
          </a:p>
        </p:txBody>
      </p:sp>
    </p:spTree>
    <p:extLst>
      <p:ext uri="{BB962C8B-B14F-4D97-AF65-F5344CB8AC3E}">
        <p14:creationId xmlns:p14="http://schemas.microsoft.com/office/powerpoint/2010/main" val="1460385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F0516A-5DB0-55A6-5ECF-2762D338D4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729691-4A39-B6E2-C6CA-65F5A3F895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6EEF72-63B7-0ADD-AF63-9CA33FD50D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9B3090-07ED-40D0-BF60-FC41BBB1F0E3}" type="datetimeFigureOut">
              <a:rPr lang="en-US" smtClean="0"/>
              <a:t>12/21/2022</a:t>
            </a:fld>
            <a:endParaRPr lang="en-US"/>
          </a:p>
        </p:txBody>
      </p:sp>
      <p:sp>
        <p:nvSpPr>
          <p:cNvPr id="5" name="Footer Placeholder 4">
            <a:extLst>
              <a:ext uri="{FF2B5EF4-FFF2-40B4-BE49-F238E27FC236}">
                <a16:creationId xmlns:a16="http://schemas.microsoft.com/office/drawing/2014/main" id="{6C6771E1-235E-BDA2-430A-041B16C9F3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55761D5-A60C-8E89-B8A8-3332331B6D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24EEC-EE5B-41A3-98C2-F443BF705FB8}" type="slidenum">
              <a:rPr lang="en-US" smtClean="0"/>
              <a:t>‹#›</a:t>
            </a:fld>
            <a:endParaRPr lang="en-US"/>
          </a:p>
        </p:txBody>
      </p:sp>
    </p:spTree>
    <p:extLst>
      <p:ext uri="{BB962C8B-B14F-4D97-AF65-F5344CB8AC3E}">
        <p14:creationId xmlns:p14="http://schemas.microsoft.com/office/powerpoint/2010/main" val="412969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C82F7-B074-4979-045B-46671B492431}"/>
              </a:ext>
            </a:extLst>
          </p:cNvPr>
          <p:cNvSpPr>
            <a:spLocks noGrp="1"/>
          </p:cNvSpPr>
          <p:nvPr>
            <p:ph type="ctrTitle"/>
          </p:nvPr>
        </p:nvSpPr>
        <p:spPr/>
        <p:txBody>
          <a:bodyPr/>
          <a:lstStyle/>
          <a:p>
            <a:r>
              <a:rPr lang="vi-VN" dirty="0">
                <a:latin typeface="+mn-lt"/>
              </a:rPr>
              <a:t>ÔN TẬP HỌC KÌ I</a:t>
            </a:r>
            <a:endParaRPr lang="en-US" dirty="0">
              <a:latin typeface="+mn-lt"/>
            </a:endParaRPr>
          </a:p>
        </p:txBody>
      </p:sp>
      <p:sp>
        <p:nvSpPr>
          <p:cNvPr id="3" name="Subtitle 2">
            <a:extLst>
              <a:ext uri="{FF2B5EF4-FFF2-40B4-BE49-F238E27FC236}">
                <a16:creationId xmlns:a16="http://schemas.microsoft.com/office/drawing/2014/main" id="{5814BB6B-D92B-EB0A-AA2C-6524F64D8CA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74119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4C7B388-BD7E-515B-7201-B835AD719FE6}"/>
              </a:ext>
            </a:extLst>
          </p:cNvPr>
          <p:cNvSpPr txBox="1"/>
          <p:nvPr/>
        </p:nvSpPr>
        <p:spPr>
          <a:xfrm>
            <a:off x="152400" y="134899"/>
            <a:ext cx="11887200" cy="670440"/>
          </a:xfrm>
          <a:prstGeom prst="rect">
            <a:avLst/>
          </a:prstGeom>
          <a:noFill/>
        </p:spPr>
        <p:txBody>
          <a:bodyPr wrap="square">
            <a:spAutoFit/>
          </a:bodyPr>
          <a:lstStyle/>
          <a:p>
            <a:pPr algn="just">
              <a:lnSpc>
                <a:spcPct val="107000"/>
              </a:lnSpc>
              <a:spcAft>
                <a:spcPts val="80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vi-VN"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biểu</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nào</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chứng</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minh</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nền</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kinh</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Mĩ</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chiếm</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ưu</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thế</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tuyệt</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đối</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thế</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giới</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tư</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sau</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chiến</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tranh</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thế</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giới</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thứ</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hai</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vi-VN"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Nguyên nhân dẫn đến sự phát triển của nền kinh tế mĩ sau CTTGII?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75097094-73E1-48E2-0498-545C4FEE932C}"/>
              </a:ext>
            </a:extLst>
          </p:cNvPr>
          <p:cNvSpPr txBox="1"/>
          <p:nvPr/>
        </p:nvSpPr>
        <p:spPr>
          <a:xfrm>
            <a:off x="152400" y="968833"/>
            <a:ext cx="11681012" cy="5754268"/>
          </a:xfrm>
          <a:prstGeom prst="rect">
            <a:avLst/>
          </a:prstGeom>
          <a:noFill/>
        </p:spPr>
        <p:txBody>
          <a:bodyPr wrap="square">
            <a:spAutoFit/>
          </a:bodyPr>
          <a:lstStyle/>
          <a:p>
            <a:pPr algn="just">
              <a:lnSpc>
                <a:spcPct val="107000"/>
              </a:lnSpc>
              <a:spcAft>
                <a:spcPts val="800"/>
              </a:spcAft>
            </a:pP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Sự phát triển kinh tế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Sau chiến tranh thế giới thứ hai , nền kinh tế Mĩ phát triển mạnh mẽ. Biểu hiện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Tổng sản xuất quốc dân tăng bình quân hàng năm là 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Sản lượng công nghiệp chiếm hơn một nửa sản lượng toàn thế giới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Sản lượng nông nghiệp tăng 27% so với trước chiến tranh.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Mĩ có hớn 50% tàu bè đi lại trên biển, chiếm 3/4 trữ lượng vàng thế giới...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Trong khoảng 20 năm sau chiến tranh, Mĩ trở thành trung tâm kinh tế - tài chính lớn nhất thế giới.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Nguyên nhân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Lãnh thổ Mĩ rộng lớn, tài nguyên thiên nhiên phong phú, nguồn nhân lực dồi dào, trình độ kỹ thuật cao, năng động, sáng tạo.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Mĩ lợi dụng chiến tranh để làm giầu, thu lợi nhuận từ buôn bán vũ khí.</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Mĩ áp dụng thành tựu khoa học- kĩ thuật để nâng cao năng suất lao động.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Các tổ hợp công nghiệp - quân sự, các công ty, tập đoàn tư bản lũng đoạn Mĩ có sức sản xuất, cạnh tranh lớn và có hiệu quả trong và ngoài nước.</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Các chính sách và biện pháp điều tiết của Nhà nước đóng vai trò quan trọng thúc đẩy kinh tế Mĩ phát triển.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2290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FD263B9-BE56-7A93-4C90-C91E11BC3A3D}"/>
              </a:ext>
            </a:extLst>
          </p:cNvPr>
          <p:cNvSpPr txBox="1"/>
          <p:nvPr/>
        </p:nvSpPr>
        <p:spPr>
          <a:xfrm>
            <a:off x="179294" y="1134729"/>
            <a:ext cx="11367247" cy="670440"/>
          </a:xfrm>
          <a:prstGeom prst="rect">
            <a:avLst/>
          </a:prstGeom>
          <a:noFill/>
        </p:spPr>
        <p:txBody>
          <a:bodyPr wrap="square">
            <a:spAutoFit/>
          </a:bodyPr>
          <a:lstStyle/>
          <a:p>
            <a:pPr algn="just">
              <a:lnSpc>
                <a:spcPct val="107000"/>
              </a:lnSpc>
              <a:spcAft>
                <a:spcPts val="800"/>
              </a:spcAft>
            </a:pPr>
            <a:r>
              <a:rPr lang="vi-VN"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 3: Hãy nêu các xu thế phát triển của thế giới sau chiến tranh thế giới thứ 2? Xu thế chung của thế giới ngày nay là gì?</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2706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BD00BD1-C796-72C4-F51C-7BAD75EA47DE}"/>
              </a:ext>
            </a:extLst>
          </p:cNvPr>
          <p:cNvSpPr txBox="1"/>
          <p:nvPr/>
        </p:nvSpPr>
        <p:spPr>
          <a:xfrm>
            <a:off x="197222" y="213856"/>
            <a:ext cx="11788589" cy="374077"/>
          </a:xfrm>
          <a:prstGeom prst="rect">
            <a:avLst/>
          </a:prstGeom>
          <a:noFill/>
        </p:spPr>
        <p:txBody>
          <a:bodyPr wrap="square">
            <a:spAutoFit/>
          </a:bodyPr>
          <a:lstStyle/>
          <a:p>
            <a:pPr algn="just">
              <a:lnSpc>
                <a:spcPct val="107000"/>
              </a:lnSpc>
              <a:spcAft>
                <a:spcPts val="800"/>
              </a:spcAft>
            </a:pPr>
            <a:r>
              <a:rPr lang="vi-VN" sz="18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 4: Vì sao các nước Tây Âu có xu hướng liên kết với nhau? Trình bày quá trình liên kết của các nước Tây Âu</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B23813B1-9A99-CA26-E0C2-5575F8265790}"/>
              </a:ext>
            </a:extLst>
          </p:cNvPr>
          <p:cNvSpPr txBox="1"/>
          <p:nvPr/>
        </p:nvSpPr>
        <p:spPr>
          <a:xfrm>
            <a:off x="197222" y="950821"/>
            <a:ext cx="11994778" cy="4956357"/>
          </a:xfrm>
          <a:prstGeom prst="rect">
            <a:avLst/>
          </a:prstGeom>
          <a:noFill/>
        </p:spPr>
        <p:txBody>
          <a:bodyPr wrap="square">
            <a:spAutoFit/>
          </a:bodyPr>
          <a:lstStyle/>
          <a:p>
            <a:pPr algn="just">
              <a:lnSpc>
                <a:spcPct val="107000"/>
              </a:lnSpc>
              <a:spcAft>
                <a:spcPts val="800"/>
              </a:spcAft>
            </a:pP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Tây</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Âu</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xu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Tây</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Âu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nền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nền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lắm</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lâu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hệ</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mật</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thiết</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hợp tác thoát khỏi sự lệ thuộc vào Mỹ.</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 trình liên kết: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 chiến tranh, ở Tâu Âu xu hướng liên kết khu vực ngày càng nổi bật và phát triển. Những mốc phát triển chính là:</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T4-1951, “Cộng đồng than, thép châu Âu” được thành lập gồm 6 nước : Pháp, Đức, I-ta-ly-a, Bỉ, Hà lan, Lúc –xăm –bua.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T3-1957, “Cộng đồng năng lượng nguyên tử châu Âu” và “Cộng đồng kinh tế châu Âu”(EEC) được thành lập, gồm 6 nước trên.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T7-1967 “ Cộng đồng châu Âu” EC ra đời trên cơ sở sáp nhập 3 cộng đồng trên.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T12-1991 các nước EC họp hội nghị cấp cao tại Ma-a-xtơ-rích (Hà Lan). Hội nghị đã thông qua hai quyết định quan trọng: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Xây dựng một liên minh kinh tế và một liên minh chính trị, tiến tới một nhà nước chung châu Âu.</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Cộng đồng châu Âu (EC) đổi tên thành liên minh châu Âu (EU) và từ 1-1-1999, một đồng tiền chung được phát hành gọi là đồng EURO.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6908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A3AB1F23-4CB0-31FF-BBDB-3A0F9BE57039}"/>
              </a:ext>
            </a:extLst>
          </p:cNvPr>
          <p:cNvSpPr/>
          <p:nvPr/>
        </p:nvSpPr>
        <p:spPr>
          <a:xfrm>
            <a:off x="313767" y="5513935"/>
            <a:ext cx="493058" cy="50202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 name="Oval 8">
            <a:extLst>
              <a:ext uri="{FF2B5EF4-FFF2-40B4-BE49-F238E27FC236}">
                <a16:creationId xmlns:a16="http://schemas.microsoft.com/office/drawing/2014/main" id="{F1D5FFAB-1E55-B8B4-E7F3-3D52B6427A4F}"/>
              </a:ext>
            </a:extLst>
          </p:cNvPr>
          <p:cNvSpPr/>
          <p:nvPr/>
        </p:nvSpPr>
        <p:spPr>
          <a:xfrm>
            <a:off x="502024" y="2259106"/>
            <a:ext cx="555812" cy="4034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8" name="Oval 7">
            <a:extLst>
              <a:ext uri="{FF2B5EF4-FFF2-40B4-BE49-F238E27FC236}">
                <a16:creationId xmlns:a16="http://schemas.microsoft.com/office/drawing/2014/main" id="{DA8A62FE-3A93-E397-9B2D-6A6CF308FBE0}"/>
              </a:ext>
            </a:extLst>
          </p:cNvPr>
          <p:cNvSpPr/>
          <p:nvPr/>
        </p:nvSpPr>
        <p:spPr>
          <a:xfrm>
            <a:off x="8525436" y="3352800"/>
            <a:ext cx="555812" cy="4034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6" name="Oval 5">
            <a:extLst>
              <a:ext uri="{FF2B5EF4-FFF2-40B4-BE49-F238E27FC236}">
                <a16:creationId xmlns:a16="http://schemas.microsoft.com/office/drawing/2014/main" id="{5BD851A2-988A-47D2-4565-C1F4B59A895B}"/>
              </a:ext>
            </a:extLst>
          </p:cNvPr>
          <p:cNvSpPr/>
          <p:nvPr/>
        </p:nvSpPr>
        <p:spPr>
          <a:xfrm>
            <a:off x="349624" y="2106706"/>
            <a:ext cx="555812" cy="4034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 name="TextBox 4">
            <a:extLst>
              <a:ext uri="{FF2B5EF4-FFF2-40B4-BE49-F238E27FC236}">
                <a16:creationId xmlns:a16="http://schemas.microsoft.com/office/drawing/2014/main" id="{D209165A-FF21-DDC3-459B-1CB5FE0D0536}"/>
              </a:ext>
            </a:extLst>
          </p:cNvPr>
          <p:cNvSpPr txBox="1"/>
          <p:nvPr/>
        </p:nvSpPr>
        <p:spPr>
          <a:xfrm>
            <a:off x="349624" y="322092"/>
            <a:ext cx="11654118" cy="5693866"/>
          </a:xfrm>
          <a:prstGeom prst="rect">
            <a:avLst/>
          </a:prstGeom>
          <a:noFill/>
        </p:spPr>
        <p:txBody>
          <a:bodyPr wrap="square">
            <a:spAutoFit/>
          </a:bodyPr>
          <a:lstStyle/>
          <a:p>
            <a:pPr marL="30480" marR="30480" algn="just"/>
            <a:r>
              <a:rPr lang="en-US" sz="2800" b="1" dirty="0" err="1">
                <a:effectLst/>
                <a:latin typeface="Times New Roman" panose="02020603050405020304" pitchFamily="18" charset="0"/>
                <a:ea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rPr>
              <a:t> 1: </a:t>
            </a:r>
            <a:r>
              <a:rPr lang="en-US" sz="2800" b="1" dirty="0" err="1">
                <a:effectLst/>
                <a:latin typeface="Times New Roman" panose="02020603050405020304" pitchFamily="18" charset="0"/>
                <a:ea typeface="Times New Roman" panose="02020603050405020304" pitchFamily="18" charset="0"/>
              </a:rPr>
              <a:t>Nguyên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nhân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khách</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quan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giúp</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nền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kinh</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tế</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các</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nước</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Tây</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Âu</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phục</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hồi</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sau</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Chiến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tranh</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thế</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giới</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thứ</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hai</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là</a:t>
            </a:r>
            <a:endParaRPr lang="en-US" sz="2400" b="1" dirty="0">
              <a:effectLst/>
              <a:latin typeface="Times New Roman" panose="02020603050405020304" pitchFamily="18" charset="0"/>
              <a:ea typeface="Times New Roman" panose="02020603050405020304" pitchFamily="18" charset="0"/>
            </a:endParaRPr>
          </a:p>
          <a:p>
            <a:pPr marL="30480" marR="30480" algn="just"/>
            <a:r>
              <a:rPr lang="en-US" sz="2800" dirty="0">
                <a:effectLst/>
                <a:latin typeface="Times New Roman" panose="02020603050405020304" pitchFamily="18" charset="0"/>
                <a:ea typeface="Times New Roman" panose="02020603050405020304" pitchFamily="18" charset="0"/>
              </a:rPr>
              <a:t>A. </a:t>
            </a:r>
            <a:r>
              <a:rPr lang="en-US" sz="2800" dirty="0" err="1">
                <a:effectLst/>
                <a:latin typeface="Times New Roman" panose="02020603050405020304" pitchFamily="18" charset="0"/>
                <a:ea typeface="Times New Roman" panose="02020603050405020304" pitchFamily="18" charset="0"/>
              </a:rPr>
              <a:t>được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đền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bù</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chiến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phí</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tư</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các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nước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bại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trận</a:t>
            </a:r>
            <a:r>
              <a:rPr lang="en-US" sz="2800"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30480" marR="30480" algn="just"/>
            <a:r>
              <a:rPr lang="en-US" sz="2800" dirty="0">
                <a:effectLst/>
                <a:latin typeface="Times New Roman" panose="02020603050405020304" pitchFamily="18" charset="0"/>
                <a:ea typeface="Times New Roman" panose="02020603050405020304" pitchFamily="18" charset="0"/>
              </a:rPr>
              <a:t>B. </a:t>
            </a:r>
            <a:r>
              <a:rPr lang="en-US" sz="2800" dirty="0" err="1">
                <a:effectLst/>
                <a:latin typeface="Times New Roman" panose="02020603050405020304" pitchFamily="18" charset="0"/>
                <a:ea typeface="Times New Roman" panose="02020603050405020304" pitchFamily="18" charset="0"/>
              </a:rPr>
              <a:t>tinh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thần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lao</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động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tự</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lực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của</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nhân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dân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các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nước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Tây</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Âu</a:t>
            </a:r>
            <a:r>
              <a:rPr lang="en-US" sz="2800"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30480" marR="30480" algn="just"/>
            <a:r>
              <a:rPr lang="en-US" sz="2800" dirty="0">
                <a:effectLst/>
                <a:latin typeface="Times New Roman" panose="02020603050405020304" pitchFamily="18" charset="0"/>
                <a:ea typeface="Times New Roman" panose="02020603050405020304" pitchFamily="18" charset="0"/>
              </a:rPr>
              <a:t>C. </a:t>
            </a:r>
            <a:r>
              <a:rPr lang="en-US" sz="2800" dirty="0" err="1">
                <a:effectLst/>
                <a:latin typeface="Times New Roman" panose="02020603050405020304" pitchFamily="18" charset="0"/>
                <a:ea typeface="Times New Roman" panose="02020603050405020304" pitchFamily="18" charset="0"/>
              </a:rPr>
              <a:t>sự</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viện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trợ</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của</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Mĩ</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trong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kế</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hoạch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Mác-san</a:t>
            </a:r>
            <a:r>
              <a:rPr lang="en-US" sz="2800"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30480" marR="30480" algn="just"/>
            <a:r>
              <a:rPr lang="en-US" sz="2800" dirty="0">
                <a:effectLst/>
                <a:latin typeface="Times New Roman" panose="02020603050405020304" pitchFamily="18" charset="0"/>
                <a:ea typeface="Times New Roman" panose="02020603050405020304" pitchFamily="18" charset="0"/>
              </a:rPr>
              <a:t>D. </a:t>
            </a:r>
            <a:r>
              <a:rPr lang="en-US" sz="2800" dirty="0" err="1">
                <a:effectLst/>
                <a:latin typeface="Times New Roman" panose="02020603050405020304" pitchFamily="18" charset="0"/>
                <a:ea typeface="Times New Roman" panose="02020603050405020304" pitchFamily="18" charset="0"/>
              </a:rPr>
              <a:t>sự</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giúp</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đỡ</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của</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Liên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Xô</a:t>
            </a:r>
            <a:r>
              <a:rPr lang="en-US" sz="2800"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30480" marR="30480" algn="just"/>
            <a:r>
              <a:rPr lang="en-US" sz="2800" b="1" dirty="0" err="1">
                <a:effectLst/>
                <a:latin typeface="Times New Roman" panose="02020603050405020304" pitchFamily="18" charset="0"/>
                <a:ea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rPr>
              <a:t> 2: </a:t>
            </a:r>
            <a:r>
              <a:rPr lang="en-US" sz="2800" b="1" dirty="0" err="1">
                <a:effectLst/>
                <a:latin typeface="Times New Roman" panose="02020603050405020304" pitchFamily="18" charset="0"/>
                <a:ea typeface="Times New Roman" panose="02020603050405020304" pitchFamily="18" charset="0"/>
              </a:rPr>
              <a:t>Hội</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nghị</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Ianta</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diễn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ra</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trong</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bối</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cảnh</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Chiến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tranh</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thế</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giới</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thứ</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hai</a:t>
            </a:r>
            <a:r>
              <a:rPr lang="en-US" sz="2800" b="1" dirty="0">
                <a:effectLst/>
                <a:latin typeface="Times New Roman" panose="02020603050405020304" pitchFamily="18" charset="0"/>
                <a:ea typeface="Times New Roman" panose="02020603050405020304" pitchFamily="18" charset="0"/>
              </a:rPr>
              <a:t>:</a:t>
            </a:r>
            <a:endParaRPr lang="en-US" sz="2400" b="1" dirty="0">
              <a:effectLst/>
              <a:latin typeface="Times New Roman" panose="02020603050405020304" pitchFamily="18" charset="0"/>
              <a:ea typeface="Times New Roman" panose="02020603050405020304" pitchFamily="18" charset="0"/>
            </a:endParaRPr>
          </a:p>
          <a:p>
            <a:pPr marL="30480" marR="30480" algn="just"/>
            <a:r>
              <a:rPr lang="en-US" sz="2800" dirty="0">
                <a:effectLst/>
                <a:latin typeface="Times New Roman" panose="02020603050405020304" pitchFamily="18" charset="0"/>
                <a:ea typeface="Times New Roman" panose="02020603050405020304" pitchFamily="18" charset="0"/>
              </a:rPr>
              <a:t>A. </a:t>
            </a:r>
            <a:r>
              <a:rPr lang="en-US" sz="2800" dirty="0" err="1">
                <a:effectLst/>
                <a:latin typeface="Times New Roman" panose="02020603050405020304" pitchFamily="18" charset="0"/>
                <a:ea typeface="Times New Roman" panose="02020603050405020304" pitchFamily="18" charset="0"/>
              </a:rPr>
              <a:t>Bùng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nổ</a:t>
            </a:r>
            <a:r>
              <a:rPr lang="en-US" sz="2800" dirty="0">
                <a:effectLst/>
                <a:latin typeface="Times New Roman" panose="02020603050405020304" pitchFamily="18" charset="0"/>
                <a:ea typeface="Times New Roman" panose="02020603050405020304" pitchFamily="18" charset="0"/>
              </a:rPr>
              <a:t>.	    B. </a:t>
            </a:r>
            <a:r>
              <a:rPr lang="en-US" sz="2800" dirty="0" err="1">
                <a:effectLst/>
                <a:latin typeface="Times New Roman" panose="02020603050405020304" pitchFamily="18" charset="0"/>
                <a:ea typeface="Times New Roman" panose="02020603050405020304" pitchFamily="18" charset="0"/>
              </a:rPr>
              <a:t>Đã</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kết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thúc</a:t>
            </a:r>
            <a:r>
              <a:rPr lang="en-US" sz="2800" dirty="0">
                <a:effectLst/>
                <a:latin typeface="Times New Roman" panose="02020603050405020304" pitchFamily="18" charset="0"/>
                <a:ea typeface="Times New Roman" panose="02020603050405020304" pitchFamily="18" charset="0"/>
              </a:rPr>
              <a:t>.   C. </a:t>
            </a:r>
            <a:r>
              <a:rPr lang="en-US" sz="2800" dirty="0" err="1">
                <a:effectLst/>
                <a:latin typeface="Times New Roman" panose="02020603050405020304" pitchFamily="18" charset="0"/>
                <a:ea typeface="Times New Roman" panose="02020603050405020304" pitchFamily="18" charset="0"/>
              </a:rPr>
              <a:t>Đang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diễn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ra</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ác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liệt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D.Bước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vào</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giai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đoạn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kết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thúc</a:t>
            </a:r>
            <a:r>
              <a:rPr lang="en-US" sz="2800"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30480" marR="30480" algn="just"/>
            <a:r>
              <a:rPr lang="en-US" sz="2800" b="1" dirty="0" err="1">
                <a:effectLst/>
                <a:latin typeface="Times New Roman" panose="02020603050405020304" pitchFamily="18" charset="0"/>
                <a:ea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rPr>
              <a:t> 3: </a:t>
            </a:r>
            <a:r>
              <a:rPr lang="en-US" sz="2800" b="1" dirty="0" err="1">
                <a:effectLst/>
                <a:latin typeface="Times New Roman" panose="02020603050405020304" pitchFamily="18" charset="0"/>
                <a:ea typeface="Times New Roman" panose="02020603050405020304" pitchFamily="18" charset="0"/>
              </a:rPr>
              <a:t>Tham</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dự</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hội</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nghị</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Ianta</a:t>
            </a:r>
            <a:r>
              <a:rPr lang="en-US" sz="2800" b="1" dirty="0">
                <a:effectLst/>
                <a:latin typeface="Times New Roman" panose="02020603050405020304" pitchFamily="18" charset="0"/>
                <a:ea typeface="Times New Roman" panose="02020603050405020304" pitchFamily="18" charset="0"/>
              </a:rPr>
              <a:t> (2/1945) </a:t>
            </a:r>
            <a:r>
              <a:rPr lang="en-US" sz="2800" b="1" dirty="0" err="1">
                <a:effectLst/>
                <a:latin typeface="Times New Roman" panose="02020603050405020304" pitchFamily="18" charset="0"/>
                <a:ea typeface="Times New Roman" panose="02020603050405020304" pitchFamily="18" charset="0"/>
              </a:rPr>
              <a:t>gồm</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nguyên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thủ</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đại</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diện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cho</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các</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quốc</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gia</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nào</a:t>
            </a:r>
            <a:r>
              <a:rPr lang="en-US" sz="2800" b="1" dirty="0">
                <a:effectLst/>
                <a:latin typeface="Times New Roman" panose="02020603050405020304" pitchFamily="18" charset="0"/>
                <a:ea typeface="Times New Roman" panose="02020603050405020304" pitchFamily="18" charset="0"/>
              </a:rPr>
              <a:t>?</a:t>
            </a:r>
            <a:endParaRPr lang="en-US" sz="2400" b="1" dirty="0">
              <a:effectLst/>
              <a:latin typeface="Times New Roman" panose="02020603050405020304" pitchFamily="18" charset="0"/>
              <a:ea typeface="Times New Roman" panose="02020603050405020304" pitchFamily="18" charset="0"/>
            </a:endParaRPr>
          </a:p>
          <a:p>
            <a:pPr marL="30480" marR="30480" algn="just"/>
            <a:r>
              <a:rPr lang="en-US" sz="2800" dirty="0">
                <a:effectLst/>
                <a:latin typeface="Times New Roman" panose="02020603050405020304" pitchFamily="18" charset="0"/>
                <a:ea typeface="Times New Roman" panose="02020603050405020304" pitchFamily="18" charset="0"/>
              </a:rPr>
              <a:t>A. Anh, </a:t>
            </a:r>
            <a:r>
              <a:rPr lang="en-US" sz="2800" dirty="0" err="1">
                <a:effectLst/>
                <a:latin typeface="Times New Roman" panose="02020603050405020304" pitchFamily="18" charset="0"/>
                <a:ea typeface="Times New Roman" panose="02020603050405020304" pitchFamily="18" charset="0"/>
              </a:rPr>
              <a:t>Pháp</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Mỹ</a:t>
            </a:r>
            <a:r>
              <a:rPr lang="en-US" sz="2800" dirty="0">
                <a:effectLst/>
                <a:latin typeface="Times New Roman" panose="02020603050405020304" pitchFamily="18" charset="0"/>
                <a:ea typeface="Times New Roman" panose="02020603050405020304" pitchFamily="18" charset="0"/>
              </a:rPr>
              <a:t>.			B. Anh, </a:t>
            </a:r>
            <a:r>
              <a:rPr lang="en-US" sz="2800" dirty="0" err="1">
                <a:effectLst/>
                <a:latin typeface="Times New Roman" panose="02020603050405020304" pitchFamily="18" charset="0"/>
                <a:ea typeface="Times New Roman" panose="02020603050405020304" pitchFamily="18" charset="0"/>
              </a:rPr>
              <a:t>Pháp</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Liên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Xô</a:t>
            </a:r>
            <a:r>
              <a:rPr lang="en-US" sz="2800"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30480" marR="30480" algn="just"/>
            <a:r>
              <a:rPr lang="en-US" sz="2800" dirty="0">
                <a:effectLst/>
                <a:latin typeface="Times New Roman" panose="02020603050405020304" pitchFamily="18" charset="0"/>
                <a:ea typeface="Times New Roman" panose="02020603050405020304" pitchFamily="18" charset="0"/>
              </a:rPr>
              <a:t>C. </a:t>
            </a:r>
            <a:r>
              <a:rPr lang="en-US" sz="2800" dirty="0" err="1">
                <a:effectLst/>
                <a:latin typeface="Times New Roman" panose="02020603050405020304" pitchFamily="18" charset="0"/>
                <a:ea typeface="Times New Roman" panose="02020603050405020304" pitchFamily="18" charset="0"/>
              </a:rPr>
              <a:t>Liên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Xô</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Mỹ</a:t>
            </a:r>
            <a:r>
              <a:rPr lang="en-US" sz="2800" dirty="0">
                <a:effectLst/>
                <a:latin typeface="Times New Roman" panose="02020603050405020304" pitchFamily="18" charset="0"/>
                <a:ea typeface="Times New Roman" panose="02020603050405020304" pitchFamily="18" charset="0"/>
              </a:rPr>
              <a:t>, Anh.			D. </a:t>
            </a:r>
            <a:r>
              <a:rPr lang="en-US" sz="2800" dirty="0" err="1">
                <a:effectLst/>
                <a:latin typeface="Times New Roman" panose="02020603050405020304" pitchFamily="18" charset="0"/>
                <a:ea typeface="Times New Roman" panose="02020603050405020304" pitchFamily="18" charset="0"/>
              </a:rPr>
              <a:t>Liên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Xô</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Mỹ</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Pháp</a:t>
            </a:r>
            <a:r>
              <a:rPr lang="en-US" sz="2800"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9839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4D3783A0-EE8E-A03F-C32E-CC1731B47B05}"/>
              </a:ext>
            </a:extLst>
          </p:cNvPr>
          <p:cNvSpPr/>
          <p:nvPr/>
        </p:nvSpPr>
        <p:spPr>
          <a:xfrm>
            <a:off x="5432612" y="6073587"/>
            <a:ext cx="555812" cy="4034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8" name="Oval 7">
            <a:extLst>
              <a:ext uri="{FF2B5EF4-FFF2-40B4-BE49-F238E27FC236}">
                <a16:creationId xmlns:a16="http://schemas.microsoft.com/office/drawing/2014/main" id="{CE2B418B-0F2B-FF6D-F0D8-3B23A6F66C67}"/>
              </a:ext>
            </a:extLst>
          </p:cNvPr>
          <p:cNvSpPr/>
          <p:nvPr/>
        </p:nvSpPr>
        <p:spPr>
          <a:xfrm>
            <a:off x="0" y="4271682"/>
            <a:ext cx="555812" cy="4034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7" name="Oval 6">
            <a:extLst>
              <a:ext uri="{FF2B5EF4-FFF2-40B4-BE49-F238E27FC236}">
                <a16:creationId xmlns:a16="http://schemas.microsoft.com/office/drawing/2014/main" id="{43D2F940-85FB-B035-43AE-85C97ACA86E3}"/>
              </a:ext>
            </a:extLst>
          </p:cNvPr>
          <p:cNvSpPr/>
          <p:nvPr/>
        </p:nvSpPr>
        <p:spPr>
          <a:xfrm>
            <a:off x="4661648" y="3115212"/>
            <a:ext cx="555812" cy="4034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6" name="Oval 5">
            <a:extLst>
              <a:ext uri="{FF2B5EF4-FFF2-40B4-BE49-F238E27FC236}">
                <a16:creationId xmlns:a16="http://schemas.microsoft.com/office/drawing/2014/main" id="{D6F26BF2-EA46-A27B-CEBE-D782B822627E}"/>
              </a:ext>
            </a:extLst>
          </p:cNvPr>
          <p:cNvSpPr/>
          <p:nvPr/>
        </p:nvSpPr>
        <p:spPr>
          <a:xfrm>
            <a:off x="125507" y="1685365"/>
            <a:ext cx="555812" cy="4034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 name="TextBox 4">
            <a:extLst>
              <a:ext uri="{FF2B5EF4-FFF2-40B4-BE49-F238E27FC236}">
                <a16:creationId xmlns:a16="http://schemas.microsoft.com/office/drawing/2014/main" id="{2E271CE6-F374-BC7E-E7FF-508E7DE2FC50}"/>
              </a:ext>
            </a:extLst>
          </p:cNvPr>
          <p:cNvSpPr txBox="1"/>
          <p:nvPr/>
        </p:nvSpPr>
        <p:spPr>
          <a:xfrm>
            <a:off x="125507" y="179249"/>
            <a:ext cx="11600329" cy="6678751"/>
          </a:xfrm>
          <a:prstGeom prst="rect">
            <a:avLst/>
          </a:prstGeom>
          <a:noFill/>
        </p:spPr>
        <p:txBody>
          <a:bodyPr wrap="square">
            <a:spAutoFit/>
          </a:bodyPr>
          <a:lstStyle/>
          <a:p>
            <a:pPr marL="30480" marR="30480" algn="just"/>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4: Sau </a:t>
            </a:r>
            <a:r>
              <a:rPr lang="en-US" sz="2400" b="1" dirty="0" err="1">
                <a:effectLst/>
                <a:latin typeface="Times New Roman" panose="02020603050405020304" pitchFamily="18" charset="0"/>
                <a:ea typeface="Times New Roman" panose="02020603050405020304" pitchFamily="18" charset="0"/>
              </a:rPr>
              <a:t>Chiến</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tranh</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thế</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giới</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thứ</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hai</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Mĩ</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muốn</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vươn</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lên</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làm</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bá</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chủ</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thế</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giới</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vì</a:t>
            </a:r>
            <a:r>
              <a:rPr lang="en-US" sz="2400" b="1" dirty="0">
                <a:effectLst/>
                <a:latin typeface="Times New Roman" panose="02020603050405020304" pitchFamily="18" charset="0"/>
                <a:ea typeface="Times New Roman" panose="02020603050405020304" pitchFamily="18" charset="0"/>
              </a:rPr>
              <a:t>:</a:t>
            </a:r>
            <a:endParaRPr lang="en-US" sz="2000" b="1" dirty="0">
              <a:effectLst/>
              <a:latin typeface="Times New Roman" panose="02020603050405020304" pitchFamily="18" charset="0"/>
              <a:ea typeface="Times New Roman" panose="02020603050405020304" pitchFamily="18" charset="0"/>
            </a:endParaRPr>
          </a:p>
          <a:p>
            <a:pPr marL="30480" marR="30480" algn="just"/>
            <a:r>
              <a:rPr lang="en-US" sz="2400" dirty="0">
                <a:effectLst/>
                <a:latin typeface="Times New Roman" panose="02020603050405020304" pitchFamily="18" charset="0"/>
                <a:ea typeface="Times New Roman" panose="02020603050405020304" pitchFamily="18" charset="0"/>
              </a:rPr>
              <a:t>A. </a:t>
            </a:r>
            <a:r>
              <a:rPr lang="en-US" sz="2400" dirty="0" err="1">
                <a:effectLst/>
                <a:latin typeface="Times New Roman" panose="02020603050405020304" pitchFamily="18" charset="0"/>
                <a:ea typeface="Times New Roman" panose="02020603050405020304" pitchFamily="18" charset="0"/>
              </a:rPr>
              <a:t>Mĩ</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nước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tiềm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lực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kinh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tế</a:t>
            </a:r>
            <a:r>
              <a:rPr lang="en-US" sz="2400" dirty="0">
                <a:effectLst/>
                <a:latin typeface="Times New Roman" panose="02020603050405020304" pitchFamily="18" charset="0"/>
                <a:ea typeface="Times New Roman" panose="02020603050405020304" pitchFamily="18" charset="0"/>
              </a:rPr>
              <a:t> to </a:t>
            </a:r>
            <a:r>
              <a:rPr lang="en-US" sz="2400" dirty="0" err="1">
                <a:effectLst/>
                <a:latin typeface="Times New Roman" panose="02020603050405020304" pitchFamily="18" charset="0"/>
                <a:ea typeface="Times New Roman" panose="02020603050405020304" pitchFamily="18" charset="0"/>
              </a:rPr>
              <a:t>lớn</a:t>
            </a:r>
            <a:r>
              <a:rPr lang="en-US" sz="2400" dirty="0">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30480" marR="30480" algn="just"/>
            <a:r>
              <a:rPr lang="en-US" sz="2400" dirty="0">
                <a:effectLst/>
                <a:latin typeface="Times New Roman" panose="02020603050405020304" pitchFamily="18" charset="0"/>
                <a:ea typeface="Times New Roman" panose="02020603050405020304" pitchFamily="18" charset="0"/>
              </a:rPr>
              <a:t>B. </a:t>
            </a:r>
            <a:r>
              <a:rPr lang="en-US" sz="2400" dirty="0" err="1">
                <a:effectLst/>
                <a:latin typeface="Times New Roman" panose="02020603050405020304" pitchFamily="18" charset="0"/>
                <a:ea typeface="Times New Roman" panose="02020603050405020304" pitchFamily="18" charset="0"/>
              </a:rPr>
              <a:t>Mĩ</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Ủy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viên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thường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trực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Hội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đồng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Bảo</a:t>
            </a:r>
            <a:r>
              <a:rPr lang="en-US" sz="2400" dirty="0">
                <a:effectLst/>
                <a:latin typeface="Times New Roman" panose="02020603050405020304" pitchFamily="18" charset="0"/>
                <a:ea typeface="Times New Roman" panose="02020603050405020304" pitchFamily="18" charset="0"/>
              </a:rPr>
              <a:t> an </a:t>
            </a:r>
            <a:r>
              <a:rPr lang="en-US" sz="2400" dirty="0" err="1">
                <a:effectLst/>
                <a:latin typeface="Times New Roman" panose="02020603050405020304" pitchFamily="18" charset="0"/>
                <a:ea typeface="Times New Roman" panose="02020603050405020304" pitchFamily="18" charset="0"/>
              </a:rPr>
              <a:t>Liên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Hợp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Quốc</a:t>
            </a:r>
            <a:r>
              <a:rPr lang="en-US" sz="2400" dirty="0">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30480" marR="30480" algn="just"/>
            <a:r>
              <a:rPr lang="en-US" sz="2400" dirty="0">
                <a:effectLst/>
                <a:latin typeface="Times New Roman" panose="02020603050405020304" pitchFamily="18" charset="0"/>
                <a:ea typeface="Times New Roman" panose="02020603050405020304" pitchFamily="18" charset="0"/>
              </a:rPr>
              <a:t>C. </a:t>
            </a:r>
            <a:r>
              <a:rPr lang="en-US" sz="2400" dirty="0" err="1">
                <a:effectLst/>
                <a:latin typeface="Times New Roman" panose="02020603050405020304" pitchFamily="18" charset="0"/>
                <a:ea typeface="Times New Roman" panose="02020603050405020304" pitchFamily="18" charset="0"/>
              </a:rPr>
              <a:t>Mĩ</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nước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thắng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trận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Chiến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tranh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thế</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giới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thứ</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hai</a:t>
            </a:r>
            <a:r>
              <a:rPr lang="en-US" sz="2400" dirty="0">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30480" marR="30480" algn="just"/>
            <a:r>
              <a:rPr lang="en-US" sz="2400" dirty="0">
                <a:effectLst/>
                <a:latin typeface="Times New Roman" panose="02020603050405020304" pitchFamily="18" charset="0"/>
                <a:ea typeface="Times New Roman" panose="02020603050405020304" pitchFamily="18" charset="0"/>
              </a:rPr>
              <a:t>D. </a:t>
            </a:r>
            <a:r>
              <a:rPr lang="en-US" sz="2400" dirty="0" err="1">
                <a:effectLst/>
                <a:latin typeface="Times New Roman" panose="02020603050405020304" pitchFamily="18" charset="0"/>
                <a:ea typeface="Times New Roman" panose="02020603050405020304" pitchFamily="18" charset="0"/>
              </a:rPr>
              <a:t>Mĩ</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tiềm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lực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kinh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tế</a:t>
            </a:r>
            <a:r>
              <a:rPr lang="en-US" sz="2400" dirty="0">
                <a:effectLst/>
                <a:latin typeface="Times New Roman" panose="02020603050405020304" pitchFamily="18" charset="0"/>
                <a:ea typeface="Times New Roman" panose="02020603050405020304" pitchFamily="18" charset="0"/>
              </a:rPr>
              <a:t> - </a:t>
            </a:r>
            <a:r>
              <a:rPr lang="en-US" sz="2400" dirty="0" err="1">
                <a:effectLst/>
                <a:latin typeface="Times New Roman" panose="02020603050405020304" pitchFamily="18" charset="0"/>
                <a:ea typeface="Times New Roman" panose="02020603050405020304" pitchFamily="18" charset="0"/>
              </a:rPr>
              <a:t>quân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rPr>
              <a:t> to </a:t>
            </a:r>
            <a:r>
              <a:rPr lang="en-US" sz="2400" dirty="0" err="1">
                <a:effectLst/>
                <a:latin typeface="Times New Roman" panose="02020603050405020304" pitchFamily="18" charset="0"/>
                <a:ea typeface="Times New Roman" panose="02020603050405020304" pitchFamily="18" charset="0"/>
              </a:rPr>
              <a:t>lớn</a:t>
            </a:r>
            <a:r>
              <a:rPr lang="en-US" sz="2400" dirty="0">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28575" marR="28575" algn="just"/>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5: </a:t>
            </a:r>
            <a:r>
              <a:rPr lang="en-US" sz="2400" b="1" dirty="0" err="1">
                <a:effectLst/>
                <a:latin typeface="Times New Roman" panose="02020603050405020304" pitchFamily="18" charset="0"/>
                <a:ea typeface="Times New Roman" panose="02020603050405020304" pitchFamily="18" charset="0"/>
              </a:rPr>
              <a:t>Giai</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cấp</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nào</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có</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tinh</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thần</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cách</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mạng</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triệt</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để</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có</a:t>
            </a:r>
            <a:r>
              <a:rPr lang="en-US" sz="2400" b="1" dirty="0">
                <a:effectLst/>
                <a:latin typeface="Times New Roman" panose="02020603050405020304" pitchFamily="18" charset="0"/>
                <a:ea typeface="Times New Roman" panose="02020603050405020304" pitchFamily="18" charset="0"/>
              </a:rPr>
              <a:t> ý </a:t>
            </a:r>
            <a:r>
              <a:rPr lang="en-US" sz="2400" b="1" dirty="0" err="1">
                <a:effectLst/>
                <a:latin typeface="Times New Roman" panose="02020603050405020304" pitchFamily="18" charset="0"/>
                <a:ea typeface="Times New Roman" panose="02020603050405020304" pitchFamily="18" charset="0"/>
              </a:rPr>
              <a:t>thức</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tổ</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chức</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kỉ</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luật</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gắn</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với</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nền</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sản</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xuất</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hiện</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đại</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có</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quan</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hệ</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mật</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thiết</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với</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giai</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cấp</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nông</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dân</a:t>
            </a:r>
            <a:r>
              <a:rPr lang="en-US" sz="2400" b="1" dirty="0">
                <a:effectLst/>
                <a:latin typeface="Times New Roman" panose="02020603050405020304" pitchFamily="18" charset="0"/>
                <a:ea typeface="Times New Roman" panose="02020603050405020304" pitchFamily="18" charset="0"/>
              </a:rPr>
              <a:t>.</a:t>
            </a:r>
            <a:endParaRPr lang="en-US" sz="2000" b="1" dirty="0">
              <a:effectLst/>
              <a:latin typeface="Times New Roman" panose="02020603050405020304" pitchFamily="18" charset="0"/>
              <a:ea typeface="Times New Roman" panose="02020603050405020304" pitchFamily="18" charset="0"/>
            </a:endParaRPr>
          </a:p>
          <a:p>
            <a:pPr marL="28575" marR="28575" algn="just"/>
            <a:r>
              <a:rPr lang="en-US" sz="2400" dirty="0">
                <a:effectLst/>
                <a:latin typeface="Times New Roman" panose="02020603050405020304" pitchFamily="18" charset="0"/>
                <a:ea typeface="Times New Roman" panose="02020603050405020304" pitchFamily="18" charset="0"/>
              </a:rPr>
              <a:t>A. </a:t>
            </a:r>
            <a:r>
              <a:rPr lang="en-US" sz="2400" dirty="0" err="1">
                <a:effectLst/>
                <a:latin typeface="Times New Roman" panose="02020603050405020304" pitchFamily="18" charset="0"/>
                <a:ea typeface="Times New Roman" panose="02020603050405020304" pitchFamily="18" charset="0"/>
              </a:rPr>
              <a:t>Giai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cấp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tiểu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tư</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sản</a:t>
            </a:r>
            <a:r>
              <a:rPr lang="en-US" sz="2400" dirty="0">
                <a:effectLst/>
                <a:latin typeface="Times New Roman" panose="02020603050405020304" pitchFamily="18" charset="0"/>
                <a:ea typeface="Times New Roman" panose="02020603050405020304" pitchFamily="18" charset="0"/>
              </a:rPr>
              <a:t>.			B. </a:t>
            </a:r>
            <a:r>
              <a:rPr lang="en-US" sz="2400" dirty="0" err="1">
                <a:effectLst/>
                <a:latin typeface="Times New Roman" panose="02020603050405020304" pitchFamily="18" charset="0"/>
                <a:ea typeface="Times New Roman" panose="02020603050405020304" pitchFamily="18" charset="0"/>
              </a:rPr>
              <a:t>Giai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cấp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tư</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sản</a:t>
            </a:r>
            <a:r>
              <a:rPr lang="en-US" sz="2400" dirty="0">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28575" marR="28575" algn="just"/>
            <a:r>
              <a:rPr lang="en-US" sz="2400" dirty="0">
                <a:effectLst/>
                <a:latin typeface="Times New Roman" panose="02020603050405020304" pitchFamily="18" charset="0"/>
                <a:ea typeface="Times New Roman" panose="02020603050405020304" pitchFamily="18" charset="0"/>
              </a:rPr>
              <a:t>C. </a:t>
            </a:r>
            <a:r>
              <a:rPr lang="en-US" sz="2400" dirty="0" err="1">
                <a:effectLst/>
                <a:latin typeface="Times New Roman" panose="02020603050405020304" pitchFamily="18" charset="0"/>
                <a:ea typeface="Times New Roman" panose="02020603050405020304" pitchFamily="18" charset="0"/>
              </a:rPr>
              <a:t>Giai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cấp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nông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dân</a:t>
            </a:r>
            <a:r>
              <a:rPr lang="en-US" sz="2400" dirty="0">
                <a:effectLst/>
                <a:latin typeface="Times New Roman" panose="02020603050405020304" pitchFamily="18" charset="0"/>
                <a:ea typeface="Times New Roman" panose="02020603050405020304" pitchFamily="18" charset="0"/>
              </a:rPr>
              <a:t>.			D. </a:t>
            </a:r>
            <a:r>
              <a:rPr lang="en-US" sz="2400" dirty="0" err="1">
                <a:effectLst/>
                <a:latin typeface="Times New Roman" panose="02020603050405020304" pitchFamily="18" charset="0"/>
                <a:ea typeface="Times New Roman" panose="02020603050405020304" pitchFamily="18" charset="0"/>
              </a:rPr>
              <a:t>Giai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cấp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công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nhân</a:t>
            </a:r>
            <a:r>
              <a:rPr lang="en-US" sz="2400" dirty="0">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R="30480" algn="just"/>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6: </a:t>
            </a:r>
            <a:r>
              <a:rPr lang="en-US" sz="2400" b="1" dirty="0" err="1">
                <a:effectLst/>
                <a:latin typeface="Times New Roman" panose="02020603050405020304" pitchFamily="18" charset="0"/>
                <a:ea typeface="Times New Roman" panose="02020603050405020304" pitchFamily="18" charset="0"/>
              </a:rPr>
              <a:t>Nội</a:t>
            </a:r>
            <a:r>
              <a:rPr lang="en-US" sz="2400" b="1" dirty="0">
                <a:effectLst/>
                <a:latin typeface="Times New Roman" panose="02020603050405020304" pitchFamily="18" charset="0"/>
                <a:ea typeface="Times New Roman" panose="02020603050405020304" pitchFamily="18" charset="0"/>
              </a:rPr>
              <a:t> dung </a:t>
            </a:r>
            <a:r>
              <a:rPr lang="en-US" sz="2400" b="1" dirty="0" err="1">
                <a:effectLst/>
                <a:latin typeface="Times New Roman" panose="02020603050405020304" pitchFamily="18" charset="0"/>
                <a:ea typeface="Times New Roman" panose="02020603050405020304" pitchFamily="18" charset="0"/>
              </a:rPr>
              <a:t>nào</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sau</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đây</a:t>
            </a:r>
            <a:r>
              <a:rPr lang="en-US" sz="2400" b="1" dirty="0">
                <a:effectLst/>
                <a:latin typeface="Times New Roman" panose="02020603050405020304" pitchFamily="18" charset="0"/>
                <a:ea typeface="Times New Roman" panose="02020603050405020304" pitchFamily="18" charset="0"/>
              </a:rPr>
              <a:t> </a:t>
            </a:r>
            <a:r>
              <a:rPr lang="en-US" sz="2400" b="1" u="sng" dirty="0" err="1">
                <a:effectLst/>
                <a:latin typeface="Times New Roman" panose="02020603050405020304" pitchFamily="18" charset="0"/>
                <a:ea typeface="Times New Roman" panose="02020603050405020304" pitchFamily="18" charset="0"/>
              </a:rPr>
              <a:t>không</a:t>
            </a:r>
            <a:r>
              <a:rPr lang="en-US" sz="2400" b="1" u="sng" dirty="0">
                <a:effectLst/>
                <a:latin typeface="Times New Roman" panose="02020603050405020304" pitchFamily="18" charset="0"/>
                <a:ea typeface="Times New Roman" panose="02020603050405020304" pitchFamily="18" charset="0"/>
              </a:rPr>
              <a:t> </a:t>
            </a:r>
            <a:r>
              <a:rPr lang="en-US" sz="2400" b="1" u="sng" dirty="0" err="1">
                <a:effectLst/>
                <a:latin typeface="Times New Roman" panose="02020603050405020304" pitchFamily="18" charset="0"/>
                <a:ea typeface="Times New Roman" panose="02020603050405020304" pitchFamily="18" charset="0"/>
              </a:rPr>
              <a:t>phải</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là</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nguyên</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nhân</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dẫn</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đến</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sự</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phát</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triển</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mạnh</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mẽ</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của</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kinh</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tế</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Mĩ</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sau</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Chiến</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tranh</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thế</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giới</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thứ</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hai</a:t>
            </a:r>
            <a:r>
              <a:rPr lang="en-US" sz="2400" b="1" dirty="0">
                <a:effectLst/>
                <a:latin typeface="Times New Roman" panose="02020603050405020304" pitchFamily="18" charset="0"/>
                <a:ea typeface="Times New Roman" panose="02020603050405020304" pitchFamily="18" charset="0"/>
              </a:rPr>
              <a:t>?</a:t>
            </a:r>
            <a:endParaRPr lang="en-US" sz="2000" b="1" dirty="0">
              <a:effectLst/>
              <a:latin typeface="Times New Roman" panose="02020603050405020304" pitchFamily="18" charset="0"/>
              <a:ea typeface="Times New Roman" panose="02020603050405020304" pitchFamily="18" charset="0"/>
            </a:endParaRPr>
          </a:p>
          <a:p>
            <a:pPr marL="30480" marR="30480" algn="just"/>
            <a:r>
              <a:rPr lang="en-US" sz="2400" dirty="0">
                <a:effectLst/>
                <a:latin typeface="Times New Roman" panose="02020603050405020304" pitchFamily="18" charset="0"/>
                <a:ea typeface="Times New Roman" panose="02020603050405020304" pitchFamily="18" charset="0"/>
              </a:rPr>
              <a:t>A. Do </a:t>
            </a:r>
            <a:r>
              <a:rPr lang="en-US" sz="2400" dirty="0" err="1">
                <a:effectLst/>
                <a:latin typeface="Times New Roman" panose="02020603050405020304" pitchFamily="18" charset="0"/>
                <a:ea typeface="Times New Roman" panose="02020603050405020304" pitchFamily="18" charset="0"/>
              </a:rPr>
              <a:t>Mĩ</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tận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dụng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vốn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đầu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tư</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từ</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ngoài</a:t>
            </a:r>
            <a:r>
              <a:rPr lang="en-US" sz="2400" dirty="0">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30480" marR="30480" algn="just"/>
            <a:r>
              <a:rPr lang="en-US" sz="2400" dirty="0">
                <a:effectLst/>
                <a:latin typeface="Times New Roman" panose="02020603050405020304" pitchFamily="18" charset="0"/>
                <a:ea typeface="Times New Roman" panose="02020603050405020304" pitchFamily="18" charset="0"/>
              </a:rPr>
              <a:t>B. Do </a:t>
            </a:r>
            <a:r>
              <a:rPr lang="en-US" sz="2400" dirty="0" err="1">
                <a:effectLst/>
                <a:latin typeface="Times New Roman" panose="02020603050405020304" pitchFamily="18" charset="0"/>
                <a:ea typeface="Times New Roman" panose="02020603050405020304" pitchFamily="18" charset="0"/>
              </a:rPr>
              <a:t>Mĩ</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buôn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bán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vũ</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khí</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bị</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chiến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tranh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tàn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phá</a:t>
            </a:r>
            <a:r>
              <a:rPr lang="en-US" sz="2400" dirty="0">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30480" marR="30480" algn="just"/>
            <a:r>
              <a:rPr lang="en-US" sz="2400" dirty="0">
                <a:effectLst/>
                <a:latin typeface="Times New Roman" panose="02020603050405020304" pitchFamily="18" charset="0"/>
                <a:ea typeface="Times New Roman" panose="02020603050405020304" pitchFamily="18" charset="0"/>
              </a:rPr>
              <a:t>C. Do </a:t>
            </a:r>
            <a:r>
              <a:rPr lang="en-US" sz="2400" dirty="0" err="1">
                <a:effectLst/>
                <a:latin typeface="Times New Roman" panose="02020603050405020304" pitchFamily="18" charset="0"/>
                <a:ea typeface="Times New Roman" panose="02020603050405020304" pitchFamily="18" charset="0"/>
              </a:rPr>
              <a:t>Mĩ</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áp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dụng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thành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tựu</a:t>
            </a:r>
            <a:r>
              <a:rPr lang="en-US" sz="2400" dirty="0">
                <a:effectLst/>
                <a:latin typeface="Times New Roman" panose="02020603050405020304" pitchFamily="18" charset="0"/>
                <a:ea typeface="Times New Roman" panose="02020603050405020304" pitchFamily="18" charset="0"/>
              </a:rPr>
              <a:t> khoa </a:t>
            </a:r>
            <a:r>
              <a:rPr lang="en-US" sz="2400" dirty="0" err="1">
                <a:effectLst/>
                <a:latin typeface="Times New Roman" panose="02020603050405020304" pitchFamily="18" charset="0"/>
                <a:ea typeface="Times New Roman" panose="02020603050405020304" pitchFamily="18" charset="0"/>
              </a:rPr>
              <a:t>học</a:t>
            </a:r>
            <a:r>
              <a:rPr lang="en-US" sz="2400" dirty="0">
                <a:effectLst/>
                <a:latin typeface="Times New Roman" panose="02020603050405020304" pitchFamily="18" charset="0"/>
                <a:ea typeface="Times New Roman" panose="02020603050405020304" pitchFamily="18" charset="0"/>
              </a:rPr>
              <a:t> – </a:t>
            </a:r>
            <a:r>
              <a:rPr lang="en-US" sz="2400" dirty="0" err="1">
                <a:effectLst/>
                <a:latin typeface="Times New Roman" panose="02020603050405020304" pitchFamily="18" charset="0"/>
                <a:ea typeface="Times New Roman" panose="02020603050405020304" pitchFamily="18" charset="0"/>
              </a:rPr>
              <a:t>kĩ</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thuật</a:t>
            </a:r>
            <a:r>
              <a:rPr lang="en-US" sz="2400" dirty="0">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30480" marR="30480" algn="just"/>
            <a:r>
              <a:rPr lang="en-US" sz="2400" dirty="0">
                <a:effectLst/>
                <a:latin typeface="Times New Roman" panose="02020603050405020304" pitchFamily="18" charset="0"/>
                <a:ea typeface="Times New Roman" panose="02020603050405020304" pitchFamily="18" charset="0"/>
              </a:rPr>
              <a:t>D. Do </a:t>
            </a:r>
            <a:r>
              <a:rPr lang="en-US" sz="2400" dirty="0" err="1">
                <a:effectLst/>
                <a:latin typeface="Times New Roman" panose="02020603050405020304" pitchFamily="18" charset="0"/>
                <a:ea typeface="Times New Roman" panose="02020603050405020304" pitchFamily="18" charset="0"/>
              </a:rPr>
              <a:t>sức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cạnh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tranh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lớn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tập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đoàn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tư</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bản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lũng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đoạn</a:t>
            </a:r>
            <a:r>
              <a:rPr lang="en-US" sz="2400" dirty="0">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30480" marR="30480" algn="just"/>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7: Sau </a:t>
            </a:r>
            <a:r>
              <a:rPr lang="en-US" sz="2400" b="1" dirty="0" err="1">
                <a:effectLst/>
                <a:latin typeface="Times New Roman" panose="02020603050405020304" pitchFamily="18" charset="0"/>
                <a:ea typeface="Times New Roman" panose="02020603050405020304" pitchFamily="18" charset="0"/>
              </a:rPr>
              <a:t>Chiến</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tranh</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thế</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giới</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thứ</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hai</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hai</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Đảng</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nào</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thay</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nhau</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nắm</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quyền</a:t>
            </a:r>
            <a:r>
              <a:rPr lang="en-US" sz="2400" b="1" dirty="0">
                <a:effectLst/>
                <a:latin typeface="Times New Roman" panose="02020603050405020304" pitchFamily="18" charset="0"/>
                <a:ea typeface="Times New Roman" panose="02020603050405020304" pitchFamily="18" charset="0"/>
              </a:rPr>
              <a:t> ở </a:t>
            </a:r>
            <a:r>
              <a:rPr lang="en-US" sz="2400" b="1" dirty="0" err="1">
                <a:effectLst/>
                <a:latin typeface="Times New Roman" panose="02020603050405020304" pitchFamily="18" charset="0"/>
                <a:ea typeface="Times New Roman" panose="02020603050405020304" pitchFamily="18" charset="0"/>
              </a:rPr>
              <a:t>Mĩ</a:t>
            </a:r>
            <a:r>
              <a:rPr lang="en-US" sz="2400" b="1" dirty="0">
                <a:effectLst/>
                <a:latin typeface="Times New Roman" panose="02020603050405020304" pitchFamily="18" charset="0"/>
                <a:ea typeface="Times New Roman" panose="02020603050405020304" pitchFamily="18" charset="0"/>
              </a:rPr>
              <a:t>?</a:t>
            </a:r>
            <a:endParaRPr lang="en-US" sz="2000" b="1" dirty="0">
              <a:effectLst/>
              <a:latin typeface="Times New Roman" panose="02020603050405020304" pitchFamily="18" charset="0"/>
              <a:ea typeface="Times New Roman" panose="02020603050405020304" pitchFamily="18" charset="0"/>
            </a:endParaRPr>
          </a:p>
          <a:p>
            <a:pPr marL="30480" marR="30480" algn="just"/>
            <a:r>
              <a:rPr lang="en-US" sz="2400" dirty="0">
                <a:effectLst/>
                <a:latin typeface="Times New Roman" panose="02020603050405020304" pitchFamily="18" charset="0"/>
                <a:ea typeface="Times New Roman" panose="02020603050405020304" pitchFamily="18" charset="0"/>
              </a:rPr>
              <a:t>A. </a:t>
            </a:r>
            <a:r>
              <a:rPr lang="en-US" sz="2400" dirty="0" err="1">
                <a:effectLst/>
                <a:latin typeface="Times New Roman" panose="02020603050405020304" pitchFamily="18" charset="0"/>
                <a:ea typeface="Times New Roman" panose="02020603050405020304" pitchFamily="18" charset="0"/>
              </a:rPr>
              <a:t>Đảng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Dân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chủ</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Đảng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lập</a:t>
            </a:r>
            <a:r>
              <a:rPr lang="en-US" sz="2400" dirty="0">
                <a:effectLst/>
                <a:latin typeface="Times New Roman" panose="02020603050405020304" pitchFamily="18" charset="0"/>
                <a:ea typeface="Times New Roman" panose="02020603050405020304" pitchFamily="18" charset="0"/>
              </a:rPr>
              <a:t>        	B. </a:t>
            </a:r>
            <a:r>
              <a:rPr lang="en-US" sz="2400" dirty="0" err="1">
                <a:effectLst/>
                <a:latin typeface="Times New Roman" panose="02020603050405020304" pitchFamily="18" charset="0"/>
                <a:ea typeface="Times New Roman" panose="02020603050405020304" pitchFamily="18" charset="0"/>
              </a:rPr>
              <a:t>Đảng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Dân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chủ</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Đảng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hòa</a:t>
            </a:r>
            <a:endParaRPr lang="en-US" sz="2000" dirty="0">
              <a:effectLst/>
              <a:latin typeface="Times New Roman" panose="02020603050405020304" pitchFamily="18" charset="0"/>
              <a:ea typeface="Times New Roman" panose="02020603050405020304" pitchFamily="18" charset="0"/>
            </a:endParaRPr>
          </a:p>
          <a:p>
            <a:pPr marL="30480" marR="30480" algn="just"/>
            <a:r>
              <a:rPr lang="en-US" sz="2400" dirty="0">
                <a:effectLst/>
                <a:latin typeface="Times New Roman" panose="02020603050405020304" pitchFamily="18" charset="0"/>
                <a:ea typeface="Times New Roman" panose="02020603050405020304" pitchFamily="18" charset="0"/>
              </a:rPr>
              <a:t>C. </a:t>
            </a:r>
            <a:r>
              <a:rPr lang="en-US" sz="2400" dirty="0" err="1">
                <a:effectLst/>
                <a:latin typeface="Times New Roman" panose="02020603050405020304" pitchFamily="18" charset="0"/>
                <a:ea typeface="Times New Roman" panose="02020603050405020304" pitchFamily="18" charset="0"/>
              </a:rPr>
              <a:t>Đảng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hòa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Đảng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lập</a:t>
            </a:r>
            <a:r>
              <a:rPr lang="en-US" sz="2400" dirty="0">
                <a:effectLst/>
                <a:latin typeface="Times New Roman" panose="02020603050405020304" pitchFamily="18" charset="0"/>
                <a:ea typeface="Times New Roman" panose="02020603050405020304" pitchFamily="18" charset="0"/>
              </a:rPr>
              <a:t>      	D. </a:t>
            </a:r>
            <a:r>
              <a:rPr lang="en-US" sz="2400" dirty="0" err="1">
                <a:effectLst/>
                <a:latin typeface="Times New Roman" panose="02020603050405020304" pitchFamily="18" charset="0"/>
                <a:ea typeface="Times New Roman" panose="02020603050405020304" pitchFamily="18" charset="0"/>
              </a:rPr>
              <a:t>Đảng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Tự</a:t>
            </a:r>
            <a:r>
              <a:rPr lang="en-US" sz="2400" dirty="0">
                <a:effectLst/>
                <a:latin typeface="Times New Roman" panose="02020603050405020304" pitchFamily="18" charset="0"/>
                <a:ea typeface="Times New Roman" panose="02020603050405020304" pitchFamily="18" charset="0"/>
              </a:rPr>
              <a:t> do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Đảng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hòa</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69764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7"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048916EE-2240-A81B-A892-8270E752476C}"/>
              </a:ext>
            </a:extLst>
          </p:cNvPr>
          <p:cNvSpPr/>
          <p:nvPr/>
        </p:nvSpPr>
        <p:spPr>
          <a:xfrm>
            <a:off x="107576" y="5221941"/>
            <a:ext cx="555812" cy="4034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8" name="Oval 7">
            <a:extLst>
              <a:ext uri="{FF2B5EF4-FFF2-40B4-BE49-F238E27FC236}">
                <a16:creationId xmlns:a16="http://schemas.microsoft.com/office/drawing/2014/main" id="{27772189-6391-5AA1-85AE-A19B72999582}"/>
              </a:ext>
            </a:extLst>
          </p:cNvPr>
          <p:cNvSpPr/>
          <p:nvPr/>
        </p:nvSpPr>
        <p:spPr>
          <a:xfrm>
            <a:off x="5553635" y="4056529"/>
            <a:ext cx="555812" cy="4034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7" name="Oval 6">
            <a:extLst>
              <a:ext uri="{FF2B5EF4-FFF2-40B4-BE49-F238E27FC236}">
                <a16:creationId xmlns:a16="http://schemas.microsoft.com/office/drawing/2014/main" id="{93DF7731-142F-C63F-315E-E45A14DA9A59}"/>
              </a:ext>
            </a:extLst>
          </p:cNvPr>
          <p:cNvSpPr/>
          <p:nvPr/>
        </p:nvSpPr>
        <p:spPr>
          <a:xfrm>
            <a:off x="31376" y="2523564"/>
            <a:ext cx="555812" cy="4034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6" name="Oval 5">
            <a:extLst>
              <a:ext uri="{FF2B5EF4-FFF2-40B4-BE49-F238E27FC236}">
                <a16:creationId xmlns:a16="http://schemas.microsoft.com/office/drawing/2014/main" id="{2684001E-FACB-2A28-41E4-339F00F3DDC2}"/>
              </a:ext>
            </a:extLst>
          </p:cNvPr>
          <p:cNvSpPr/>
          <p:nvPr/>
        </p:nvSpPr>
        <p:spPr>
          <a:xfrm>
            <a:off x="4688541" y="909918"/>
            <a:ext cx="555812" cy="4034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 name="TextBox 4">
            <a:extLst>
              <a:ext uri="{FF2B5EF4-FFF2-40B4-BE49-F238E27FC236}">
                <a16:creationId xmlns:a16="http://schemas.microsoft.com/office/drawing/2014/main" id="{2E501F12-7E31-B535-58A6-AC230050C97C}"/>
              </a:ext>
            </a:extLst>
          </p:cNvPr>
          <p:cNvSpPr txBox="1"/>
          <p:nvPr/>
        </p:nvSpPr>
        <p:spPr>
          <a:xfrm>
            <a:off x="246530" y="355413"/>
            <a:ext cx="11358282" cy="5755422"/>
          </a:xfrm>
          <a:prstGeom prst="rect">
            <a:avLst/>
          </a:prstGeom>
          <a:noFill/>
        </p:spPr>
        <p:txBody>
          <a:bodyPr wrap="square">
            <a:spAutoFit/>
          </a:bodyPr>
          <a:lstStyle/>
          <a:p>
            <a:pPr marL="30480" marR="30480" algn="just"/>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8: </a:t>
            </a:r>
            <a:r>
              <a:rPr lang="en-US" sz="2000" b="1" dirty="0" err="1">
                <a:effectLst/>
                <a:latin typeface="Times New Roman" panose="02020603050405020304" pitchFamily="18" charset="0"/>
                <a:ea typeface="Times New Roman" panose="02020603050405020304" pitchFamily="18" charset="0"/>
              </a:rPr>
              <a:t>Từ</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những</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năm</a:t>
            </a:r>
            <a:r>
              <a:rPr lang="en-US" sz="2000" b="1" dirty="0">
                <a:effectLst/>
                <a:latin typeface="Times New Roman" panose="02020603050405020304" pitchFamily="18" charset="0"/>
                <a:ea typeface="Times New Roman" panose="02020603050405020304" pitchFamily="18" charset="0"/>
              </a:rPr>
              <a:t> 90 </a:t>
            </a:r>
            <a:r>
              <a:rPr lang="en-US" sz="2000" b="1" dirty="0" err="1">
                <a:effectLst/>
                <a:latin typeface="Times New Roman" panose="02020603050405020304" pitchFamily="18" charset="0"/>
                <a:ea typeface="Times New Roman" panose="02020603050405020304" pitchFamily="18" charset="0"/>
              </a:rPr>
              <a:t>của</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thế</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kỉ</a:t>
            </a:r>
            <a:r>
              <a:rPr lang="en-US" sz="2000" b="1" dirty="0">
                <a:effectLst/>
                <a:latin typeface="Times New Roman" panose="02020603050405020304" pitchFamily="18" charset="0"/>
                <a:ea typeface="Times New Roman" panose="02020603050405020304" pitchFamily="18" charset="0"/>
              </a:rPr>
              <a:t> XX </a:t>
            </a:r>
            <a:r>
              <a:rPr lang="en-US" sz="2000" b="1" dirty="0" err="1">
                <a:effectLst/>
                <a:latin typeface="Times New Roman" panose="02020603050405020304" pitchFamily="18" charset="0"/>
                <a:ea typeface="Times New Roman" panose="02020603050405020304" pitchFamily="18" charset="0"/>
              </a:rPr>
              <a:t>đến</a:t>
            </a:r>
            <a:r>
              <a:rPr lang="en-US" sz="2000" b="1" dirty="0">
                <a:effectLst/>
                <a:latin typeface="Times New Roman" panose="02020603050405020304" pitchFamily="18" charset="0"/>
                <a:ea typeface="Times New Roman" panose="02020603050405020304" pitchFamily="18" charset="0"/>
              </a:rPr>
              <a:t> nay, ASEAN </a:t>
            </a:r>
            <a:r>
              <a:rPr lang="en-US" sz="2000" b="1" dirty="0" err="1">
                <a:effectLst/>
                <a:latin typeface="Times New Roman" panose="02020603050405020304" pitchFamily="18" charset="0"/>
                <a:ea typeface="Times New Roman" panose="02020603050405020304" pitchFamily="18" charset="0"/>
              </a:rPr>
              <a:t>đã</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chuyển</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trọng</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tâm</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hoạt</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động</a:t>
            </a:r>
            <a:r>
              <a:rPr lang="en-US" sz="2000" b="1" dirty="0">
                <a:effectLst/>
                <a:latin typeface="Times New Roman" panose="02020603050405020304" pitchFamily="18" charset="0"/>
                <a:ea typeface="Times New Roman" panose="02020603050405020304" pitchFamily="18" charset="0"/>
              </a:rPr>
              <a:t> sang </a:t>
            </a:r>
            <a:r>
              <a:rPr lang="en-US" sz="2000" b="1" dirty="0" err="1">
                <a:effectLst/>
                <a:latin typeface="Times New Roman" panose="02020603050405020304" pitchFamily="18" charset="0"/>
                <a:ea typeface="Times New Roman" panose="02020603050405020304" pitchFamily="18" charset="0"/>
              </a:rPr>
              <a:t>lĩnh</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vực</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nào</a:t>
            </a:r>
            <a:r>
              <a:rPr lang="en-US" sz="2000" b="1" dirty="0">
                <a:effectLst/>
                <a:latin typeface="Times New Roman" panose="02020603050405020304" pitchFamily="18" charset="0"/>
                <a:ea typeface="Times New Roman" panose="02020603050405020304" pitchFamily="18" charset="0"/>
              </a:rPr>
              <a:t>?</a:t>
            </a:r>
            <a:endParaRPr lang="en-US" b="1" dirty="0">
              <a:effectLst/>
              <a:latin typeface="Times New Roman" panose="02020603050405020304" pitchFamily="18" charset="0"/>
              <a:ea typeface="Times New Roman" panose="02020603050405020304" pitchFamily="18" charset="0"/>
            </a:endParaRPr>
          </a:p>
          <a:p>
            <a:pPr marR="30480" algn="just"/>
            <a:r>
              <a:rPr lang="en-US" sz="2000" dirty="0">
                <a:effectLst/>
                <a:latin typeface="Times New Roman" panose="02020603050405020304" pitchFamily="18" charset="0"/>
                <a:ea typeface="Times New Roman" panose="02020603050405020304" pitchFamily="18" charset="0"/>
              </a:rPr>
              <a:t>A. </a:t>
            </a:r>
            <a:r>
              <a:rPr lang="en-US" sz="2000" dirty="0" err="1">
                <a:effectLst/>
                <a:latin typeface="Times New Roman" panose="02020603050405020304" pitchFamily="18" charset="0"/>
                <a:ea typeface="Times New Roman" panose="02020603050405020304" pitchFamily="18" charset="0"/>
              </a:rPr>
              <a:t>Hợp</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lĩnh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vực</a:t>
            </a:r>
            <a:r>
              <a:rPr lang="en-US" sz="2000" dirty="0">
                <a:effectLst/>
                <a:latin typeface="Times New Roman" panose="02020603050405020304" pitchFamily="18" charset="0"/>
                <a:ea typeface="Times New Roman" panose="02020603050405020304" pitchFamily="18" charset="0"/>
              </a:rPr>
              <a:t> du </a:t>
            </a:r>
            <a:r>
              <a:rPr lang="en-US" sz="2000" dirty="0" err="1">
                <a:effectLst/>
                <a:latin typeface="Times New Roman" panose="02020603050405020304" pitchFamily="18" charset="0"/>
                <a:ea typeface="Times New Roman" panose="02020603050405020304" pitchFamily="18" charset="0"/>
              </a:rPr>
              <a:t>lịch</a:t>
            </a:r>
            <a:r>
              <a:rPr lang="en-US" sz="2000" dirty="0">
                <a:effectLst/>
                <a:latin typeface="Times New Roman" panose="02020603050405020304" pitchFamily="18" charset="0"/>
                <a:ea typeface="Times New Roman" panose="02020603050405020304" pitchFamily="18" charset="0"/>
              </a:rPr>
              <a:t>.		B. </a:t>
            </a:r>
            <a:r>
              <a:rPr lang="en-US" sz="2000" dirty="0" err="1">
                <a:effectLst/>
                <a:latin typeface="Times New Roman" panose="02020603050405020304" pitchFamily="18" charset="0"/>
                <a:ea typeface="Times New Roman" panose="02020603050405020304" pitchFamily="18" charset="0"/>
              </a:rPr>
              <a:t>Hợp</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lĩnh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vực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kinh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tế</a:t>
            </a:r>
            <a:r>
              <a:rPr lang="en-US" sz="2000" dirty="0">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R="30480" algn="just"/>
            <a:r>
              <a:rPr lang="en-US" sz="2000" dirty="0">
                <a:effectLst/>
                <a:latin typeface="Times New Roman" panose="02020603050405020304" pitchFamily="18" charset="0"/>
                <a:ea typeface="Times New Roman" panose="02020603050405020304" pitchFamily="18" charset="0"/>
              </a:rPr>
              <a:t>C. </a:t>
            </a:r>
            <a:r>
              <a:rPr lang="en-US" sz="2000" dirty="0" err="1">
                <a:effectLst/>
                <a:latin typeface="Times New Roman" panose="02020603050405020304" pitchFamily="18" charset="0"/>
                <a:ea typeface="Times New Roman" panose="02020603050405020304" pitchFamily="18" charset="0"/>
              </a:rPr>
              <a:t>Hợp</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lĩnh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vực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quân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sự</a:t>
            </a:r>
            <a:r>
              <a:rPr lang="en-US" sz="2000" dirty="0">
                <a:effectLst/>
                <a:latin typeface="Times New Roman" panose="02020603050405020304" pitchFamily="18" charset="0"/>
                <a:ea typeface="Times New Roman" panose="02020603050405020304" pitchFamily="18" charset="0"/>
              </a:rPr>
              <a:t>.		D. </a:t>
            </a:r>
            <a:r>
              <a:rPr lang="en-US" sz="2000" dirty="0" err="1">
                <a:effectLst/>
                <a:latin typeface="Times New Roman" panose="02020603050405020304" pitchFamily="18" charset="0"/>
                <a:ea typeface="Times New Roman" panose="02020603050405020304" pitchFamily="18" charset="0"/>
              </a:rPr>
              <a:t>Hợp</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lĩnh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vực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giáo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dục</a:t>
            </a:r>
            <a:r>
              <a:rPr lang="en-US" sz="2000" dirty="0">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R="30480" algn="just"/>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9: </a:t>
            </a:r>
            <a:r>
              <a:rPr lang="en-US" sz="2000" b="1" dirty="0" err="1">
                <a:effectLst/>
                <a:latin typeface="Times New Roman" panose="02020603050405020304" pitchFamily="18" charset="0"/>
                <a:ea typeface="Times New Roman" panose="02020603050405020304" pitchFamily="18" charset="0"/>
              </a:rPr>
              <a:t>Đâu</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là</a:t>
            </a:r>
            <a:r>
              <a:rPr lang="en-US" sz="2000" b="1" dirty="0">
                <a:effectLst/>
                <a:latin typeface="Times New Roman" panose="02020603050405020304" pitchFamily="18" charset="0"/>
                <a:ea typeface="Times New Roman" panose="02020603050405020304" pitchFamily="18" charset="0"/>
              </a:rPr>
              <a:t> </a:t>
            </a:r>
            <a:r>
              <a:rPr lang="en-US" sz="2000" b="1" u="sng" dirty="0" err="1">
                <a:effectLst/>
                <a:latin typeface="Times New Roman" panose="02020603050405020304" pitchFamily="18" charset="0"/>
                <a:ea typeface="Times New Roman" panose="02020603050405020304" pitchFamily="18" charset="0"/>
              </a:rPr>
              <a:t>hạn</a:t>
            </a:r>
            <a:r>
              <a:rPr lang="en-US" sz="2000" b="1" u="sng" dirty="0">
                <a:effectLst/>
                <a:latin typeface="Times New Roman" panose="02020603050405020304" pitchFamily="18" charset="0"/>
                <a:ea typeface="Times New Roman" panose="02020603050405020304" pitchFamily="18" charset="0"/>
              </a:rPr>
              <a:t> </a:t>
            </a:r>
            <a:r>
              <a:rPr lang="en-US" sz="2000" b="1" u="sng" dirty="0" err="1">
                <a:effectLst/>
                <a:latin typeface="Times New Roman" panose="02020603050405020304" pitchFamily="18" charset="0"/>
                <a:ea typeface="Times New Roman" panose="02020603050405020304" pitchFamily="18" charset="0"/>
              </a:rPr>
              <a:t>chế</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cơ</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bản</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của</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cuộc</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Cách</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mạng</a:t>
            </a:r>
            <a:r>
              <a:rPr lang="en-US" sz="2000" b="1" dirty="0">
                <a:effectLst/>
                <a:latin typeface="Times New Roman" panose="02020603050405020304" pitchFamily="18" charset="0"/>
                <a:ea typeface="Times New Roman" panose="02020603050405020304" pitchFamily="18" charset="0"/>
              </a:rPr>
              <a:t> khoa </a:t>
            </a:r>
            <a:r>
              <a:rPr lang="en-US" sz="2000" b="1" dirty="0" err="1">
                <a:effectLst/>
                <a:latin typeface="Times New Roman" panose="02020603050405020304" pitchFamily="18" charset="0"/>
                <a:ea typeface="Times New Roman" panose="02020603050405020304" pitchFamily="18" charset="0"/>
              </a:rPr>
              <a:t>học</a:t>
            </a:r>
            <a:r>
              <a:rPr lang="en-US" sz="2000" b="1" dirty="0">
                <a:effectLst/>
                <a:latin typeface="Times New Roman" panose="02020603050405020304" pitchFamily="18" charset="0"/>
                <a:ea typeface="Times New Roman" panose="02020603050405020304" pitchFamily="18" charset="0"/>
              </a:rPr>
              <a:t> – </a:t>
            </a:r>
            <a:r>
              <a:rPr lang="en-US" sz="2000" b="1" dirty="0" err="1">
                <a:effectLst/>
                <a:latin typeface="Times New Roman" panose="02020603050405020304" pitchFamily="18" charset="0"/>
                <a:ea typeface="Times New Roman" panose="02020603050405020304" pitchFamily="18" charset="0"/>
              </a:rPr>
              <a:t>kĩ</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thuật</a:t>
            </a:r>
            <a:r>
              <a:rPr lang="en-US" sz="2000" b="1" dirty="0">
                <a:effectLst/>
                <a:latin typeface="Times New Roman" panose="02020603050405020304" pitchFamily="18" charset="0"/>
                <a:ea typeface="Times New Roman" panose="02020603050405020304" pitchFamily="18" charset="0"/>
              </a:rPr>
              <a:t>?</a:t>
            </a:r>
            <a:endParaRPr lang="en-US" b="1" dirty="0">
              <a:effectLst/>
              <a:latin typeface="Times New Roman" panose="02020603050405020304" pitchFamily="18" charset="0"/>
              <a:ea typeface="Times New Roman" panose="02020603050405020304" pitchFamily="18" charset="0"/>
            </a:endParaRPr>
          </a:p>
          <a:p>
            <a:pPr marR="30480" algn="just"/>
            <a:r>
              <a:rPr lang="en-US" sz="2000" dirty="0">
                <a:effectLst/>
                <a:latin typeface="Times New Roman" panose="02020603050405020304" pitchFamily="18" charset="0"/>
                <a:ea typeface="Times New Roman" panose="02020603050405020304" pitchFamily="18" charset="0"/>
              </a:rPr>
              <a:t>A. </a:t>
            </a:r>
            <a:r>
              <a:rPr lang="en-US" sz="2000" dirty="0" err="1">
                <a:effectLst/>
                <a:latin typeface="Times New Roman" panose="02020603050405020304" pitchFamily="18" charset="0"/>
                <a:ea typeface="Times New Roman" panose="02020603050405020304" pitchFamily="18" charset="0"/>
              </a:rPr>
              <a:t>Nguy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cơ</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bùng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nổ</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một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cuộc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chiến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tranh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hạt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nhân</a:t>
            </a:r>
            <a:r>
              <a:rPr lang="en-US" sz="2000" dirty="0">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R="30480" algn="just"/>
            <a:r>
              <a:rPr lang="en-US" sz="2000" dirty="0">
                <a:effectLst/>
                <a:latin typeface="Times New Roman" panose="02020603050405020304" pitchFamily="18" charset="0"/>
                <a:ea typeface="Times New Roman" panose="02020603050405020304" pitchFamily="18" charset="0"/>
              </a:rPr>
              <a:t>B. </a:t>
            </a:r>
            <a:r>
              <a:rPr lang="en-US" sz="2000" dirty="0" err="1">
                <a:effectLst/>
                <a:latin typeface="Times New Roman" panose="02020603050405020304" pitchFamily="18" charset="0"/>
                <a:ea typeface="Times New Roman" panose="02020603050405020304" pitchFamily="18" charset="0"/>
              </a:rPr>
              <a:t>Hàng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hóa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sản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xuất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ra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nhiều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dễn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đến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khủng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hoảng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kinh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tế</a:t>
            </a:r>
            <a:r>
              <a:rPr lang="en-US" sz="2000" dirty="0">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R="30480" algn="just"/>
            <a:r>
              <a:rPr lang="en-US" sz="2000" dirty="0">
                <a:effectLst/>
                <a:latin typeface="Times New Roman" panose="02020603050405020304" pitchFamily="18" charset="0"/>
                <a:ea typeface="Times New Roman" panose="02020603050405020304" pitchFamily="18" charset="0"/>
              </a:rPr>
              <a:t>C. </a:t>
            </a:r>
            <a:r>
              <a:rPr lang="en-US" sz="2000" dirty="0" err="1">
                <a:effectLst/>
                <a:latin typeface="Times New Roman" panose="02020603050405020304" pitchFamily="18" charset="0"/>
                <a:ea typeface="Times New Roman" panose="02020603050405020304" pitchFamily="18" charset="0"/>
              </a:rPr>
              <a:t>Chế</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tạo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loại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vũ</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khí</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và</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phương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tiện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có</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sức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hủy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diệt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sự</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sống</a:t>
            </a:r>
            <a:r>
              <a:rPr lang="en-US" sz="2000" dirty="0">
                <a:effectLst/>
                <a:latin typeface="Times New Roman" panose="02020603050405020304" pitchFamily="18" charset="0"/>
                <a:ea typeface="Times New Roman" panose="02020603050405020304" pitchFamily="18" charset="0"/>
              </a:rPr>
              <a:t>, ô </a:t>
            </a:r>
            <a:r>
              <a:rPr lang="en-US" sz="2000" dirty="0" err="1">
                <a:effectLst/>
                <a:latin typeface="Times New Roman" panose="02020603050405020304" pitchFamily="18" charset="0"/>
                <a:ea typeface="Times New Roman" panose="02020603050405020304" pitchFamily="18" charset="0"/>
              </a:rPr>
              <a:t>nhiễm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môi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trường</a:t>
            </a:r>
            <a:r>
              <a:rPr lang="en-US" sz="2000" dirty="0">
                <a:effectLst/>
                <a:latin typeface="Times New Roman" panose="02020603050405020304" pitchFamily="18" charset="0"/>
                <a:ea typeface="Times New Roman" panose="02020603050405020304" pitchFamily="18" charset="0"/>
              </a:rPr>
              <a:t>, tai </a:t>
            </a:r>
            <a:r>
              <a:rPr lang="en-US" sz="2000" dirty="0" err="1">
                <a:effectLst/>
                <a:latin typeface="Times New Roman" panose="02020603050405020304" pitchFamily="18" charset="0"/>
                <a:ea typeface="Times New Roman" panose="02020603050405020304" pitchFamily="18" charset="0"/>
              </a:rPr>
              <a:t>nạ</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dịch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bệnh</a:t>
            </a:r>
            <a:r>
              <a:rPr lang="en-US" sz="2000" dirty="0">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R="30480" algn="just"/>
            <a:r>
              <a:rPr lang="en-US" sz="2000" dirty="0">
                <a:effectLst/>
                <a:latin typeface="Times New Roman" panose="02020603050405020304" pitchFamily="18" charset="0"/>
                <a:ea typeface="Times New Roman" panose="02020603050405020304" pitchFamily="18" charset="0"/>
              </a:rPr>
              <a:t>D. </a:t>
            </a:r>
            <a:r>
              <a:rPr lang="en-US" sz="2000" dirty="0" err="1">
                <a:effectLst/>
                <a:latin typeface="Times New Roman" panose="02020603050405020304" pitchFamily="18" charset="0"/>
                <a:ea typeface="Times New Roman" panose="02020603050405020304" pitchFamily="18" charset="0"/>
              </a:rPr>
              <a:t>Nạn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khủng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bố</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tăng</a:t>
            </a:r>
            <a:r>
              <a:rPr lang="en-US" sz="2000" dirty="0">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r>
              <a:rPr lang="en-US" sz="2000" b="1" dirty="0" err="1">
                <a:solidFill>
                  <a:srgbClr val="000000"/>
                </a:solidFill>
                <a:effectLst/>
                <a:latin typeface="Times New Roman" panose="02020603050405020304" pitchFamily="18" charset="0"/>
                <a:ea typeface="Times New Roman" panose="02020603050405020304" pitchFamily="18" charset="0"/>
              </a:rPr>
              <a:t>Câu</a:t>
            </a:r>
            <a:r>
              <a:rPr lang="en-US" sz="2000" b="1" dirty="0">
                <a:solidFill>
                  <a:srgbClr val="000000"/>
                </a:solidFill>
                <a:effectLst/>
                <a:latin typeface="Times New Roman" panose="02020603050405020304" pitchFamily="18" charset="0"/>
                <a:ea typeface="Times New Roman" panose="02020603050405020304" pitchFamily="18" charset="0"/>
              </a:rPr>
              <a:t> 10: </a:t>
            </a:r>
            <a:r>
              <a:rPr lang="en-US" sz="2000" b="1" dirty="0" err="1">
                <a:solidFill>
                  <a:srgbClr val="000000"/>
                </a:solidFill>
                <a:effectLst/>
                <a:latin typeface="Times New Roman" panose="02020603050405020304" pitchFamily="18" charset="0"/>
                <a:ea typeface="Times New Roman" panose="02020603050405020304" pitchFamily="18" charset="0"/>
              </a:rPr>
              <a:t>họp</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hội</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nghị</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cấp</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cao</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giữa</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các</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nước</a:t>
            </a:r>
            <a:r>
              <a:rPr lang="en-US" sz="2000" b="1" dirty="0">
                <a:solidFill>
                  <a:srgbClr val="000000"/>
                </a:solidFill>
                <a:effectLst/>
                <a:latin typeface="Times New Roman" panose="02020603050405020304" pitchFamily="18" charset="0"/>
                <a:ea typeface="Times New Roman" panose="02020603050405020304" pitchFamily="18" charset="0"/>
              </a:rPr>
              <a:t> EC </a:t>
            </a:r>
            <a:r>
              <a:rPr lang="en-US" sz="2000" b="1" dirty="0" err="1">
                <a:solidFill>
                  <a:srgbClr val="000000"/>
                </a:solidFill>
                <a:effectLst/>
                <a:latin typeface="Times New Roman" panose="02020603050405020304" pitchFamily="18" charset="0"/>
                <a:ea typeface="Times New Roman" panose="02020603050405020304" pitchFamily="18" charset="0"/>
              </a:rPr>
              <a:t>họp</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tại</a:t>
            </a:r>
            <a:r>
              <a:rPr lang="en-US" sz="2000" b="1" dirty="0">
                <a:solidFill>
                  <a:srgbClr val="000000"/>
                </a:solidFill>
                <a:effectLst/>
                <a:latin typeface="Times New Roman" panose="02020603050405020304" pitchFamily="18" charset="0"/>
                <a:ea typeface="Times New Roman" panose="02020603050405020304" pitchFamily="18" charset="0"/>
              </a:rPr>
              <a:t> Ma-</a:t>
            </a:r>
            <a:r>
              <a:rPr lang="en-US" sz="2000" b="1" dirty="0" err="1">
                <a:solidFill>
                  <a:srgbClr val="000000"/>
                </a:solidFill>
                <a:effectLst/>
                <a:latin typeface="Times New Roman" panose="02020603050405020304" pitchFamily="18" charset="0"/>
                <a:ea typeface="Times New Roman" panose="02020603050405020304" pitchFamily="18" charset="0"/>
              </a:rPr>
              <a:t>xtrich</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quyết</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định</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đổi</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tên</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Cộng</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đồng</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châu</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Âu</a:t>
            </a:r>
            <a:r>
              <a:rPr lang="en-US" sz="2000" b="1" dirty="0">
                <a:solidFill>
                  <a:srgbClr val="000000"/>
                </a:solidFill>
                <a:effectLst/>
                <a:latin typeface="Times New Roman" panose="02020603050405020304" pitchFamily="18" charset="0"/>
                <a:ea typeface="Times New Roman" panose="02020603050405020304" pitchFamily="18" charset="0"/>
              </a:rPr>
              <a:t> (EC) </a:t>
            </a:r>
            <a:r>
              <a:rPr lang="en-US" sz="2000" b="1" dirty="0" err="1">
                <a:solidFill>
                  <a:srgbClr val="000000"/>
                </a:solidFill>
                <a:effectLst/>
                <a:latin typeface="Times New Roman" panose="02020603050405020304" pitchFamily="18" charset="0"/>
                <a:ea typeface="Times New Roman" panose="02020603050405020304" pitchFamily="18" charset="0"/>
              </a:rPr>
              <a:t>thành</a:t>
            </a:r>
            <a:r>
              <a:rPr lang="en-US" sz="2000" b="1" dirty="0">
                <a:solidFill>
                  <a:srgbClr val="000000"/>
                </a:solidFill>
                <a:effectLst/>
                <a:latin typeface="Times New Roman" panose="02020603050405020304" pitchFamily="18" charset="0"/>
                <a:ea typeface="Times New Roman" panose="02020603050405020304" pitchFamily="18" charset="0"/>
              </a:rPr>
              <a:t>:</a:t>
            </a:r>
            <a:endParaRPr lang="en-US" b="1" dirty="0">
              <a:effectLst/>
              <a:latin typeface="Times New Roman" panose="02020603050405020304" pitchFamily="18" charset="0"/>
              <a:ea typeface="Times New Roman" panose="02020603050405020304" pitchFamily="18" charset="0"/>
            </a:endParaRPr>
          </a:p>
          <a:p>
            <a:r>
              <a:rPr lang="en-US" sz="2000" dirty="0">
                <a:solidFill>
                  <a:srgbClr val="000000"/>
                </a:solidFill>
                <a:effectLst/>
                <a:latin typeface="Times New Roman" panose="02020603050405020304" pitchFamily="18" charset="0"/>
                <a:ea typeface="Times New Roman" panose="02020603050405020304" pitchFamily="18" charset="0"/>
              </a:rPr>
              <a:t>A. </a:t>
            </a:r>
            <a:r>
              <a:rPr lang="en-US" sz="2000" dirty="0" err="1">
                <a:solidFill>
                  <a:srgbClr val="000000"/>
                </a:solidFill>
                <a:effectLst/>
                <a:latin typeface="Times New Roman" panose="02020603050405020304" pitchFamily="18" charset="0"/>
                <a:ea typeface="Times New Roman" panose="02020603050405020304" pitchFamily="18" charset="0"/>
              </a:rPr>
              <a:t>Cộng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đồng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châu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Âu</a:t>
            </a:r>
            <a:r>
              <a:rPr lang="en-US" sz="2000" dirty="0">
                <a:solidFill>
                  <a:srgbClr val="000000"/>
                </a:solidFill>
                <a:effectLst/>
                <a:latin typeface="Times New Roman" panose="02020603050405020304" pitchFamily="18" charset="0"/>
                <a:ea typeface="Times New Roman" panose="02020603050405020304" pitchFamily="18" charset="0"/>
              </a:rPr>
              <a:t>.			B. </a:t>
            </a:r>
            <a:r>
              <a:rPr lang="en-US" sz="2000" dirty="0" err="1">
                <a:solidFill>
                  <a:srgbClr val="000000"/>
                </a:solidFill>
                <a:effectLst/>
                <a:latin typeface="Times New Roman" panose="02020603050405020304" pitchFamily="18" charset="0"/>
                <a:ea typeface="Times New Roman" panose="02020603050405020304" pitchFamily="18" charset="0"/>
              </a:rPr>
              <a:t>Cộng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đồng</a:t>
            </a:r>
            <a:r>
              <a:rPr lang="en-US" sz="2000" dirty="0">
                <a:solidFill>
                  <a:srgbClr val="000000"/>
                </a:solidFill>
                <a:effectLst/>
                <a:latin typeface="Times New Roman" panose="02020603050405020304" pitchFamily="18" charset="0"/>
                <a:ea typeface="Times New Roman" panose="02020603050405020304" pitchFamily="18" charset="0"/>
              </a:rPr>
              <a:t> than </a:t>
            </a:r>
            <a:r>
              <a:rPr lang="en-US" sz="2000" dirty="0" err="1">
                <a:solidFill>
                  <a:srgbClr val="000000"/>
                </a:solidFill>
                <a:effectLst/>
                <a:latin typeface="Times New Roman" panose="02020603050405020304" pitchFamily="18" charset="0"/>
                <a:ea typeface="Times New Roman" panose="02020603050405020304" pitchFamily="18" charset="0"/>
              </a:rPr>
              <a:t>thép</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châu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Âu</a:t>
            </a:r>
            <a:r>
              <a:rPr lang="en-US" sz="2000" dirty="0">
                <a:solidFill>
                  <a:srgbClr val="00000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r>
              <a:rPr lang="en-US" sz="2000" dirty="0">
                <a:solidFill>
                  <a:srgbClr val="000000"/>
                </a:solidFill>
                <a:effectLst/>
                <a:latin typeface="Times New Roman" panose="02020603050405020304" pitchFamily="18" charset="0"/>
                <a:ea typeface="Times New Roman" panose="02020603050405020304" pitchFamily="18" charset="0"/>
              </a:rPr>
              <a:t>C. </a:t>
            </a:r>
            <a:r>
              <a:rPr lang="en-US" sz="2000" dirty="0" err="1">
                <a:solidFill>
                  <a:srgbClr val="000000"/>
                </a:solidFill>
                <a:effectLst/>
                <a:latin typeface="Times New Roman" panose="02020603050405020304" pitchFamily="18" charset="0"/>
                <a:ea typeface="Times New Roman" panose="02020603050405020304" pitchFamily="18" charset="0"/>
              </a:rPr>
              <a:t>Cộng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đồng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năng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lượng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nguyên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tử</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châu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Âu</a:t>
            </a:r>
            <a:r>
              <a:rPr lang="en-US" sz="2000" dirty="0">
                <a:solidFill>
                  <a:srgbClr val="000000"/>
                </a:solidFill>
                <a:effectLst/>
                <a:latin typeface="Times New Roman" panose="02020603050405020304" pitchFamily="18" charset="0"/>
                <a:ea typeface="Times New Roman" panose="02020603050405020304" pitchFamily="18" charset="0"/>
              </a:rPr>
              <a:t>.	D. </a:t>
            </a:r>
            <a:r>
              <a:rPr lang="en-US" sz="2000" dirty="0" err="1">
                <a:solidFill>
                  <a:srgbClr val="000000"/>
                </a:solidFill>
                <a:effectLst/>
                <a:latin typeface="Times New Roman" panose="02020603050405020304" pitchFamily="18" charset="0"/>
                <a:ea typeface="Times New Roman" panose="02020603050405020304" pitchFamily="18" charset="0"/>
              </a:rPr>
              <a:t>Liên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minh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châu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Âu</a:t>
            </a:r>
            <a:r>
              <a:rPr lang="en-US" sz="2000" dirty="0">
                <a:solidFill>
                  <a:srgbClr val="00000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R="30480" algn="just"/>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11: </a:t>
            </a:r>
            <a:r>
              <a:rPr lang="en-US" sz="2000" b="1" dirty="0" err="1">
                <a:effectLst/>
                <a:latin typeface="Times New Roman" panose="02020603050405020304" pitchFamily="18" charset="0"/>
                <a:ea typeface="Times New Roman" panose="02020603050405020304" pitchFamily="18" charset="0"/>
              </a:rPr>
              <a:t>Chính</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sách</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đối</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ngoại</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mà</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các</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đời</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tổng</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thống</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Mĩ</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theo</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đuổi</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đều</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nhằm</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mục</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đích</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gì</a:t>
            </a:r>
            <a:r>
              <a:rPr lang="en-US" sz="2000" b="1" dirty="0">
                <a:effectLst/>
                <a:latin typeface="Times New Roman" panose="02020603050405020304" pitchFamily="18" charset="0"/>
                <a:ea typeface="Times New Roman" panose="02020603050405020304" pitchFamily="18" charset="0"/>
              </a:rPr>
              <a:t>?</a:t>
            </a:r>
            <a:endParaRPr lang="en-US" b="1" dirty="0">
              <a:effectLst/>
              <a:latin typeface="Times New Roman" panose="02020603050405020304" pitchFamily="18" charset="0"/>
              <a:ea typeface="Times New Roman" panose="02020603050405020304" pitchFamily="18" charset="0"/>
            </a:endParaRPr>
          </a:p>
          <a:p>
            <a:pPr marR="30480" algn="just"/>
            <a:r>
              <a:rPr lang="en-US" sz="2000" dirty="0">
                <a:effectLst/>
                <a:latin typeface="Times New Roman" panose="02020603050405020304" pitchFamily="18" charset="0"/>
                <a:ea typeface="Times New Roman" panose="02020603050405020304" pitchFamily="18" charset="0"/>
              </a:rPr>
              <a:t>A. </a:t>
            </a:r>
            <a:r>
              <a:rPr lang="en-US" sz="2000" dirty="0" err="1">
                <a:effectLst/>
                <a:latin typeface="Times New Roman" panose="02020603050405020304" pitchFamily="18" charset="0"/>
                <a:ea typeface="Times New Roman" panose="02020603050405020304" pitchFamily="18" charset="0"/>
              </a:rPr>
              <a:t>Đưa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Mĩ</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trở</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thành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cường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quốc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về</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chính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trị</a:t>
            </a:r>
            <a:r>
              <a:rPr lang="en-US" sz="2000" dirty="0">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R="30480" algn="just"/>
            <a:r>
              <a:rPr lang="en-US" sz="2000" dirty="0">
                <a:effectLst/>
                <a:latin typeface="Times New Roman" panose="02020603050405020304" pitchFamily="18" charset="0"/>
                <a:ea typeface="Times New Roman" panose="02020603050405020304" pitchFamily="18" charset="0"/>
              </a:rPr>
              <a:t>B. </a:t>
            </a:r>
            <a:r>
              <a:rPr lang="en-US" sz="2000" dirty="0" err="1">
                <a:effectLst/>
                <a:latin typeface="Times New Roman" panose="02020603050405020304" pitchFamily="18" charset="0"/>
                <a:ea typeface="Times New Roman" panose="02020603050405020304" pitchFamily="18" charset="0"/>
              </a:rPr>
              <a:t>Đưa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Mĩ</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trở</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thành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cường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quốc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về</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kinh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tế</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tài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chính</a:t>
            </a:r>
            <a:r>
              <a:rPr lang="en-US" sz="2000" dirty="0">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R="30480" algn="just"/>
            <a:r>
              <a:rPr lang="en-US" sz="2000" dirty="0">
                <a:effectLst/>
                <a:latin typeface="Times New Roman" panose="02020603050405020304" pitchFamily="18" charset="0"/>
                <a:ea typeface="Times New Roman" panose="02020603050405020304" pitchFamily="18" charset="0"/>
              </a:rPr>
              <a:t>C. </a:t>
            </a:r>
            <a:r>
              <a:rPr lang="en-US" sz="2000" dirty="0" err="1">
                <a:effectLst/>
                <a:latin typeface="Times New Roman" panose="02020603050405020304" pitchFamily="18" charset="0"/>
                <a:ea typeface="Times New Roman" panose="02020603050405020304" pitchFamily="18" charset="0"/>
              </a:rPr>
              <a:t>Thực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hiện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mưu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đồ</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bá</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chủ</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thế</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giới</a:t>
            </a:r>
            <a:r>
              <a:rPr lang="en-US" sz="2000" dirty="0">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R="30480" algn="just"/>
            <a:r>
              <a:rPr lang="en-US" sz="2000" dirty="0">
                <a:effectLst/>
                <a:latin typeface="Times New Roman" panose="02020603050405020304" pitchFamily="18" charset="0"/>
                <a:ea typeface="Times New Roman" panose="02020603050405020304" pitchFamily="18" charset="0"/>
              </a:rPr>
              <a:t>D. </a:t>
            </a:r>
            <a:r>
              <a:rPr lang="en-US" sz="2000" dirty="0" err="1">
                <a:effectLst/>
                <a:latin typeface="Times New Roman" panose="02020603050405020304" pitchFamily="18" charset="0"/>
                <a:ea typeface="Times New Roman" panose="02020603050405020304" pitchFamily="18" charset="0"/>
              </a:rPr>
              <a:t>Mở</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rộng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quan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hệ</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ngoại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giao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với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tất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cả</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nước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thế</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giới</a:t>
            </a:r>
            <a:r>
              <a:rPr lang="en-US" sz="2000" dirty="0">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06738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7"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8ED94E81-F729-DA37-CE0E-EF7A77D00F1F}"/>
              </a:ext>
            </a:extLst>
          </p:cNvPr>
          <p:cNvSpPr/>
          <p:nvPr/>
        </p:nvSpPr>
        <p:spPr>
          <a:xfrm>
            <a:off x="-134471" y="5437094"/>
            <a:ext cx="555812" cy="4034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 name="Oval 8">
            <a:extLst>
              <a:ext uri="{FF2B5EF4-FFF2-40B4-BE49-F238E27FC236}">
                <a16:creationId xmlns:a16="http://schemas.microsoft.com/office/drawing/2014/main" id="{7B32450F-812B-141F-C373-804D69EB2B91}"/>
              </a:ext>
            </a:extLst>
          </p:cNvPr>
          <p:cNvSpPr/>
          <p:nvPr/>
        </p:nvSpPr>
        <p:spPr>
          <a:xfrm>
            <a:off x="-89647" y="4271683"/>
            <a:ext cx="555812" cy="4034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8" name="Oval 7">
            <a:extLst>
              <a:ext uri="{FF2B5EF4-FFF2-40B4-BE49-F238E27FC236}">
                <a16:creationId xmlns:a16="http://schemas.microsoft.com/office/drawing/2014/main" id="{217A9B9E-906E-6751-D7F6-238159DDCE3C}"/>
              </a:ext>
            </a:extLst>
          </p:cNvPr>
          <p:cNvSpPr/>
          <p:nvPr/>
        </p:nvSpPr>
        <p:spPr>
          <a:xfrm>
            <a:off x="0" y="3429000"/>
            <a:ext cx="555812" cy="4034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7" name="Oval 6">
            <a:extLst>
              <a:ext uri="{FF2B5EF4-FFF2-40B4-BE49-F238E27FC236}">
                <a16:creationId xmlns:a16="http://schemas.microsoft.com/office/drawing/2014/main" id="{8ED1E6D9-EA98-56B4-36A2-248D7472EA45}"/>
              </a:ext>
            </a:extLst>
          </p:cNvPr>
          <p:cNvSpPr/>
          <p:nvPr/>
        </p:nvSpPr>
        <p:spPr>
          <a:xfrm>
            <a:off x="-53788" y="1860177"/>
            <a:ext cx="555812" cy="4034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6" name="Oval 5">
            <a:extLst>
              <a:ext uri="{FF2B5EF4-FFF2-40B4-BE49-F238E27FC236}">
                <a16:creationId xmlns:a16="http://schemas.microsoft.com/office/drawing/2014/main" id="{6FF4421A-8E16-1818-F3AF-19798A2CDFC7}"/>
              </a:ext>
            </a:extLst>
          </p:cNvPr>
          <p:cNvSpPr/>
          <p:nvPr/>
        </p:nvSpPr>
        <p:spPr>
          <a:xfrm>
            <a:off x="-53788" y="739588"/>
            <a:ext cx="555812" cy="4034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 name="TextBox 4">
            <a:extLst>
              <a:ext uri="{FF2B5EF4-FFF2-40B4-BE49-F238E27FC236}">
                <a16:creationId xmlns:a16="http://schemas.microsoft.com/office/drawing/2014/main" id="{AA1B0A50-81FC-BEEB-CE8D-BECBBCA856C6}"/>
              </a:ext>
            </a:extLst>
          </p:cNvPr>
          <p:cNvSpPr txBox="1"/>
          <p:nvPr/>
        </p:nvSpPr>
        <p:spPr>
          <a:xfrm>
            <a:off x="143435" y="169145"/>
            <a:ext cx="11860306" cy="6155531"/>
          </a:xfrm>
          <a:prstGeom prst="rect">
            <a:avLst/>
          </a:prstGeom>
          <a:noFill/>
        </p:spPr>
        <p:txBody>
          <a:bodyPr wrap="square">
            <a:spAutoFit/>
          </a:bodyPr>
          <a:lstStyle/>
          <a:p>
            <a:pPr marR="30480" algn="just"/>
            <a:r>
              <a:rPr lang="en-US" sz="1800" b="1" dirty="0" err="1">
                <a:effectLst/>
                <a:latin typeface="Times New Roman" panose="02020603050405020304" pitchFamily="18" charset="0"/>
                <a:ea typeface="Times New Roman" panose="02020603050405020304" pitchFamily="18" charset="0"/>
              </a:rPr>
              <a:t>Câu</a:t>
            </a:r>
            <a:r>
              <a:rPr lang="en-US" sz="1800" b="1" dirty="0">
                <a:effectLst/>
                <a:latin typeface="Times New Roman" panose="02020603050405020304" pitchFamily="18" charset="0"/>
                <a:ea typeface="Times New Roman" panose="02020603050405020304" pitchFamily="18" charset="0"/>
              </a:rPr>
              <a:t> 12: </a:t>
            </a:r>
            <a:r>
              <a:rPr lang="en-US" sz="1800" b="1" dirty="0" err="1">
                <a:effectLst/>
                <a:latin typeface="Times New Roman" panose="02020603050405020304" pitchFamily="18" charset="0"/>
                <a:ea typeface="Times New Roman" panose="02020603050405020304" pitchFamily="18" charset="0"/>
              </a:rPr>
              <a:t>Nguồn</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gốc</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sâu</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xa</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của</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cuộc</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cách</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mạng</a:t>
            </a:r>
            <a:r>
              <a:rPr lang="en-US" sz="1800" b="1" dirty="0">
                <a:effectLst/>
                <a:latin typeface="Times New Roman" panose="02020603050405020304" pitchFamily="18" charset="0"/>
                <a:ea typeface="Times New Roman" panose="02020603050405020304" pitchFamily="18" charset="0"/>
              </a:rPr>
              <a:t> khoa </a:t>
            </a:r>
            <a:r>
              <a:rPr lang="en-US" sz="1800" b="1" dirty="0" err="1">
                <a:effectLst/>
                <a:latin typeface="Times New Roman" panose="02020603050405020304" pitchFamily="18" charset="0"/>
                <a:ea typeface="Times New Roman" panose="02020603050405020304" pitchFamily="18" charset="0"/>
              </a:rPr>
              <a:t>học</a:t>
            </a:r>
            <a:r>
              <a:rPr lang="en-US" sz="1800" b="1" dirty="0">
                <a:effectLst/>
                <a:latin typeface="Times New Roman" panose="02020603050405020304" pitchFamily="18" charset="0"/>
                <a:ea typeface="Times New Roman" panose="02020603050405020304" pitchFamily="18" charset="0"/>
              </a:rPr>
              <a:t> - </a:t>
            </a:r>
            <a:r>
              <a:rPr lang="en-US" sz="1800" b="1" dirty="0" err="1">
                <a:effectLst/>
                <a:latin typeface="Times New Roman" panose="02020603050405020304" pitchFamily="18" charset="0"/>
                <a:ea typeface="Times New Roman" panose="02020603050405020304" pitchFamily="18" charset="0"/>
              </a:rPr>
              <a:t>kĩ</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thuật</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hiện</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đại</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là</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gì</a:t>
            </a:r>
            <a:r>
              <a:rPr lang="en-US" sz="1800" b="1" dirty="0">
                <a:effectLst/>
                <a:latin typeface="Times New Roman" panose="02020603050405020304" pitchFamily="18" charset="0"/>
                <a:ea typeface="Times New Roman" panose="02020603050405020304" pitchFamily="18" charset="0"/>
              </a:rPr>
              <a:t>?</a:t>
            </a:r>
            <a:endParaRPr lang="en-US" sz="1600" b="1" dirty="0">
              <a:effectLst/>
              <a:latin typeface="Times New Roman" panose="02020603050405020304" pitchFamily="18" charset="0"/>
              <a:ea typeface="Times New Roman" panose="02020603050405020304" pitchFamily="18" charset="0"/>
            </a:endParaRPr>
          </a:p>
          <a:p>
            <a:pPr marR="30480" algn="just"/>
            <a:r>
              <a:rPr lang="en-US" sz="1800" dirty="0">
                <a:effectLst/>
                <a:latin typeface="Times New Roman" panose="02020603050405020304" pitchFamily="18" charset="0"/>
                <a:ea typeface="Times New Roman" panose="02020603050405020304" pitchFamily="18" charset="0"/>
              </a:rPr>
              <a:t>A. Do </a:t>
            </a:r>
            <a:r>
              <a:rPr lang="en-US" sz="1800" dirty="0" err="1">
                <a:effectLst/>
                <a:latin typeface="Times New Roman" panose="02020603050405020304" pitchFamily="18" charset="0"/>
                <a:ea typeface="Times New Roman" panose="02020603050405020304" pitchFamily="18" charset="0"/>
              </a:rPr>
              <a:t>sự</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bùng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nổ</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dân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số</a:t>
            </a:r>
            <a:r>
              <a:rPr lang="en-US" sz="1800"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marR="30480" algn="just"/>
            <a:r>
              <a:rPr lang="en-US" sz="1800" dirty="0">
                <a:effectLst/>
                <a:latin typeface="Times New Roman" panose="02020603050405020304" pitchFamily="18" charset="0"/>
                <a:ea typeface="Times New Roman" panose="02020603050405020304" pitchFamily="18" charset="0"/>
              </a:rPr>
              <a:t>B. Do </a:t>
            </a:r>
            <a:r>
              <a:rPr lang="en-US" sz="1800" dirty="0" err="1">
                <a:effectLst/>
                <a:latin typeface="Times New Roman" panose="02020603050405020304" pitchFamily="18" charset="0"/>
                <a:ea typeface="Times New Roman" panose="02020603050405020304" pitchFamily="18" charset="0"/>
              </a:rPr>
              <a:t>những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đòi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hỏi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của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cuộc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sống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của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sản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xuất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nhằm</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đáp</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ứng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cầu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vật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chất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và</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kĩ</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thuật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ngày</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càng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cao</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của</a:t>
            </a:r>
            <a:r>
              <a:rPr lang="en-US" sz="1800" dirty="0">
                <a:effectLst/>
                <a:latin typeface="Times New Roman" panose="02020603050405020304" pitchFamily="18" charset="0"/>
                <a:ea typeface="Times New Roman" panose="02020603050405020304" pitchFamily="18" charset="0"/>
              </a:rPr>
              <a:t> con </a:t>
            </a:r>
            <a:r>
              <a:rPr lang="en-US" sz="1800" dirty="0" err="1">
                <a:effectLst/>
                <a:latin typeface="Times New Roman" panose="02020603050405020304" pitchFamily="18" charset="0"/>
                <a:ea typeface="Times New Roman" panose="02020603050405020304" pitchFamily="18" charset="0"/>
              </a:rPr>
              <a:t>người</a:t>
            </a:r>
            <a:r>
              <a:rPr lang="en-US" sz="1800"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marR="30480" algn="just"/>
            <a:r>
              <a:rPr lang="en-US" sz="1800" dirty="0">
                <a:effectLst/>
                <a:latin typeface="Times New Roman" panose="02020603050405020304" pitchFamily="18" charset="0"/>
                <a:ea typeface="Times New Roman" panose="02020603050405020304" pitchFamily="18" charset="0"/>
              </a:rPr>
              <a:t>C. </a:t>
            </a:r>
            <a:r>
              <a:rPr lang="en-US" sz="1800" dirty="0" err="1">
                <a:effectLst/>
                <a:latin typeface="Times New Roman" panose="02020603050405020304" pitchFamily="18" charset="0"/>
                <a:ea typeface="Times New Roman" panose="02020603050405020304" pitchFamily="18" charset="0"/>
              </a:rPr>
              <a:t>Yêu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cầu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của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việc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cải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tiến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vũ</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khí</a:t>
            </a:r>
            <a:r>
              <a:rPr lang="en-US" sz="1800"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marR="30480" algn="just"/>
            <a:r>
              <a:rPr lang="en-US" sz="1800" dirty="0">
                <a:effectLst/>
                <a:latin typeface="Times New Roman" panose="02020603050405020304" pitchFamily="18" charset="0"/>
                <a:ea typeface="Times New Roman" panose="02020603050405020304" pitchFamily="18" charset="0"/>
              </a:rPr>
              <a:t>D. </a:t>
            </a:r>
            <a:r>
              <a:rPr lang="en-US" sz="1800" dirty="0" err="1">
                <a:effectLst/>
                <a:latin typeface="Times New Roman" panose="02020603050405020304" pitchFamily="18" charset="0"/>
                <a:ea typeface="Times New Roman" panose="02020603050405020304" pitchFamily="18" charset="0"/>
              </a:rPr>
              <a:t>Yêu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cầu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của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cuộc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chạy</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đua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vũ</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trang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giữa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các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nước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tư</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bản</a:t>
            </a:r>
            <a:r>
              <a:rPr lang="en-US" sz="1800"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r>
              <a:rPr lang="en-US" sz="1800" b="1" dirty="0" err="1">
                <a:solidFill>
                  <a:srgbClr val="000000"/>
                </a:solidFill>
                <a:effectLst/>
                <a:latin typeface="Times New Roman" panose="02020603050405020304" pitchFamily="18" charset="0"/>
                <a:ea typeface="Times New Roman" panose="02020603050405020304" pitchFamily="18" charset="0"/>
              </a:rPr>
              <a:t>Câu</a:t>
            </a:r>
            <a:r>
              <a:rPr lang="en-US" sz="1800" b="1" dirty="0">
                <a:solidFill>
                  <a:srgbClr val="000000"/>
                </a:solidFill>
                <a:effectLst/>
                <a:latin typeface="Times New Roman" panose="02020603050405020304" pitchFamily="18" charset="0"/>
                <a:ea typeface="Times New Roman" panose="02020603050405020304" pitchFamily="18" charset="0"/>
              </a:rPr>
              <a:t> 13: </a:t>
            </a:r>
            <a:r>
              <a:rPr lang="en-US" sz="1800" b="1" dirty="0" err="1">
                <a:solidFill>
                  <a:srgbClr val="000000"/>
                </a:solidFill>
                <a:effectLst/>
                <a:latin typeface="Times New Roman" panose="02020603050405020304" pitchFamily="18" charset="0"/>
                <a:ea typeface="Times New Roman" panose="02020603050405020304" pitchFamily="18" charset="0"/>
              </a:rPr>
              <a:t>Nền</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kinh</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tế</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Mĩ</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mất</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dần</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ưu</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thế</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tuyệt</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đối</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về</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mọi</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mặt</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từ</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khoảng</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thời</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gian</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nào</a:t>
            </a:r>
            <a:r>
              <a:rPr lang="en-US" sz="1800" b="1" dirty="0">
                <a:solidFill>
                  <a:srgbClr val="000000"/>
                </a:solidFill>
                <a:effectLst/>
                <a:latin typeface="Times New Roman" panose="02020603050405020304" pitchFamily="18" charset="0"/>
                <a:ea typeface="Times New Roman" panose="02020603050405020304" pitchFamily="18" charset="0"/>
              </a:rPr>
              <a:t>?</a:t>
            </a:r>
            <a:endParaRPr lang="en-US" sz="1600" b="1" dirty="0">
              <a:effectLst/>
              <a:latin typeface="Times New Roman" panose="02020603050405020304" pitchFamily="18" charset="0"/>
              <a:ea typeface="Times New Roman" panose="02020603050405020304" pitchFamily="18" charset="0"/>
            </a:endParaRPr>
          </a:p>
          <a:p>
            <a:r>
              <a:rPr lang="en-US" sz="1800" dirty="0">
                <a:solidFill>
                  <a:srgbClr val="000000"/>
                </a:solidFill>
                <a:effectLst/>
                <a:latin typeface="Times New Roman" panose="02020603050405020304" pitchFamily="18" charset="0"/>
                <a:ea typeface="Times New Roman" panose="02020603050405020304" pitchFamily="18" charset="0"/>
              </a:rPr>
              <a:t>A. </a:t>
            </a:r>
            <a:r>
              <a:rPr lang="en-US" sz="1800" dirty="0" err="1">
                <a:solidFill>
                  <a:srgbClr val="000000"/>
                </a:solidFill>
                <a:effectLst/>
                <a:latin typeface="Times New Roman" panose="02020603050405020304" pitchFamily="18" charset="0"/>
                <a:ea typeface="Times New Roman" panose="02020603050405020304" pitchFamily="18" charset="0"/>
              </a:rPr>
              <a:t>Những</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năm</a:t>
            </a:r>
            <a:r>
              <a:rPr lang="en-US" sz="1800" dirty="0">
                <a:solidFill>
                  <a:srgbClr val="000000"/>
                </a:solidFill>
                <a:effectLst/>
                <a:latin typeface="Times New Roman" panose="02020603050405020304" pitchFamily="18" charset="0"/>
                <a:ea typeface="Times New Roman" panose="02020603050405020304" pitchFamily="18" charset="0"/>
              </a:rPr>
              <a:t> 60 </a:t>
            </a:r>
            <a:r>
              <a:rPr lang="en-US" sz="1800" dirty="0" err="1">
                <a:solidFill>
                  <a:srgbClr val="000000"/>
                </a:solidFill>
                <a:effectLst/>
                <a:latin typeface="Times New Roman" panose="02020603050405020304" pitchFamily="18" charset="0"/>
                <a:ea typeface="Times New Roman" panose="02020603050405020304" pitchFamily="18" charset="0"/>
              </a:rPr>
              <a:t>của</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thế</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kỉ</a:t>
            </a:r>
            <a:r>
              <a:rPr lang="en-US" sz="1800" dirty="0">
                <a:solidFill>
                  <a:srgbClr val="000000"/>
                </a:solidFill>
                <a:effectLst/>
                <a:latin typeface="Times New Roman" panose="02020603050405020304" pitchFamily="18" charset="0"/>
                <a:ea typeface="Times New Roman" panose="02020603050405020304" pitchFamily="18" charset="0"/>
              </a:rPr>
              <a:t> XX.</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dirty="0">
                <a:solidFill>
                  <a:srgbClr val="000000"/>
                </a:solidFill>
                <a:effectLst/>
                <a:latin typeface="Times New Roman" panose="02020603050405020304" pitchFamily="18" charset="0"/>
                <a:ea typeface="Times New Roman" panose="02020603050405020304" pitchFamily="18" charset="0"/>
              </a:rPr>
              <a:t>B. </a:t>
            </a:r>
            <a:r>
              <a:rPr lang="en-US" sz="1800" dirty="0" err="1">
                <a:solidFill>
                  <a:srgbClr val="000000"/>
                </a:solidFill>
                <a:effectLst/>
                <a:latin typeface="Times New Roman" panose="02020603050405020304" pitchFamily="18" charset="0"/>
                <a:ea typeface="Times New Roman" panose="02020603050405020304" pitchFamily="18" charset="0"/>
              </a:rPr>
              <a:t>Những</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năm</a:t>
            </a:r>
            <a:r>
              <a:rPr lang="en-US" sz="1800" dirty="0">
                <a:solidFill>
                  <a:srgbClr val="000000"/>
                </a:solidFill>
                <a:effectLst/>
                <a:latin typeface="Times New Roman" panose="02020603050405020304" pitchFamily="18" charset="0"/>
                <a:ea typeface="Times New Roman" panose="02020603050405020304" pitchFamily="18" charset="0"/>
              </a:rPr>
              <a:t> 70 </a:t>
            </a:r>
            <a:r>
              <a:rPr lang="en-US" sz="1800" dirty="0" err="1">
                <a:solidFill>
                  <a:srgbClr val="000000"/>
                </a:solidFill>
                <a:effectLst/>
                <a:latin typeface="Times New Roman" panose="02020603050405020304" pitchFamily="18" charset="0"/>
                <a:ea typeface="Times New Roman" panose="02020603050405020304" pitchFamily="18" charset="0"/>
              </a:rPr>
              <a:t>của</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thế</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kỉ</a:t>
            </a:r>
            <a:r>
              <a:rPr lang="en-US" sz="1800" dirty="0">
                <a:solidFill>
                  <a:srgbClr val="000000"/>
                </a:solidFill>
                <a:effectLst/>
                <a:latin typeface="Times New Roman" panose="02020603050405020304" pitchFamily="18" charset="0"/>
                <a:ea typeface="Times New Roman" panose="02020603050405020304" pitchFamily="18" charset="0"/>
              </a:rPr>
              <a:t> XX.</a:t>
            </a:r>
            <a:endParaRPr lang="en-US" sz="1600" dirty="0">
              <a:effectLst/>
              <a:latin typeface="Times New Roman" panose="02020603050405020304" pitchFamily="18" charset="0"/>
              <a:ea typeface="Times New Roman" panose="02020603050405020304" pitchFamily="18" charset="0"/>
            </a:endParaRPr>
          </a:p>
          <a:p>
            <a:r>
              <a:rPr lang="en-US" sz="1800" dirty="0">
                <a:solidFill>
                  <a:srgbClr val="000000"/>
                </a:solidFill>
                <a:effectLst/>
                <a:latin typeface="Times New Roman" panose="02020603050405020304" pitchFamily="18" charset="0"/>
                <a:ea typeface="Times New Roman" panose="02020603050405020304" pitchFamily="18" charset="0"/>
              </a:rPr>
              <a:t>C. </a:t>
            </a:r>
            <a:r>
              <a:rPr lang="en-US" sz="1800" dirty="0" err="1">
                <a:solidFill>
                  <a:srgbClr val="000000"/>
                </a:solidFill>
                <a:effectLst/>
                <a:latin typeface="Times New Roman" panose="02020603050405020304" pitchFamily="18" charset="0"/>
                <a:ea typeface="Times New Roman" panose="02020603050405020304" pitchFamily="18" charset="0"/>
              </a:rPr>
              <a:t>Những</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năm</a:t>
            </a:r>
            <a:r>
              <a:rPr lang="en-US" sz="1800" dirty="0">
                <a:solidFill>
                  <a:srgbClr val="000000"/>
                </a:solidFill>
                <a:effectLst/>
                <a:latin typeface="Times New Roman" panose="02020603050405020304" pitchFamily="18" charset="0"/>
                <a:ea typeface="Times New Roman" panose="02020603050405020304" pitchFamily="18" charset="0"/>
              </a:rPr>
              <a:t> 80 </a:t>
            </a:r>
            <a:r>
              <a:rPr lang="en-US" sz="1800" dirty="0" err="1">
                <a:solidFill>
                  <a:srgbClr val="000000"/>
                </a:solidFill>
                <a:effectLst/>
                <a:latin typeface="Times New Roman" panose="02020603050405020304" pitchFamily="18" charset="0"/>
                <a:ea typeface="Times New Roman" panose="02020603050405020304" pitchFamily="18" charset="0"/>
              </a:rPr>
              <a:t>của</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thế</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kỉ</a:t>
            </a:r>
            <a:r>
              <a:rPr lang="en-US" sz="1800" dirty="0">
                <a:solidFill>
                  <a:srgbClr val="000000"/>
                </a:solidFill>
                <a:effectLst/>
                <a:latin typeface="Times New Roman" panose="02020603050405020304" pitchFamily="18" charset="0"/>
                <a:ea typeface="Times New Roman" panose="02020603050405020304" pitchFamily="18" charset="0"/>
              </a:rPr>
              <a:t> XX.			D. </a:t>
            </a:r>
            <a:r>
              <a:rPr lang="en-US" sz="1800" dirty="0" err="1">
                <a:solidFill>
                  <a:srgbClr val="000000"/>
                </a:solidFill>
                <a:effectLst/>
                <a:latin typeface="Times New Roman" panose="02020603050405020304" pitchFamily="18" charset="0"/>
                <a:ea typeface="Times New Roman" panose="02020603050405020304" pitchFamily="18" charset="0"/>
              </a:rPr>
              <a:t>Những</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năm</a:t>
            </a:r>
            <a:r>
              <a:rPr lang="en-US" sz="1800" dirty="0">
                <a:solidFill>
                  <a:srgbClr val="000000"/>
                </a:solidFill>
                <a:effectLst/>
                <a:latin typeface="Times New Roman" panose="02020603050405020304" pitchFamily="18" charset="0"/>
                <a:ea typeface="Times New Roman" panose="02020603050405020304" pitchFamily="18" charset="0"/>
              </a:rPr>
              <a:t> 90 </a:t>
            </a:r>
            <a:r>
              <a:rPr lang="en-US" sz="1800" dirty="0" err="1">
                <a:solidFill>
                  <a:srgbClr val="000000"/>
                </a:solidFill>
                <a:effectLst/>
                <a:latin typeface="Times New Roman" panose="02020603050405020304" pitchFamily="18" charset="0"/>
                <a:ea typeface="Times New Roman" panose="02020603050405020304" pitchFamily="18" charset="0"/>
              </a:rPr>
              <a:t>của</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thế</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kỉ</a:t>
            </a:r>
            <a:r>
              <a:rPr lang="en-US" sz="1800" dirty="0">
                <a:solidFill>
                  <a:srgbClr val="000000"/>
                </a:solidFill>
                <a:effectLst/>
                <a:latin typeface="Times New Roman" panose="02020603050405020304" pitchFamily="18" charset="0"/>
                <a:ea typeface="Times New Roman" panose="02020603050405020304" pitchFamily="18" charset="0"/>
              </a:rPr>
              <a:t> XX.</a:t>
            </a:r>
            <a:endParaRPr lang="en-US" sz="1600" dirty="0">
              <a:effectLst/>
              <a:latin typeface="Times New Roman" panose="02020603050405020304" pitchFamily="18" charset="0"/>
              <a:ea typeface="Times New Roman" panose="02020603050405020304" pitchFamily="18" charset="0"/>
            </a:endParaRPr>
          </a:p>
          <a:p>
            <a:pPr marR="30480" algn="just"/>
            <a:r>
              <a:rPr lang="en-US" sz="1800" b="1" dirty="0" err="1">
                <a:effectLst/>
                <a:latin typeface="Times New Roman" panose="02020603050405020304" pitchFamily="18" charset="0"/>
                <a:ea typeface="Times New Roman" panose="02020603050405020304" pitchFamily="18" charset="0"/>
              </a:rPr>
              <a:t>Câu</a:t>
            </a:r>
            <a:r>
              <a:rPr lang="en-US" sz="1800" b="1" dirty="0">
                <a:effectLst/>
                <a:latin typeface="Times New Roman" panose="02020603050405020304" pitchFamily="18" charset="0"/>
                <a:ea typeface="Times New Roman" panose="02020603050405020304" pitchFamily="18" charset="0"/>
              </a:rPr>
              <a:t> 14: </a:t>
            </a:r>
            <a:r>
              <a:rPr lang="en-US" sz="1800" b="1" dirty="0" err="1">
                <a:effectLst/>
                <a:latin typeface="Times New Roman" panose="02020603050405020304" pitchFamily="18" charset="0"/>
                <a:ea typeface="Times New Roman" panose="02020603050405020304" pitchFamily="18" charset="0"/>
              </a:rPr>
              <a:t>Chủ</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trương</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của</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Mĩ</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sau</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khi</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thế</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hai</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cực</a:t>
            </a:r>
            <a:r>
              <a:rPr lang="en-US" sz="1800" b="1" dirty="0">
                <a:effectLst/>
                <a:latin typeface="Times New Roman" panose="02020603050405020304" pitchFamily="18" charset="0"/>
                <a:ea typeface="Times New Roman" panose="02020603050405020304" pitchFamily="18" charset="0"/>
              </a:rPr>
              <a:t> I-an-ta" </a:t>
            </a:r>
            <a:r>
              <a:rPr lang="en-US" sz="1800" b="1" dirty="0" err="1">
                <a:effectLst/>
                <a:latin typeface="Times New Roman" panose="02020603050405020304" pitchFamily="18" charset="0"/>
                <a:ea typeface="Times New Roman" panose="02020603050405020304" pitchFamily="18" charset="0"/>
              </a:rPr>
              <a:t>bị</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phá</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vỡ</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là</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gì</a:t>
            </a:r>
            <a:r>
              <a:rPr lang="en-US" sz="1800" b="1" dirty="0">
                <a:effectLst/>
                <a:latin typeface="Times New Roman" panose="02020603050405020304" pitchFamily="18" charset="0"/>
                <a:ea typeface="Times New Roman" panose="02020603050405020304" pitchFamily="18" charset="0"/>
              </a:rPr>
              <a:t>?</a:t>
            </a:r>
            <a:endParaRPr lang="en-US" sz="1600" b="1" dirty="0">
              <a:effectLst/>
              <a:latin typeface="Times New Roman" panose="02020603050405020304" pitchFamily="18" charset="0"/>
              <a:ea typeface="Times New Roman" panose="02020603050405020304" pitchFamily="18" charset="0"/>
            </a:endParaRPr>
          </a:p>
          <a:p>
            <a:pPr marR="30480" algn="just"/>
            <a:r>
              <a:rPr lang="en-US" sz="1800" dirty="0">
                <a:effectLst/>
                <a:latin typeface="Times New Roman" panose="02020603050405020304" pitchFamily="18" charset="0"/>
                <a:ea typeface="Times New Roman" panose="02020603050405020304" pitchFamily="18" charset="0"/>
              </a:rPr>
              <a:t>A. </a:t>
            </a:r>
            <a:r>
              <a:rPr lang="en-US" sz="1800" dirty="0" err="1">
                <a:effectLst/>
                <a:latin typeface="Times New Roman" panose="02020603050405020304" pitchFamily="18" charset="0"/>
                <a:ea typeface="Times New Roman" panose="02020603050405020304" pitchFamily="18" charset="0"/>
              </a:rPr>
              <a:t>Thiết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lập</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một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trật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tự</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thế</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giới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mới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cực</a:t>
            </a:r>
            <a:r>
              <a:rPr lang="en-US" sz="1800"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marR="30480" algn="just"/>
            <a:r>
              <a:rPr lang="en-US" sz="1800" dirty="0">
                <a:effectLst/>
                <a:latin typeface="Times New Roman" panose="02020603050405020304" pitchFamily="18" charset="0"/>
                <a:ea typeface="Times New Roman" panose="02020603050405020304" pitchFamily="18" charset="0"/>
              </a:rPr>
              <a:t>B. </a:t>
            </a:r>
            <a:r>
              <a:rPr lang="en-US" sz="1800" dirty="0" err="1">
                <a:effectLst/>
                <a:latin typeface="Times New Roman" panose="02020603050405020304" pitchFamily="18" charset="0"/>
                <a:ea typeface="Times New Roman" panose="02020603050405020304" pitchFamily="18" charset="0"/>
              </a:rPr>
              <a:t>Biến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Liên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Xô</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thành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đồng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minh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đắc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lực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của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mình</a:t>
            </a:r>
            <a:r>
              <a:rPr lang="en-US" sz="1800"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marR="30480" algn="just"/>
            <a:r>
              <a:rPr lang="en-US" sz="1800" dirty="0">
                <a:effectLst/>
                <a:latin typeface="Times New Roman" panose="02020603050405020304" pitchFamily="18" charset="0"/>
                <a:ea typeface="Times New Roman" panose="02020603050405020304" pitchFamily="18" charset="0"/>
              </a:rPr>
              <a:t>C. </a:t>
            </a:r>
            <a:r>
              <a:rPr lang="en-US" sz="1800" dirty="0" err="1">
                <a:effectLst/>
                <a:latin typeface="Times New Roman" panose="02020603050405020304" pitchFamily="18" charset="0"/>
                <a:ea typeface="Times New Roman" panose="02020603050405020304" pitchFamily="18" charset="0"/>
              </a:rPr>
              <a:t>Liên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kết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chặt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chẽ</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với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các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nước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phương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Tây</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Nhật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Bản</a:t>
            </a:r>
            <a:r>
              <a:rPr lang="en-US" sz="1800"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marR="30480" algn="just"/>
            <a:r>
              <a:rPr lang="en-US" sz="1800" dirty="0">
                <a:effectLst/>
                <a:latin typeface="Times New Roman" panose="02020603050405020304" pitchFamily="18" charset="0"/>
                <a:ea typeface="Times New Roman" panose="02020603050405020304" pitchFamily="18" charset="0"/>
              </a:rPr>
              <a:t>D. </a:t>
            </a:r>
            <a:r>
              <a:rPr lang="en-US" sz="1800" dirty="0" err="1">
                <a:effectLst/>
                <a:latin typeface="Times New Roman" panose="02020603050405020304" pitchFamily="18" charset="0"/>
                <a:ea typeface="Times New Roman" panose="02020603050405020304" pitchFamily="18" charset="0"/>
              </a:rPr>
              <a:t>Thiết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lập</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Thế</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giới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đơn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cực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để</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dễ</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bề</a:t>
            </a:r>
            <a:r>
              <a:rPr lang="en-US" sz="1800" dirty="0">
                <a:effectLst/>
                <a:latin typeface="Times New Roman" panose="02020603050405020304" pitchFamily="18" charset="0"/>
                <a:ea typeface="Times New Roman" panose="02020603050405020304" pitchFamily="18" charset="0"/>
              </a:rPr>
              <a:t> chi </a:t>
            </a:r>
            <a:r>
              <a:rPr lang="en-US" sz="1800" dirty="0" err="1">
                <a:effectLst/>
                <a:latin typeface="Times New Roman" panose="02020603050405020304" pitchFamily="18" charset="0"/>
                <a:ea typeface="Times New Roman" panose="02020603050405020304" pitchFamily="18" charset="0"/>
              </a:rPr>
              <a:t>phối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thống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trị</a:t>
            </a:r>
            <a:r>
              <a:rPr lang="en-US" sz="1800"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r>
              <a:rPr lang="en-US" sz="1800" b="1" dirty="0" err="1">
                <a:solidFill>
                  <a:srgbClr val="000000"/>
                </a:solidFill>
                <a:effectLst/>
                <a:latin typeface="Times New Roman" panose="02020603050405020304" pitchFamily="18" charset="0"/>
                <a:ea typeface="Times New Roman" panose="02020603050405020304" pitchFamily="18" charset="0"/>
              </a:rPr>
              <a:t>Câu</a:t>
            </a:r>
            <a:r>
              <a:rPr lang="en-US" sz="1800" b="1" dirty="0">
                <a:solidFill>
                  <a:srgbClr val="000000"/>
                </a:solidFill>
                <a:effectLst/>
                <a:latin typeface="Times New Roman" panose="02020603050405020304" pitchFamily="18" charset="0"/>
                <a:ea typeface="Times New Roman" panose="02020603050405020304" pitchFamily="18" charset="0"/>
              </a:rPr>
              <a:t> 15: </a:t>
            </a:r>
            <a:r>
              <a:rPr lang="en-US" sz="1800" b="1" dirty="0" err="1">
                <a:solidFill>
                  <a:srgbClr val="000000"/>
                </a:solidFill>
                <a:effectLst/>
                <a:latin typeface="Times New Roman" panose="02020603050405020304" pitchFamily="18" charset="0"/>
                <a:ea typeface="Times New Roman" panose="02020603050405020304" pitchFamily="18" charset="0"/>
              </a:rPr>
              <a:t>Thành</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tựu</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quan</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trọng</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nào</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trong</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nông</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nghiệp</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đã</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góp</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phần</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giải</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quyết</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vấn</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đề</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lương</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thực</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cho</a:t>
            </a:r>
            <a:r>
              <a:rPr lang="en-US" sz="1800" b="1" dirty="0">
                <a:solidFill>
                  <a:srgbClr val="000000"/>
                </a:solidFill>
                <a:effectLst/>
                <a:latin typeface="Times New Roman" panose="02020603050405020304" pitchFamily="18" charset="0"/>
                <a:ea typeface="Times New Roman" panose="02020603050405020304" pitchFamily="18" charset="0"/>
              </a:rPr>
              <a:t> con </a:t>
            </a:r>
            <a:r>
              <a:rPr lang="en-US" sz="1800" b="1" dirty="0" err="1">
                <a:solidFill>
                  <a:srgbClr val="000000"/>
                </a:solidFill>
                <a:effectLst/>
                <a:latin typeface="Times New Roman" panose="02020603050405020304" pitchFamily="18" charset="0"/>
                <a:ea typeface="Times New Roman" panose="02020603050405020304" pitchFamily="18" charset="0"/>
              </a:rPr>
              <a:t>người</a:t>
            </a:r>
            <a:r>
              <a:rPr lang="en-US" sz="1800" b="1" dirty="0">
                <a:solidFill>
                  <a:srgbClr val="000000"/>
                </a:solidFill>
                <a:effectLst/>
                <a:latin typeface="Times New Roman" panose="02020603050405020304" pitchFamily="18" charset="0"/>
                <a:ea typeface="Times New Roman" panose="02020603050405020304" pitchFamily="18" charset="0"/>
              </a:rPr>
              <a:t>?</a:t>
            </a:r>
            <a:endParaRPr lang="en-US" sz="1600" b="1" dirty="0">
              <a:effectLst/>
              <a:latin typeface="Times New Roman" panose="02020603050405020304" pitchFamily="18" charset="0"/>
              <a:ea typeface="Times New Roman" panose="02020603050405020304" pitchFamily="18" charset="0"/>
            </a:endParaRPr>
          </a:p>
          <a:p>
            <a:r>
              <a:rPr lang="en-US" sz="1800" dirty="0">
                <a:solidFill>
                  <a:srgbClr val="000000"/>
                </a:solidFill>
                <a:effectLst/>
                <a:latin typeface="Times New Roman" panose="02020603050405020304" pitchFamily="18" charset="0"/>
                <a:ea typeface="Times New Roman" panose="02020603050405020304" pitchFamily="18" charset="0"/>
              </a:rPr>
              <a:t>A. </a:t>
            </a:r>
            <a:r>
              <a:rPr lang="en-US" sz="1800" dirty="0" err="1">
                <a:solidFill>
                  <a:srgbClr val="000000"/>
                </a:solidFill>
                <a:effectLst/>
                <a:latin typeface="Times New Roman" panose="02020603050405020304" pitchFamily="18" charset="0"/>
                <a:ea typeface="Times New Roman" panose="02020603050405020304" pitchFamily="18" charset="0"/>
              </a:rPr>
              <a:t>Chế</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tạo</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công</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sản</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xuất</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mới</a:t>
            </a:r>
            <a:r>
              <a:rPr lang="en-US" sz="1800" dirty="0">
                <a:solidFill>
                  <a:srgbClr val="000000"/>
                </a:solidFill>
                <a:effectLst/>
                <a:latin typeface="Times New Roman" panose="02020603050405020304" pitchFamily="18" charset="0"/>
                <a:ea typeface="Times New Roman" panose="02020603050405020304" pitchFamily="18" charset="0"/>
              </a:rPr>
              <a:t>.		B. </a:t>
            </a:r>
            <a:r>
              <a:rPr lang="en-US" sz="1800" dirty="0" err="1">
                <a:solidFill>
                  <a:srgbClr val="000000"/>
                </a:solidFill>
                <a:effectLst/>
                <a:latin typeface="Times New Roman" panose="02020603050405020304" pitchFamily="18" charset="0"/>
                <a:ea typeface="Times New Roman" panose="02020603050405020304" pitchFamily="18" charset="0"/>
              </a:rPr>
              <a:t>Những</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phát</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minh</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về</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công</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nghệ</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sinh</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học</a:t>
            </a:r>
            <a:r>
              <a:rPr lang="en-US" sz="1800" dirty="0">
                <a:solidFill>
                  <a:srgbClr val="000000"/>
                </a:solidFill>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r>
              <a:rPr lang="en-US" sz="1800" dirty="0">
                <a:solidFill>
                  <a:srgbClr val="000000"/>
                </a:solidFill>
                <a:effectLst/>
                <a:latin typeface="Times New Roman" panose="02020603050405020304" pitchFamily="18" charset="0"/>
                <a:ea typeface="Times New Roman" panose="02020603050405020304" pitchFamily="18" charset="0"/>
              </a:rPr>
              <a:t>C. </a:t>
            </a:r>
            <a:r>
              <a:rPr lang="en-US" sz="1800" dirty="0" err="1">
                <a:solidFill>
                  <a:srgbClr val="000000"/>
                </a:solidFill>
                <a:effectLst/>
                <a:latin typeface="Times New Roman" panose="02020603050405020304" pitchFamily="18" charset="0"/>
                <a:ea typeface="Times New Roman" panose="02020603050405020304" pitchFamily="18" charset="0"/>
              </a:rPr>
              <a:t>Cuộc</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Cách</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mạng</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xanh</a:t>
            </a:r>
            <a:r>
              <a:rPr lang="en-US" sz="1800" dirty="0">
                <a:solidFill>
                  <a:srgbClr val="000000"/>
                </a:solidFill>
                <a:effectLst/>
                <a:latin typeface="Times New Roman" panose="02020603050405020304" pitchFamily="18" charset="0"/>
                <a:ea typeface="Times New Roman" panose="02020603050405020304" pitchFamily="18" charset="0"/>
              </a:rPr>
              <a:t>”.</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dirty="0">
                <a:solidFill>
                  <a:srgbClr val="000000"/>
                </a:solidFill>
                <a:effectLst/>
                <a:latin typeface="Times New Roman" panose="02020603050405020304" pitchFamily="18" charset="0"/>
                <a:ea typeface="Times New Roman" panose="02020603050405020304" pitchFamily="18" charset="0"/>
              </a:rPr>
              <a:t>D. </a:t>
            </a:r>
            <a:r>
              <a:rPr lang="en-US" sz="1800" dirty="0" err="1">
                <a:solidFill>
                  <a:srgbClr val="000000"/>
                </a:solidFill>
                <a:effectLst/>
                <a:latin typeface="Times New Roman" panose="02020603050405020304" pitchFamily="18" charset="0"/>
                <a:ea typeface="Times New Roman" panose="02020603050405020304" pitchFamily="18" charset="0"/>
              </a:rPr>
              <a:t>Chế</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tạo</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phân</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bón</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sinh</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học</a:t>
            </a:r>
            <a:r>
              <a:rPr lang="en-US" sz="1800" dirty="0">
                <a:solidFill>
                  <a:srgbClr val="000000"/>
                </a:solidFill>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marR="30480" algn="just"/>
            <a:r>
              <a:rPr lang="en-US" sz="1800" b="1" dirty="0" err="1">
                <a:effectLst/>
                <a:latin typeface="Times New Roman" panose="02020603050405020304" pitchFamily="18" charset="0"/>
                <a:ea typeface="Times New Roman" panose="02020603050405020304" pitchFamily="18" charset="0"/>
              </a:rPr>
              <a:t>Câu</a:t>
            </a:r>
            <a:r>
              <a:rPr lang="en-US" sz="1800" b="1" dirty="0">
                <a:effectLst/>
                <a:latin typeface="Times New Roman" panose="02020603050405020304" pitchFamily="18" charset="0"/>
                <a:ea typeface="Times New Roman" panose="02020603050405020304" pitchFamily="18" charset="0"/>
              </a:rPr>
              <a:t> 16: </a:t>
            </a:r>
            <a:r>
              <a:rPr lang="en-US" sz="1800" b="1" dirty="0" err="1">
                <a:effectLst/>
                <a:latin typeface="Times New Roman" panose="02020603050405020304" pitchFamily="18" charset="0"/>
                <a:ea typeface="Times New Roman" panose="02020603050405020304" pitchFamily="18" charset="0"/>
              </a:rPr>
              <a:t>Các</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thành</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viên</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đầu</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tiên</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của</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Khối</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Thị</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trường</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chung</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châu</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Âu</a:t>
            </a:r>
            <a:r>
              <a:rPr lang="en-US" sz="1800" b="1" dirty="0">
                <a:effectLst/>
                <a:latin typeface="Times New Roman" panose="02020603050405020304" pitchFamily="18" charset="0"/>
                <a:ea typeface="Times New Roman" panose="02020603050405020304" pitchFamily="18" charset="0"/>
              </a:rPr>
              <a:t> (EEC) </a:t>
            </a:r>
            <a:r>
              <a:rPr lang="en-US" sz="1800" b="1" dirty="0" err="1">
                <a:effectLst/>
                <a:latin typeface="Times New Roman" panose="02020603050405020304" pitchFamily="18" charset="0"/>
                <a:ea typeface="Times New Roman" panose="02020603050405020304" pitchFamily="18" charset="0"/>
              </a:rPr>
              <a:t>gồm</a:t>
            </a:r>
            <a:r>
              <a:rPr lang="en-US" sz="1800" b="1" dirty="0">
                <a:effectLst/>
                <a:latin typeface="Times New Roman" panose="02020603050405020304" pitchFamily="18" charset="0"/>
                <a:ea typeface="Times New Roman" panose="02020603050405020304" pitchFamily="18" charset="0"/>
              </a:rPr>
              <a:t>:</a:t>
            </a:r>
            <a:endParaRPr lang="en-US" sz="1600" b="1" dirty="0">
              <a:effectLst/>
              <a:latin typeface="Times New Roman" panose="02020603050405020304" pitchFamily="18" charset="0"/>
              <a:ea typeface="Times New Roman" panose="02020603050405020304" pitchFamily="18" charset="0"/>
            </a:endParaRPr>
          </a:p>
          <a:p>
            <a:pPr marR="30480" algn="just"/>
            <a:r>
              <a:rPr lang="en-US" sz="1800" dirty="0">
                <a:effectLst/>
                <a:latin typeface="Times New Roman" panose="02020603050405020304" pitchFamily="18" charset="0"/>
                <a:ea typeface="Times New Roman" panose="02020603050405020304" pitchFamily="18" charset="0"/>
              </a:rPr>
              <a:t>A. Anh, </a:t>
            </a:r>
            <a:r>
              <a:rPr lang="en-US" sz="1800" dirty="0" err="1">
                <a:effectLst/>
                <a:latin typeface="Times New Roman" panose="02020603050405020304" pitchFamily="18" charset="0"/>
                <a:ea typeface="Times New Roman" panose="02020603050405020304" pitchFamily="18" charset="0"/>
              </a:rPr>
              <a:t>Pháp</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Đức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Bỉ</a:t>
            </a:r>
            <a:r>
              <a:rPr lang="en-US" sz="1800" dirty="0">
                <a:effectLst/>
                <a:latin typeface="Times New Roman" panose="02020603050405020304" pitchFamily="18" charset="0"/>
                <a:ea typeface="Times New Roman" panose="02020603050405020304" pitchFamily="18" charset="0"/>
              </a:rPr>
              <a:t>, I-ta-li-a, </a:t>
            </a:r>
            <a:r>
              <a:rPr lang="en-US" sz="1800" dirty="0" err="1">
                <a:effectLst/>
                <a:latin typeface="Times New Roman" panose="02020603050405020304" pitchFamily="18" charset="0"/>
                <a:ea typeface="Times New Roman" panose="02020603050405020304" pitchFamily="18" charset="0"/>
              </a:rPr>
              <a:t>Hà</a:t>
            </a:r>
            <a:r>
              <a:rPr lang="en-US" sz="1800" dirty="0">
                <a:effectLst/>
                <a:latin typeface="Times New Roman" panose="02020603050405020304" pitchFamily="18" charset="0"/>
                <a:ea typeface="Times New Roman" panose="02020603050405020304" pitchFamily="18" charset="0"/>
              </a:rPr>
              <a:t> Lan</a:t>
            </a:r>
            <a:endParaRPr lang="en-US" sz="1600" dirty="0">
              <a:effectLst/>
              <a:latin typeface="Times New Roman" panose="02020603050405020304" pitchFamily="18" charset="0"/>
              <a:ea typeface="Times New Roman" panose="02020603050405020304" pitchFamily="18" charset="0"/>
            </a:endParaRPr>
          </a:p>
          <a:p>
            <a:pPr marR="30480" algn="just"/>
            <a:r>
              <a:rPr lang="en-US" sz="1800" dirty="0">
                <a:effectLst/>
                <a:latin typeface="Times New Roman" panose="02020603050405020304" pitchFamily="18" charset="0"/>
                <a:ea typeface="Times New Roman" panose="02020603050405020304" pitchFamily="18" charset="0"/>
              </a:rPr>
              <a:t>B. Anh, </a:t>
            </a:r>
            <a:r>
              <a:rPr lang="en-US" sz="1800" dirty="0" err="1">
                <a:effectLst/>
                <a:latin typeface="Times New Roman" panose="02020603050405020304" pitchFamily="18" charset="0"/>
                <a:ea typeface="Times New Roman" panose="02020603050405020304" pitchFamily="18" charset="0"/>
              </a:rPr>
              <a:t>Pháp</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Đức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Hà</a:t>
            </a:r>
            <a:r>
              <a:rPr lang="en-US" sz="1800" dirty="0">
                <a:effectLst/>
                <a:latin typeface="Times New Roman" panose="02020603050405020304" pitchFamily="18" charset="0"/>
                <a:ea typeface="Times New Roman" panose="02020603050405020304" pitchFamily="18" charset="0"/>
              </a:rPr>
              <a:t> Lan, </a:t>
            </a:r>
            <a:r>
              <a:rPr lang="en-US" sz="1800" dirty="0" err="1">
                <a:effectLst/>
                <a:latin typeface="Times New Roman" panose="02020603050405020304" pitchFamily="18" charset="0"/>
                <a:ea typeface="Times New Roman" panose="02020603050405020304" pitchFamily="18" charset="0"/>
              </a:rPr>
              <a:t>Bỉ</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Tây</a:t>
            </a:r>
            <a:r>
              <a:rPr lang="en-US" sz="1800" dirty="0">
                <a:effectLst/>
                <a:latin typeface="Times New Roman" panose="02020603050405020304" pitchFamily="18" charset="0"/>
                <a:ea typeface="Times New Roman" panose="02020603050405020304" pitchFamily="18" charset="0"/>
              </a:rPr>
              <a:t> Ban </a:t>
            </a:r>
            <a:r>
              <a:rPr lang="en-US" sz="1800" dirty="0" err="1">
                <a:effectLst/>
                <a:latin typeface="Times New Roman" panose="02020603050405020304" pitchFamily="18" charset="0"/>
                <a:ea typeface="Times New Roman" panose="02020603050405020304" pitchFamily="18" charset="0"/>
              </a:rPr>
              <a:t>Nha</a:t>
            </a:r>
            <a:endParaRPr lang="en-US" sz="1600" dirty="0">
              <a:effectLst/>
              <a:latin typeface="Times New Roman" panose="02020603050405020304" pitchFamily="18" charset="0"/>
              <a:ea typeface="Times New Roman" panose="02020603050405020304" pitchFamily="18" charset="0"/>
            </a:endParaRPr>
          </a:p>
          <a:p>
            <a:pPr marR="30480" algn="just"/>
            <a:r>
              <a:rPr lang="en-US" sz="1800" dirty="0">
                <a:effectLst/>
                <a:latin typeface="Times New Roman" panose="02020603050405020304" pitchFamily="18" charset="0"/>
                <a:ea typeface="Times New Roman" panose="02020603050405020304" pitchFamily="18" charset="0"/>
              </a:rPr>
              <a:t>C. </a:t>
            </a:r>
            <a:r>
              <a:rPr lang="en-US" sz="1800" dirty="0" err="1">
                <a:effectLst/>
                <a:latin typeface="Times New Roman" panose="02020603050405020304" pitchFamily="18" charset="0"/>
                <a:ea typeface="Times New Roman" panose="02020603050405020304" pitchFamily="18" charset="0"/>
              </a:rPr>
              <a:t>Pháp</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Đức</a:t>
            </a:r>
            <a:r>
              <a:rPr lang="en-US" sz="1800" dirty="0">
                <a:effectLst/>
                <a:latin typeface="Times New Roman" panose="02020603050405020304" pitchFamily="18" charset="0"/>
                <a:ea typeface="Times New Roman" panose="02020603050405020304" pitchFamily="18" charset="0"/>
              </a:rPr>
              <a:t>, I-ta-li-a, </a:t>
            </a:r>
            <a:r>
              <a:rPr lang="en-US" sz="1800" dirty="0" err="1">
                <a:effectLst/>
                <a:latin typeface="Times New Roman" panose="02020603050405020304" pitchFamily="18" charset="0"/>
                <a:ea typeface="Times New Roman" panose="02020603050405020304" pitchFamily="18" charset="0"/>
              </a:rPr>
              <a:t>Bỉ</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Hà</a:t>
            </a:r>
            <a:r>
              <a:rPr lang="en-US" sz="1800" dirty="0">
                <a:effectLst/>
                <a:latin typeface="Times New Roman" panose="02020603050405020304" pitchFamily="18" charset="0"/>
                <a:ea typeface="Times New Roman" panose="02020603050405020304" pitchFamily="18" charset="0"/>
              </a:rPr>
              <a:t> Lan, Luc-</a:t>
            </a:r>
            <a:r>
              <a:rPr lang="en-US" sz="1800" dirty="0" err="1">
                <a:effectLst/>
                <a:latin typeface="Times New Roman" panose="02020603050405020304" pitchFamily="18" charset="0"/>
                <a:ea typeface="Times New Roman" panose="02020603050405020304" pitchFamily="18" charset="0"/>
              </a:rPr>
              <a:t>xăm</a:t>
            </a:r>
            <a:r>
              <a:rPr lang="en-US" sz="1800" dirty="0">
                <a:effectLst/>
                <a:latin typeface="Times New Roman" panose="02020603050405020304" pitchFamily="18" charset="0"/>
                <a:ea typeface="Times New Roman" panose="02020603050405020304" pitchFamily="18" charset="0"/>
              </a:rPr>
              <a:t>-</a:t>
            </a:r>
            <a:r>
              <a:rPr lang="en-US" sz="1800" dirty="0" err="1">
                <a:effectLst/>
                <a:latin typeface="Times New Roman" panose="02020603050405020304" pitchFamily="18" charset="0"/>
                <a:ea typeface="Times New Roman" panose="02020603050405020304" pitchFamily="18" charset="0"/>
              </a:rPr>
              <a:t>bua</a:t>
            </a:r>
            <a:endParaRPr lang="vi-VN" sz="1800" dirty="0">
              <a:effectLst/>
              <a:latin typeface="Times New Roman" panose="02020603050405020304" pitchFamily="18" charset="0"/>
              <a:ea typeface="Times New Roman" panose="02020603050405020304" pitchFamily="18" charset="0"/>
            </a:endParaRPr>
          </a:p>
          <a:p>
            <a:pPr marR="30480" algn="just"/>
            <a:r>
              <a:rPr lang="en-US" sz="1800" dirty="0">
                <a:effectLst/>
                <a:latin typeface="Times New Roman" panose="02020603050405020304" pitchFamily="18" charset="0"/>
                <a:ea typeface="Times New Roman" panose="02020603050405020304" pitchFamily="18" charset="0"/>
              </a:rPr>
              <a:t>D. </a:t>
            </a:r>
            <a:r>
              <a:rPr lang="en-US" sz="1800" dirty="0" err="1">
                <a:effectLst/>
                <a:latin typeface="Times New Roman" panose="02020603050405020304" pitchFamily="18" charset="0"/>
                <a:ea typeface="Times New Roman" panose="02020603050405020304" pitchFamily="18" charset="0"/>
              </a:rPr>
              <a:t>Pháp</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Đức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Bỉ</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Hà</a:t>
            </a:r>
            <a:r>
              <a:rPr lang="en-US" sz="1800" dirty="0">
                <a:effectLst/>
                <a:latin typeface="Times New Roman" panose="02020603050405020304" pitchFamily="18" charset="0"/>
                <a:ea typeface="Times New Roman" panose="02020603050405020304" pitchFamily="18" charset="0"/>
              </a:rPr>
              <a:t> Lan, I-ta-li-a, </a:t>
            </a:r>
            <a:r>
              <a:rPr lang="en-US" sz="1800" dirty="0" err="1">
                <a:effectLst/>
                <a:latin typeface="Times New Roman" panose="02020603050405020304" pitchFamily="18" charset="0"/>
                <a:ea typeface="Times New Roman" panose="02020603050405020304" pitchFamily="18" charset="0"/>
              </a:rPr>
              <a:t>Bồ</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Đào</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Nha</a:t>
            </a:r>
            <a:endParaRPr lang="en-US" sz="1800" dirty="0">
              <a:effectLst/>
              <a:latin typeface="Times New Roman" panose="02020603050405020304" pitchFamily="18" charset="0"/>
              <a:ea typeface="Times New Roman" panose="02020603050405020304" pitchFamily="18" charset="0"/>
            </a:endParaRPr>
          </a:p>
          <a:p>
            <a:pPr marR="30480" algn="just"/>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20501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8" grpId="0" animBg="1"/>
      <p:bldP spid="7"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1EFCA93D-101E-BE4B-85C6-863B04EA6448}"/>
              </a:ext>
            </a:extLst>
          </p:cNvPr>
          <p:cNvSpPr/>
          <p:nvPr/>
        </p:nvSpPr>
        <p:spPr>
          <a:xfrm>
            <a:off x="0" y="4459942"/>
            <a:ext cx="555812" cy="4034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8" name="Oval 7">
            <a:extLst>
              <a:ext uri="{FF2B5EF4-FFF2-40B4-BE49-F238E27FC236}">
                <a16:creationId xmlns:a16="http://schemas.microsoft.com/office/drawing/2014/main" id="{DEB9404F-E03E-0B16-F125-00ECBBD72F96}"/>
              </a:ext>
            </a:extLst>
          </p:cNvPr>
          <p:cNvSpPr/>
          <p:nvPr/>
        </p:nvSpPr>
        <p:spPr>
          <a:xfrm>
            <a:off x="1855695" y="3227294"/>
            <a:ext cx="555812" cy="4034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7" name="Oval 6">
            <a:extLst>
              <a:ext uri="{FF2B5EF4-FFF2-40B4-BE49-F238E27FC236}">
                <a16:creationId xmlns:a16="http://schemas.microsoft.com/office/drawing/2014/main" id="{FAD9A381-F73B-22C3-D6C6-452ECDCD0B52}"/>
              </a:ext>
            </a:extLst>
          </p:cNvPr>
          <p:cNvSpPr/>
          <p:nvPr/>
        </p:nvSpPr>
        <p:spPr>
          <a:xfrm>
            <a:off x="6535272" y="2604247"/>
            <a:ext cx="555812" cy="4034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6" name="Oval 5">
            <a:extLst>
              <a:ext uri="{FF2B5EF4-FFF2-40B4-BE49-F238E27FC236}">
                <a16:creationId xmlns:a16="http://schemas.microsoft.com/office/drawing/2014/main" id="{944F2C4E-69C7-E46E-75FB-6B123EC213AF}"/>
              </a:ext>
            </a:extLst>
          </p:cNvPr>
          <p:cNvSpPr/>
          <p:nvPr/>
        </p:nvSpPr>
        <p:spPr>
          <a:xfrm>
            <a:off x="62753" y="891989"/>
            <a:ext cx="555812" cy="4034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 name="TextBox 4">
            <a:extLst>
              <a:ext uri="{FF2B5EF4-FFF2-40B4-BE49-F238E27FC236}">
                <a16:creationId xmlns:a16="http://schemas.microsoft.com/office/drawing/2014/main" id="{541E6CFD-CC77-94B5-43AD-15333CB8CD2F}"/>
              </a:ext>
            </a:extLst>
          </p:cNvPr>
          <p:cNvSpPr txBox="1"/>
          <p:nvPr/>
        </p:nvSpPr>
        <p:spPr>
          <a:xfrm>
            <a:off x="215153" y="91672"/>
            <a:ext cx="12075459" cy="5593583"/>
          </a:xfrm>
          <a:prstGeom prst="rect">
            <a:avLst/>
          </a:prstGeom>
          <a:noFill/>
        </p:spPr>
        <p:txBody>
          <a:bodyPr wrap="square">
            <a:spAutoFit/>
          </a:bodyPr>
          <a:lstStyle/>
          <a:p>
            <a:pPr>
              <a:lnSpc>
                <a:spcPct val="107000"/>
              </a:lnSpc>
              <a:spcAft>
                <a:spcPts val="800"/>
              </a:spcAft>
            </a:pP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vi-VN"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17: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Tại</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60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80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kỉ</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XX,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Mĩ-Latinh</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xem</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đại</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lục</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núi</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lửa</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núi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lửa</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cao</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trào</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bùng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nổ</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La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vũ</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diễn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đúng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fontAlgn="auto"/>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vi-VN"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18: </a:t>
            </a:r>
            <a:r>
              <a:rPr lang="en-US" dirty="0">
                <a:latin typeface="Times New Roman" panose="02020603050405020304" pitchFamily="18" charset="0"/>
                <a:cs typeface="Times New Roman" panose="02020603050405020304" pitchFamily="18" charset="0"/>
              </a:rPr>
              <a:t>Theo </a:t>
            </a:r>
            <a:r>
              <a:rPr lang="en-US" dirty="0" err="1">
                <a:latin typeface="Times New Roman" panose="02020603050405020304" pitchFamily="18" charset="0"/>
                <a:cs typeface="Times New Roman" panose="02020603050405020304" pitchFamily="18" charset="0"/>
              </a:rPr>
              <a:t>quy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nghị</a:t>
            </a:r>
            <a:r>
              <a:rPr lang="en-US" dirty="0">
                <a:latin typeface="Times New Roman" panose="02020603050405020304" pitchFamily="18" charset="0"/>
                <a:cs typeface="Times New Roman" panose="02020603050405020304" pitchFamily="18" charset="0"/>
              </a:rPr>
              <a:t> I-an-ta, </a:t>
            </a:r>
            <a:r>
              <a:rPr lang="en-US" dirty="0" err="1">
                <a:latin typeface="Times New Roman" panose="02020603050405020304" pitchFamily="18" charset="0"/>
                <a:cs typeface="Times New Roman" panose="02020603050405020304" pitchFamily="18" charset="0"/>
              </a:rPr>
              <a:t>quân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chiếm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vùng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Bắc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a:t>
            </a:r>
          </a:p>
          <a:p>
            <a:pPr fontAlgn="auto"/>
            <a:r>
              <a:rPr lang="en-US" dirty="0">
                <a:latin typeface="Times New Roman" panose="02020603050405020304" pitchFamily="18" charset="0"/>
                <a:cs typeface="Times New Roman" panose="02020603050405020304" pitchFamily="18" charset="0"/>
              </a:rPr>
              <a:t>A. </a:t>
            </a:r>
            <a:r>
              <a:rPr lang="en-US" dirty="0" err="1">
                <a:latin typeface="Times New Roman" panose="02020603050405020304" pitchFamily="18" charset="0"/>
                <a:cs typeface="Times New Roman" panose="02020603050405020304" pitchFamily="18" charset="0"/>
              </a:rPr>
              <a:t>Mĩ</a:t>
            </a:r>
            <a:r>
              <a:rPr lang="en-US" dirty="0">
                <a:latin typeface="Times New Roman" panose="02020603050405020304" pitchFamily="18" charset="0"/>
                <a:cs typeface="Times New Roman" panose="02020603050405020304" pitchFamily="18" charset="0"/>
              </a:rPr>
              <a:t>			B. </a:t>
            </a:r>
            <a:r>
              <a:rPr lang="en-US" dirty="0" err="1">
                <a:latin typeface="Times New Roman" panose="02020603050405020304" pitchFamily="18" charset="0"/>
                <a:cs typeface="Times New Roman" panose="02020603050405020304" pitchFamily="18" charset="0"/>
              </a:rPr>
              <a:t>Pháp</a:t>
            </a:r>
            <a:r>
              <a:rPr lang="en-US" dirty="0">
                <a:latin typeface="Times New Roman" panose="02020603050405020304" pitchFamily="18" charset="0"/>
                <a:cs typeface="Times New Roman" panose="02020603050405020304" pitchFamily="18" charset="0"/>
              </a:rPr>
              <a:t>		C. Anh		D. </a:t>
            </a:r>
            <a:r>
              <a:rPr lang="en-US" dirty="0" err="1">
                <a:latin typeface="Times New Roman" panose="02020603050405020304" pitchFamily="18" charset="0"/>
                <a:cs typeface="Times New Roman" panose="02020603050405020304" pitchFamily="18" charset="0"/>
              </a:rPr>
              <a:t>Liên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Xô</a:t>
            </a:r>
            <a:endParaRPr lang="en-US" dirty="0">
              <a:latin typeface="Times New Roman" panose="02020603050405020304" pitchFamily="18" charset="0"/>
              <a:cs typeface="Times New Roman" panose="02020603050405020304" pitchFamily="18" charset="0"/>
            </a:endParaRPr>
          </a:p>
          <a:p>
            <a:pPr>
              <a:lnSpc>
                <a:spcPct val="107000"/>
              </a:lnSpc>
              <a:spcAft>
                <a:spcPts val="800"/>
              </a:spcAft>
            </a:pP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vi-VN"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19: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mạng</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xanh</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nông</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nghiệp</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bắt</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nguồn</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Mĩ</a:t>
            </a:r>
            <a:r>
              <a:rPr lang="vi-VN" sz="1400" dirty="0">
                <a:latin typeface="Calibri" panose="020F0502020204030204" pitchFamily="34" charset="0"/>
                <a:ea typeface="Times New Roman" panose="02020603050405020304" pitchFamily="18" charset="0"/>
                <a:cs typeface="Times New Roman" panose="02020603050405020304" pitchFamily="18" charset="0"/>
              </a:rPr>
              <a:t>		</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Ấn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1400" dirty="0">
                <a:latin typeface="Calibri" panose="020F0502020204030204" pitchFamily="34" charset="0"/>
                <a:ea typeface="Times New Roman" panose="02020603050405020304" pitchFamily="18" charset="0"/>
                <a:cs typeface="Times New Roman" panose="02020603050405020304" pitchFamily="18" charset="0"/>
              </a:rPr>
              <a:t>		</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Nhật</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1400" dirty="0">
                <a:latin typeface="Calibri" panose="020F0502020204030204" pitchFamily="34" charset="0"/>
                <a:ea typeface="Times New Roman" panose="02020603050405020304" pitchFamily="18" charset="0"/>
                <a:cs typeface="Times New Roman" panose="02020603050405020304" pitchFamily="18" charset="0"/>
              </a:rPr>
              <a:t>		</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Mê</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vi-VN"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mạng</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khoa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kĩ</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đưa</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thay</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cấu</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lao</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tỉ</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lao</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nông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nghiệp</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nghiệp</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dịch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Tỉ</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lệ</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lao</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nông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nghiệp</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nghiệp</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giảm</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dần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tỉ</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lệ</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lao</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dịch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tăng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Tỉ</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lệ</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lao</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nông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nghiệp</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nghiệp</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tăng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tỉ</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lệ</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lao</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dịch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giảm</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dần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Tỉ</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lệ</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lao</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nông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nghiệp</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giảm</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dần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tỉ</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lệ</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lao</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nghiệp</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dịch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tăng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8594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DF9E0F98-0B77-788D-3A55-4E6F00D285F7}"/>
              </a:ext>
            </a:extLst>
          </p:cNvPr>
          <p:cNvSpPr/>
          <p:nvPr/>
        </p:nvSpPr>
        <p:spPr>
          <a:xfrm>
            <a:off x="0" y="6010836"/>
            <a:ext cx="555812" cy="4034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7" name="Oval 6">
            <a:extLst>
              <a:ext uri="{FF2B5EF4-FFF2-40B4-BE49-F238E27FC236}">
                <a16:creationId xmlns:a16="http://schemas.microsoft.com/office/drawing/2014/main" id="{25CB60F3-9A96-441B-6918-FD367C232674}"/>
              </a:ext>
            </a:extLst>
          </p:cNvPr>
          <p:cNvSpPr/>
          <p:nvPr/>
        </p:nvSpPr>
        <p:spPr>
          <a:xfrm>
            <a:off x="174811" y="3182605"/>
            <a:ext cx="555812" cy="4034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6" name="Oval 5">
            <a:extLst>
              <a:ext uri="{FF2B5EF4-FFF2-40B4-BE49-F238E27FC236}">
                <a16:creationId xmlns:a16="http://schemas.microsoft.com/office/drawing/2014/main" id="{FA655F3F-980D-2B85-B8D9-AE195D0DC0F7}"/>
              </a:ext>
            </a:extLst>
          </p:cNvPr>
          <p:cNvSpPr/>
          <p:nvPr/>
        </p:nvSpPr>
        <p:spPr>
          <a:xfrm>
            <a:off x="0" y="1949824"/>
            <a:ext cx="555812" cy="4034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 name="TextBox 4">
            <a:extLst>
              <a:ext uri="{FF2B5EF4-FFF2-40B4-BE49-F238E27FC236}">
                <a16:creationId xmlns:a16="http://schemas.microsoft.com/office/drawing/2014/main" id="{BD941393-C8E9-9812-E488-B6D0A38070D7}"/>
              </a:ext>
            </a:extLst>
          </p:cNvPr>
          <p:cNvSpPr txBox="1"/>
          <p:nvPr/>
        </p:nvSpPr>
        <p:spPr>
          <a:xfrm>
            <a:off x="174811" y="260828"/>
            <a:ext cx="11842377" cy="6246967"/>
          </a:xfrm>
          <a:prstGeom prst="rect">
            <a:avLst/>
          </a:prstGeom>
          <a:noFill/>
        </p:spPr>
        <p:txBody>
          <a:bodyPr wrap="square">
            <a:spAutoFit/>
          </a:bodyPr>
          <a:lstStyle/>
          <a:p>
            <a:pPr>
              <a:lnSpc>
                <a:spcPct val="107000"/>
              </a:lnSpc>
              <a:spcAft>
                <a:spcPts val="800"/>
              </a:spcAft>
            </a:pP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vi-VN"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21: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đây</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Trật</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I-an-ta"?</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AutoNum type="alphaUcPeriod"/>
            </a:pP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Trật</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1600" dirty="0">
                <a:latin typeface="Calibri" panose="020F0502020204030204" pitchFamily="34" charset="0"/>
                <a:ea typeface="Times New Roman" panose="02020603050405020304" pitchFamily="18" charset="0"/>
                <a:cs typeface="Times New Roman" panose="02020603050405020304" pitchFamily="18" charset="0"/>
              </a:rPr>
              <a:t>	</a:t>
            </a:r>
          </a:p>
          <a:p>
            <a:pPr>
              <a:lnSpc>
                <a:spcPct val="107000"/>
              </a:lnSpc>
              <a:spcAft>
                <a:spcPts val="80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Trật</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I-an-ta (04/1945).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chia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hưởng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Xô</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hệ</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quốc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Xô</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sang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thoại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vi-VN"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22: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gìn</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hòa</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bình</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ninh</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trật</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chiến</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Ianta</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AutoNum type="alphaUcPeriod"/>
            </a:pP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Quốc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1600" dirty="0">
                <a:latin typeface="Calibri" panose="020F0502020204030204" pitchFamily="34" charset="0"/>
                <a:ea typeface="Times New Roman" panose="02020603050405020304" pitchFamily="18" charset="0"/>
                <a:cs typeface="Times New Roman" panose="02020603050405020304" pitchFamily="18" charset="0"/>
              </a:rPr>
              <a:t>			</a:t>
            </a:r>
          </a:p>
          <a:p>
            <a:pPr>
              <a:lnSpc>
                <a:spcPct val="107000"/>
              </a:lnSpc>
              <a:spcAft>
                <a:spcPts val="800"/>
              </a:spcAft>
            </a:pPr>
            <a:r>
              <a:rPr lang="vi-VN"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trật</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chia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vực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chiếm</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phạm</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hưởng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chế</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quân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quản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trận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vi-VN"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23: </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Ý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dưới</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đây</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nguyên</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thúc</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đẩy</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nền</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Chiến</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giàu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nhờ</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buôn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vũ</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khí</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1600" dirty="0">
                <a:latin typeface="Calibri" panose="020F0502020204030204" pitchFamily="34" charset="0"/>
                <a:ea typeface="Times New Roman" panose="02020603050405020304" pitchFamily="18" charset="0"/>
                <a:cs typeface="Times New Roman" panose="02020603050405020304" pitchFamily="18" charset="0"/>
              </a:rPr>
              <a:t>	</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Tài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nguyên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thiên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nhiên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phong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giàu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nhờ</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lợi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nhuận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thuộc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1600" dirty="0">
                <a:latin typeface="Calibri" panose="020F0502020204030204" pitchFamily="34" charset="0"/>
                <a:ea typeface="Times New Roman" panose="02020603050405020304" pitchFamily="18" charset="0"/>
                <a:cs typeface="Times New Roman" panose="02020603050405020304" pitchFamily="18" charset="0"/>
              </a:rPr>
              <a:t>		</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Áp</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khoa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kĩ</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8720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105B7F5-1111-A584-9F36-F5B3FB7AA88C}"/>
              </a:ext>
            </a:extLst>
          </p:cNvPr>
          <p:cNvSpPr/>
          <p:nvPr/>
        </p:nvSpPr>
        <p:spPr>
          <a:xfrm>
            <a:off x="98612" y="2688092"/>
            <a:ext cx="555812" cy="4034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6" name="Oval 5">
            <a:extLst>
              <a:ext uri="{FF2B5EF4-FFF2-40B4-BE49-F238E27FC236}">
                <a16:creationId xmlns:a16="http://schemas.microsoft.com/office/drawing/2014/main" id="{3376988A-7024-56EC-E858-1FABF18BCF31}"/>
              </a:ext>
            </a:extLst>
          </p:cNvPr>
          <p:cNvSpPr/>
          <p:nvPr/>
        </p:nvSpPr>
        <p:spPr>
          <a:xfrm>
            <a:off x="98612" y="1922930"/>
            <a:ext cx="555812" cy="4034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 name="TextBox 4">
            <a:extLst>
              <a:ext uri="{FF2B5EF4-FFF2-40B4-BE49-F238E27FC236}">
                <a16:creationId xmlns:a16="http://schemas.microsoft.com/office/drawing/2014/main" id="{E9EF48FE-FFA9-9DAB-1D23-F891F0638607}"/>
              </a:ext>
            </a:extLst>
          </p:cNvPr>
          <p:cNvSpPr txBox="1"/>
          <p:nvPr/>
        </p:nvSpPr>
        <p:spPr>
          <a:xfrm>
            <a:off x="259975" y="1104710"/>
            <a:ext cx="11636189" cy="3166764"/>
          </a:xfrm>
          <a:prstGeom prst="rect">
            <a:avLst/>
          </a:prstGeom>
          <a:noFill/>
        </p:spPr>
        <p:txBody>
          <a:bodyPr wrap="square">
            <a:spAutoFit/>
          </a:bodyPr>
          <a:lstStyle/>
          <a:p>
            <a:pPr>
              <a:lnSpc>
                <a:spcPct val="107000"/>
              </a:lnSpc>
              <a:spcAft>
                <a:spcPts val="800"/>
              </a:spcAft>
            </a:pP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vi-VN"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24: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sách</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ngoại</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đuổi</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đều</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nhằm</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mục</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đích</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Đưa</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quốc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trị</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1400" dirty="0">
                <a:latin typeface="Calibri" panose="020F0502020204030204" pitchFamily="34" charset="0"/>
                <a:ea typeface="Times New Roman" panose="02020603050405020304" pitchFamily="18" charset="0"/>
                <a:cs typeface="Times New Roman" panose="02020603050405020304" pitchFamily="18" charset="0"/>
              </a:rPr>
              <a:t>		</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Đưa</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quốc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tài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mưu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1400" dirty="0">
                <a:latin typeface="Calibri" panose="020F0502020204030204" pitchFamily="34" charset="0"/>
                <a:ea typeface="Times New Roman" panose="02020603050405020304" pitchFamily="18" charset="0"/>
                <a:cs typeface="Times New Roman" panose="02020603050405020304" pitchFamily="18" charset="0"/>
              </a:rPr>
              <a:t>		</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Mở</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rộng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hệ</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ngoại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tất</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vi-VN"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25: </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Sang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50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kỉ</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XX,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Nhật</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do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nguyên</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Nhờ</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đặt</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xâm</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lược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Triều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Tiên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Nam.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Nhật</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áp</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khoa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kĩ</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Vươn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cạnh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Tây</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Âu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Luồn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lách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xâm</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nhập</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thị</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0948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4C09C-48AE-ADA3-5C01-9E14C19C398E}"/>
              </a:ext>
            </a:extLst>
          </p:cNvPr>
          <p:cNvSpPr>
            <a:spLocks noGrp="1"/>
          </p:cNvSpPr>
          <p:nvPr>
            <p:ph type="title"/>
          </p:nvPr>
        </p:nvSpPr>
        <p:spPr/>
        <p:txBody>
          <a:bodyPr/>
          <a:lstStyle/>
          <a:p>
            <a:endParaRPr lang="en-US"/>
          </a:p>
        </p:txBody>
      </p:sp>
      <p:sp>
        <p:nvSpPr>
          <p:cNvPr id="5" name="TextBox 4">
            <a:extLst>
              <a:ext uri="{FF2B5EF4-FFF2-40B4-BE49-F238E27FC236}">
                <a16:creationId xmlns:a16="http://schemas.microsoft.com/office/drawing/2014/main" id="{79B8CF85-C25A-4718-4157-05BEE2244CD8}"/>
              </a:ext>
            </a:extLst>
          </p:cNvPr>
          <p:cNvSpPr txBox="1"/>
          <p:nvPr/>
        </p:nvSpPr>
        <p:spPr>
          <a:xfrm>
            <a:off x="215152" y="230188"/>
            <a:ext cx="11573435" cy="966803"/>
          </a:xfrm>
          <a:prstGeom prst="rect">
            <a:avLst/>
          </a:prstGeom>
          <a:noFill/>
        </p:spPr>
        <p:txBody>
          <a:bodyPr wrap="square">
            <a:spAutoFit/>
          </a:bodyPr>
          <a:lstStyle/>
          <a:p>
            <a:pPr algn="just">
              <a:lnSpc>
                <a:spcPct val="107000"/>
              </a:lnSpc>
              <a:spcAft>
                <a:spcPts val="800"/>
              </a:spcAft>
            </a:pPr>
            <a:r>
              <a:rPr lang="en-US" sz="18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vi-VN" sz="18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 </a:t>
            </a:r>
            <a:r>
              <a:rPr lang="en-US" sz="18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Trình  bày những nguyên nhân dẫn đến sự phát triển thần kì của nền kinh tế Nhật Bản trong những năm 70 của thế kỉ XX? Yếu tố nào là quan trọng nhất, vì sao? Việt Nam có thể học hỏi được gì từ sự phát triển của nền kinh tế Nhật Bản?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CD4C421B-6577-305C-BAFA-0FBA5FFDF6F9}"/>
              </a:ext>
            </a:extLst>
          </p:cNvPr>
          <p:cNvSpPr txBox="1"/>
          <p:nvPr/>
        </p:nvSpPr>
        <p:spPr>
          <a:xfrm>
            <a:off x="224117" y="1196991"/>
            <a:ext cx="11232777" cy="5762411"/>
          </a:xfrm>
          <a:prstGeom prst="rect">
            <a:avLst/>
          </a:prstGeom>
          <a:noFill/>
        </p:spPr>
        <p:txBody>
          <a:bodyPr wrap="square">
            <a:spAutoFit/>
          </a:bodyPr>
          <a:lstStyle/>
          <a:p>
            <a:pPr indent="-1905" algn="just">
              <a:lnSpc>
                <a:spcPct val="107000"/>
              </a:lnSpc>
              <a:spcAft>
                <a:spcPts val="800"/>
              </a:spcAft>
            </a:pPr>
            <a:r>
              <a:rPr lang="en-US"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6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16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16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khách</a:t>
            </a:r>
            <a:r>
              <a:rPr lang="en-US" sz="16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quan</a:t>
            </a:r>
            <a:r>
              <a:rPr lang="en-US" sz="16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Tận</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dụng</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tốt</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yếu</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tố</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bên</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để</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triển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Áp</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dụng</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thành</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tựu</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KHKT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đại</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vào</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sản</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xuất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Nhờ</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cải</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cách</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chủ</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chi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phí</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quân</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thấp</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16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16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chủ</a:t>
            </a:r>
            <a:r>
              <a:rPr lang="en-US" sz="16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quan</a:t>
            </a:r>
            <a:r>
              <a:rPr lang="en-US" sz="16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Truyền</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hóa</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dục</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lâu</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đời</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Nhật</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Hệ</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tổ</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chức</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quản</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lí</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quả</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xí</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công</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Vai</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trò</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tiết</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nhà</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nước</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Con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Nhật</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indent="-1905">
              <a:lnSpc>
                <a:spcPct val="107000"/>
              </a:lnSpc>
              <a:spcAft>
                <a:spcPts val="80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yếu</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tố</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con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Nhật</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quan</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nhất</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vì</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Con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Nhật</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đức</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tính</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cần</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cù</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ý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vươn</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lên</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kỉ</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cương</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kỉ</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luật</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tiết</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kiệm</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yếu</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tố</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khác</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đều</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do con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tạo</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nên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indent="-1905" algn="just">
              <a:lnSpc>
                <a:spcPct val="107000"/>
              </a:lnSpc>
              <a:spcAft>
                <a:spcPts val="800"/>
              </a:spcAft>
            </a:pPr>
            <a:r>
              <a:rPr lang="en-US"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đối</a:t>
            </a:r>
            <a:r>
              <a:rPr lang="en-US"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Việt</a:t>
            </a:r>
            <a:r>
              <a:rPr lang="en-US"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Nam: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Vai</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trò</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quản</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lý</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tiết</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nhà</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nước</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Tận</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dụng</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yếu</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tố</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bên</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như</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áp</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dụng</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thành</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KHKT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vào</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sản</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xuất</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Đặc</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biệt</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đề</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cao</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vai</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trò</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yếu</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tố</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con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quan</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nhất</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97080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2797</Words>
  <PresentationFormat>Widescreen</PresentationFormat>
  <Paragraphs>142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ÔN TẬP HỌC KÌ 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2022-12-21T14:43:43Z</dcterms:created>
  <dcterms:modified xsi:type="dcterms:W3CDTF">2022-12-21T14:43:57Z</dcterms:modified>
</cp:coreProperties>
</file>