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74" r:id="rId3"/>
    <p:sldId id="324" r:id="rId4"/>
    <p:sldId id="341" r:id="rId5"/>
    <p:sldId id="337" r:id="rId6"/>
    <p:sldId id="338" r:id="rId7"/>
    <p:sldId id="339" r:id="rId8"/>
    <p:sldId id="340" r:id="rId9"/>
    <p:sldId id="342" r:id="rId10"/>
    <p:sldId id="335" r:id="rId11"/>
    <p:sldId id="273" r:id="rId12"/>
    <p:sldId id="336" r:id="rId13"/>
    <p:sldId id="325" r:id="rId14"/>
    <p:sldId id="343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7DADE"/>
    <a:srgbClr val="A493C6"/>
    <a:srgbClr val="D0DEEC"/>
    <a:srgbClr val="6593C3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440E3-7BE9-47F9-AC8C-FBFEF5BF9E5D}" v="664" dt="2023-11-10T10:18:26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143" d="100"/>
          <a:sy n="143" d="100"/>
        </p:scale>
        <p:origin x="606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473440E3-7BE9-47F9-AC8C-FBFEF5BF9E5D}"/>
    <pc:docChg chg="undo custSel addSld delSld modSld sldOrd">
      <pc:chgData name="Duyên Lương" userId="3a9e482f-ceb4-484a-8eab-f708ff3e9a36" providerId="ADAL" clId="{473440E3-7BE9-47F9-AC8C-FBFEF5BF9E5D}" dt="2023-11-10T10:18:26.708" v="4400"/>
      <pc:docMkLst>
        <pc:docMk/>
      </pc:docMkLst>
      <pc:sldChg chg="modTransition">
        <pc:chgData name="Duyên Lương" userId="3a9e482f-ceb4-484a-8eab-f708ff3e9a36" providerId="ADAL" clId="{473440E3-7BE9-47F9-AC8C-FBFEF5BF9E5D}" dt="2023-11-10T10:13:17.950" v="4338"/>
        <pc:sldMkLst>
          <pc:docMk/>
          <pc:sldMk cId="2454362919" sldId="271"/>
        </pc:sldMkLst>
      </pc:sldChg>
      <pc:sldChg chg="modTransition">
        <pc:chgData name="Duyên Lương" userId="3a9e482f-ceb4-484a-8eab-f708ff3e9a36" providerId="ADAL" clId="{473440E3-7BE9-47F9-AC8C-FBFEF5BF9E5D}" dt="2023-11-10T10:13:17.950" v="4338"/>
        <pc:sldMkLst>
          <pc:docMk/>
          <pc:sldMk cId="346792817" sldId="272"/>
        </pc:sldMkLst>
      </pc:sldChg>
      <pc:sldChg chg="addSp modSp mod ord modTransition">
        <pc:chgData name="Duyên Lương" userId="3a9e482f-ceb4-484a-8eab-f708ff3e9a36" providerId="ADAL" clId="{473440E3-7BE9-47F9-AC8C-FBFEF5BF9E5D}" dt="2023-11-10T10:13:17.950" v="4338"/>
        <pc:sldMkLst>
          <pc:docMk/>
          <pc:sldMk cId="3680985349" sldId="273"/>
        </pc:sldMkLst>
        <pc:spChg chg="add mod">
          <ac:chgData name="Duyên Lương" userId="3a9e482f-ceb4-484a-8eab-f708ff3e9a36" providerId="ADAL" clId="{473440E3-7BE9-47F9-AC8C-FBFEF5BF9E5D}" dt="2023-11-10T09:55:32.974" v="3762" actId="207"/>
          <ac:spMkLst>
            <pc:docMk/>
            <pc:sldMk cId="3680985349" sldId="273"/>
            <ac:spMk id="3" creationId="{9050FE97-081C-6D42-54B2-33F0F1762897}"/>
          </ac:spMkLst>
        </pc:spChg>
        <pc:spChg chg="mod">
          <ac:chgData name="Duyên Lương" userId="3a9e482f-ceb4-484a-8eab-f708ff3e9a36" providerId="ADAL" clId="{473440E3-7BE9-47F9-AC8C-FBFEF5BF9E5D}" dt="2023-11-10T09:48:39.627" v="3449" actId="20577"/>
          <ac:spMkLst>
            <pc:docMk/>
            <pc:sldMk cId="3680985349" sldId="273"/>
            <ac:spMk id="6" creationId="{568C4E3F-0596-A8E5-A5EA-CACE507F817F}"/>
          </ac:spMkLst>
        </pc:spChg>
      </pc:sldChg>
      <pc:sldChg chg="modSp mod modTransition">
        <pc:chgData name="Duyên Lương" userId="3a9e482f-ceb4-484a-8eab-f708ff3e9a36" providerId="ADAL" clId="{473440E3-7BE9-47F9-AC8C-FBFEF5BF9E5D}" dt="2023-11-10T10:13:17.950" v="4338"/>
        <pc:sldMkLst>
          <pc:docMk/>
          <pc:sldMk cId="1671446297" sldId="274"/>
        </pc:sldMkLst>
        <pc:spChg chg="mod">
          <ac:chgData name="Duyên Lương" userId="3a9e482f-ceb4-484a-8eab-f708ff3e9a36" providerId="ADAL" clId="{473440E3-7BE9-47F9-AC8C-FBFEF5BF9E5D}" dt="2023-11-04T12:22:29.904" v="0" actId="20577"/>
          <ac:spMkLst>
            <pc:docMk/>
            <pc:sldMk cId="1671446297" sldId="274"/>
            <ac:spMk id="4" creationId="{07123313-572D-B82E-F111-A1B1966A8D75}"/>
          </ac:spMkLst>
        </pc:spChg>
        <pc:spChg chg="mod">
          <ac:chgData name="Duyên Lương" userId="3a9e482f-ceb4-484a-8eab-f708ff3e9a36" providerId="ADAL" clId="{473440E3-7BE9-47F9-AC8C-FBFEF5BF9E5D}" dt="2023-11-04T12:22:40.285" v="35" actId="20577"/>
          <ac:spMkLst>
            <pc:docMk/>
            <pc:sldMk cId="1671446297" sldId="274"/>
            <ac:spMk id="9" creationId="{3D56C823-4DD3-2744-17E1-A46C7290D96B}"/>
          </ac:spMkLst>
        </pc:spChg>
        <pc:spChg chg="mod">
          <ac:chgData name="Duyên Lương" userId="3a9e482f-ceb4-484a-8eab-f708ff3e9a36" providerId="ADAL" clId="{473440E3-7BE9-47F9-AC8C-FBFEF5BF9E5D}" dt="2023-11-04T12:22:47.062" v="43" actId="20577"/>
          <ac:spMkLst>
            <pc:docMk/>
            <pc:sldMk cId="1671446297" sldId="274"/>
            <ac:spMk id="10" creationId="{F92A0F45-146A-8BFF-6553-20D992E76B42}"/>
          </ac:spMkLst>
        </pc:spChg>
        <pc:spChg chg="mod">
          <ac:chgData name="Duyên Lương" userId="3a9e482f-ceb4-484a-8eab-f708ff3e9a36" providerId="ADAL" clId="{473440E3-7BE9-47F9-AC8C-FBFEF5BF9E5D}" dt="2023-11-10T09:52:40.939" v="3707" actId="20577"/>
          <ac:spMkLst>
            <pc:docMk/>
            <pc:sldMk cId="1671446297" sldId="274"/>
            <ac:spMk id="11" creationId="{2CE5C951-EDAC-510B-E774-D91A675B9038}"/>
          </ac:spMkLst>
        </pc:spChg>
        <pc:spChg chg="mod">
          <ac:chgData name="Duyên Lương" userId="3a9e482f-ceb4-484a-8eab-f708ff3e9a36" providerId="ADAL" clId="{473440E3-7BE9-47F9-AC8C-FBFEF5BF9E5D}" dt="2023-11-04T12:23:00.029" v="67" actId="20577"/>
          <ac:spMkLst>
            <pc:docMk/>
            <pc:sldMk cId="1671446297" sldId="274"/>
            <ac:spMk id="14" creationId="{409399F7-44CB-F8D5-78C2-4555DA974D89}"/>
          </ac:spMkLst>
        </pc:spChg>
      </pc:sldChg>
      <pc:sldChg chg="addSp modSp mod modTransition">
        <pc:chgData name="Duyên Lương" userId="3a9e482f-ceb4-484a-8eab-f708ff3e9a36" providerId="ADAL" clId="{473440E3-7BE9-47F9-AC8C-FBFEF5BF9E5D}" dt="2023-11-10T10:13:17.950" v="4338"/>
        <pc:sldMkLst>
          <pc:docMk/>
          <pc:sldMk cId="1250657594" sldId="317"/>
        </pc:sldMkLst>
        <pc:spChg chg="mod">
          <ac:chgData name="Duyên Lương" userId="3a9e482f-ceb4-484a-8eab-f708ff3e9a36" providerId="ADAL" clId="{473440E3-7BE9-47F9-AC8C-FBFEF5BF9E5D}" dt="2023-11-10T08:24:16.885" v="442" actId="20577"/>
          <ac:spMkLst>
            <pc:docMk/>
            <pc:sldMk cId="1250657594" sldId="317"/>
            <ac:spMk id="3" creationId="{0BAC5994-6BF9-AE41-AC48-5A10285266A3}"/>
          </ac:spMkLst>
        </pc:spChg>
        <pc:picChg chg="add mod">
          <ac:chgData name="Duyên Lương" userId="3a9e482f-ceb4-484a-8eab-f708ff3e9a36" providerId="ADAL" clId="{473440E3-7BE9-47F9-AC8C-FBFEF5BF9E5D}" dt="2023-11-10T08:24:05.668" v="438" actId="1076"/>
          <ac:picMkLst>
            <pc:docMk/>
            <pc:sldMk cId="1250657594" sldId="317"/>
            <ac:picMk id="1026" creationId="{CC798D5E-BBC2-B412-AE8C-0F93369B954F}"/>
          </ac:picMkLst>
        </pc:picChg>
      </pc:sldChg>
      <pc:sldChg chg="modSp mod modTransition">
        <pc:chgData name="Duyên Lương" userId="3a9e482f-ceb4-484a-8eab-f708ff3e9a36" providerId="ADAL" clId="{473440E3-7BE9-47F9-AC8C-FBFEF5BF9E5D}" dt="2023-11-10T10:13:17.950" v="4338"/>
        <pc:sldMkLst>
          <pc:docMk/>
          <pc:sldMk cId="3608329759" sldId="324"/>
        </pc:sldMkLst>
        <pc:spChg chg="mod">
          <ac:chgData name="Duyên Lương" userId="3a9e482f-ceb4-484a-8eab-f708ff3e9a36" providerId="ADAL" clId="{473440E3-7BE9-47F9-AC8C-FBFEF5BF9E5D}" dt="2023-11-04T12:23:14.796" v="78" actId="20577"/>
          <ac:spMkLst>
            <pc:docMk/>
            <pc:sldMk cId="3608329759" sldId="324"/>
            <ac:spMk id="23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04T12:23:21.328" v="92" actId="14100"/>
          <ac:spMkLst>
            <pc:docMk/>
            <pc:sldMk cId="3608329759" sldId="324"/>
            <ac:spMk id="24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10:12:56.165" v="4337" actId="20577"/>
          <ac:spMkLst>
            <pc:docMk/>
            <pc:sldMk cId="3608329759" sldId="324"/>
            <ac:spMk id="25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9:53:45.900" v="3752" actId="1076"/>
          <ac:spMkLst>
            <pc:docMk/>
            <pc:sldMk cId="3608329759" sldId="324"/>
            <ac:spMk id="26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9:53:42.473" v="3750" actId="1076"/>
          <ac:spMkLst>
            <pc:docMk/>
            <pc:sldMk cId="3608329759" sldId="324"/>
            <ac:spMk id="27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04T12:23:25.774" v="104" actId="20577"/>
          <ac:spMkLst>
            <pc:docMk/>
            <pc:sldMk cId="3608329759" sldId="324"/>
            <ac:spMk id="31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9:53:50.009" v="3753" actId="1076"/>
          <ac:spMkLst>
            <pc:docMk/>
            <pc:sldMk cId="3608329759" sldId="324"/>
            <ac:spMk id="37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8:04:05.959" v="161" actId="20577"/>
          <ac:spMkLst>
            <pc:docMk/>
            <pc:sldMk cId="3608329759" sldId="324"/>
            <ac:spMk id="44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8:04:03.119" v="154" actId="20577"/>
          <ac:spMkLst>
            <pc:docMk/>
            <pc:sldMk cId="3608329759" sldId="324"/>
            <ac:spMk id="46" creationId="{00000000-0000-0000-0000-000000000000}"/>
          </ac:spMkLst>
        </pc:spChg>
        <pc:cxnChg chg="mod">
          <ac:chgData name="Duyên Lương" userId="3a9e482f-ceb4-484a-8eab-f708ff3e9a36" providerId="ADAL" clId="{473440E3-7BE9-47F9-AC8C-FBFEF5BF9E5D}" dt="2023-11-04T12:23:21.328" v="92" actId="14100"/>
          <ac:cxnSpMkLst>
            <pc:docMk/>
            <pc:sldMk cId="3608329759" sldId="324"/>
            <ac:cxnSpMk id="29" creationId="{00000000-0000-0000-0000-000000000000}"/>
          </ac:cxnSpMkLst>
        </pc:cxnChg>
        <pc:cxnChg chg="mod">
          <ac:chgData name="Duyên Lương" userId="3a9e482f-ceb4-484a-8eab-f708ff3e9a36" providerId="ADAL" clId="{473440E3-7BE9-47F9-AC8C-FBFEF5BF9E5D}" dt="2023-11-04T12:23:21.328" v="92" actId="14100"/>
          <ac:cxnSpMkLst>
            <pc:docMk/>
            <pc:sldMk cId="3608329759" sldId="324"/>
            <ac:cxnSpMk id="35" creationId="{00000000-0000-0000-0000-000000000000}"/>
          </ac:cxnSpMkLst>
        </pc:cxnChg>
      </pc:sldChg>
      <pc:sldChg chg="modSp mod modTransition">
        <pc:chgData name="Duyên Lương" userId="3a9e482f-ceb4-484a-8eab-f708ff3e9a36" providerId="ADAL" clId="{473440E3-7BE9-47F9-AC8C-FBFEF5BF9E5D}" dt="2023-11-10T10:13:17.950" v="4338"/>
        <pc:sldMkLst>
          <pc:docMk/>
          <pc:sldMk cId="2934437934" sldId="325"/>
        </pc:sldMkLst>
        <pc:spChg chg="mod">
          <ac:chgData name="Duyên Lương" userId="3a9e482f-ceb4-484a-8eab-f708ff3e9a36" providerId="ADAL" clId="{473440E3-7BE9-47F9-AC8C-FBFEF5BF9E5D}" dt="2023-11-10T09:51:30.242" v="3686" actId="1076"/>
          <ac:spMkLst>
            <pc:docMk/>
            <pc:sldMk cId="2934437934" sldId="325"/>
            <ac:spMk id="2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9:52:06.648" v="3692" actId="403"/>
          <ac:spMkLst>
            <pc:docMk/>
            <pc:sldMk cId="2934437934" sldId="325"/>
            <ac:spMk id="3" creationId="{89FB7A97-2050-4E17-AB89-5199898D9829}"/>
          </ac:spMkLst>
        </pc:spChg>
        <pc:spChg chg="mod">
          <ac:chgData name="Duyên Lương" userId="3a9e482f-ceb4-484a-8eab-f708ff3e9a36" providerId="ADAL" clId="{473440E3-7BE9-47F9-AC8C-FBFEF5BF9E5D}" dt="2023-11-10T09:51:49.771" v="3689" actId="1076"/>
          <ac:spMkLst>
            <pc:docMk/>
            <pc:sldMk cId="2934437934" sldId="325"/>
            <ac:spMk id="8" creationId="{00000000-0000-0000-0000-000000000000}"/>
          </ac:spMkLst>
        </pc:spChg>
        <pc:spChg chg="mod">
          <ac:chgData name="Duyên Lương" userId="3a9e482f-ceb4-484a-8eab-f708ff3e9a36" providerId="ADAL" clId="{473440E3-7BE9-47F9-AC8C-FBFEF5BF9E5D}" dt="2023-11-10T09:51:41.916" v="3688" actId="1076"/>
          <ac:spMkLst>
            <pc:docMk/>
            <pc:sldMk cId="2934437934" sldId="325"/>
            <ac:spMk id="9" creationId="{00000000-0000-0000-0000-000000000000}"/>
          </ac:spMkLst>
        </pc:spChg>
      </pc:sldChg>
      <pc:sldChg chg="modSp del mod">
        <pc:chgData name="Duyên Lương" userId="3a9e482f-ceb4-484a-8eab-f708ff3e9a36" providerId="ADAL" clId="{473440E3-7BE9-47F9-AC8C-FBFEF5BF9E5D}" dt="2023-11-10T08:25:04.103" v="449" actId="47"/>
        <pc:sldMkLst>
          <pc:docMk/>
          <pc:sldMk cId="2096969684" sldId="332"/>
        </pc:sldMkLst>
        <pc:spChg chg="mod">
          <ac:chgData name="Duyên Lương" userId="3a9e482f-ceb4-484a-8eab-f708ff3e9a36" providerId="ADAL" clId="{473440E3-7BE9-47F9-AC8C-FBFEF5BF9E5D}" dt="2023-11-04T12:23:43.273" v="115" actId="20577"/>
          <ac:spMkLst>
            <pc:docMk/>
            <pc:sldMk cId="2096969684" sldId="332"/>
            <ac:spMk id="5" creationId="{20EB7AED-E3AA-74AD-FB36-652E860E19A6}"/>
          </ac:spMkLst>
        </pc:spChg>
      </pc:sldChg>
      <pc:sldChg chg="modSp del mod">
        <pc:chgData name="Duyên Lương" userId="3a9e482f-ceb4-484a-8eab-f708ff3e9a36" providerId="ADAL" clId="{473440E3-7BE9-47F9-AC8C-FBFEF5BF9E5D}" dt="2023-11-10T08:25:04.941" v="450" actId="47"/>
        <pc:sldMkLst>
          <pc:docMk/>
          <pc:sldMk cId="1928964287" sldId="333"/>
        </pc:sldMkLst>
        <pc:spChg chg="mod">
          <ac:chgData name="Duyên Lương" userId="3a9e482f-ceb4-484a-8eab-f708ff3e9a36" providerId="ADAL" clId="{473440E3-7BE9-47F9-AC8C-FBFEF5BF9E5D}" dt="2023-11-04T12:23:47.991" v="126" actId="20577"/>
          <ac:spMkLst>
            <pc:docMk/>
            <pc:sldMk cId="1928964287" sldId="333"/>
            <ac:spMk id="5" creationId="{20EB7AED-E3AA-74AD-FB36-652E860E19A6}"/>
          </ac:spMkLst>
        </pc:spChg>
      </pc:sldChg>
      <pc:sldChg chg="addSp modSp del mod">
        <pc:chgData name="Duyên Lương" userId="3a9e482f-ceb4-484a-8eab-f708ff3e9a36" providerId="ADAL" clId="{473440E3-7BE9-47F9-AC8C-FBFEF5BF9E5D}" dt="2023-11-10T09:08:19.477" v="2318" actId="47"/>
        <pc:sldMkLst>
          <pc:docMk/>
          <pc:sldMk cId="4289893766" sldId="334"/>
        </pc:sldMkLst>
        <pc:spChg chg="mod">
          <ac:chgData name="Duyên Lương" userId="3a9e482f-ceb4-484a-8eab-f708ff3e9a36" providerId="ADAL" clId="{473440E3-7BE9-47F9-AC8C-FBFEF5BF9E5D}" dt="2023-11-10T08:48:51.436" v="727" actId="1076"/>
          <ac:spMkLst>
            <pc:docMk/>
            <pc:sldMk cId="4289893766" sldId="334"/>
            <ac:spMk id="2" creationId="{917F6471-5CB6-11D2-4585-7632FA9F3B87}"/>
          </ac:spMkLst>
        </pc:spChg>
        <pc:spChg chg="mod">
          <ac:chgData name="Duyên Lương" userId="3a9e482f-ceb4-484a-8eab-f708ff3e9a36" providerId="ADAL" clId="{473440E3-7BE9-47F9-AC8C-FBFEF5BF9E5D}" dt="2023-11-10T08:48:49.386" v="726" actId="1076"/>
          <ac:spMkLst>
            <pc:docMk/>
            <pc:sldMk cId="4289893766" sldId="334"/>
            <ac:spMk id="3" creationId="{535E2CFB-B713-EF39-A01D-8A5AC43DF1BD}"/>
          </ac:spMkLst>
        </pc:spChg>
        <pc:spChg chg="mod">
          <ac:chgData name="Duyên Lương" userId="3a9e482f-ceb4-484a-8eab-f708ff3e9a36" providerId="ADAL" clId="{473440E3-7BE9-47F9-AC8C-FBFEF5BF9E5D}" dt="2023-11-10T08:48:53.434" v="728" actId="14100"/>
          <ac:spMkLst>
            <pc:docMk/>
            <pc:sldMk cId="4289893766" sldId="334"/>
            <ac:spMk id="4" creationId="{4A7BFE80-4B77-698E-BE4F-34EAF1232090}"/>
          </ac:spMkLst>
        </pc:spChg>
        <pc:spChg chg="mod">
          <ac:chgData name="Duyên Lương" userId="3a9e482f-ceb4-484a-8eab-f708ff3e9a36" providerId="ADAL" clId="{473440E3-7BE9-47F9-AC8C-FBFEF5BF9E5D}" dt="2023-11-10T08:25:00.315" v="448" actId="20577"/>
          <ac:spMkLst>
            <pc:docMk/>
            <pc:sldMk cId="4289893766" sldId="334"/>
            <ac:spMk id="6" creationId="{568C4E3F-0596-A8E5-A5EA-CACE507F817F}"/>
          </ac:spMkLst>
        </pc:spChg>
        <pc:spChg chg="add mod">
          <ac:chgData name="Duyên Lương" userId="3a9e482f-ceb4-484a-8eab-f708ff3e9a36" providerId="ADAL" clId="{473440E3-7BE9-47F9-AC8C-FBFEF5BF9E5D}" dt="2023-11-10T08:49:50.615" v="729" actId="1076"/>
          <ac:spMkLst>
            <pc:docMk/>
            <pc:sldMk cId="4289893766" sldId="334"/>
            <ac:spMk id="7" creationId="{0C3CE662-BC18-AF6C-FACC-D8E5E4663885}"/>
          </ac:spMkLst>
        </pc:spChg>
        <pc:spChg chg="add mod">
          <ac:chgData name="Duyên Lương" userId="3a9e482f-ceb4-484a-8eab-f708ff3e9a36" providerId="ADAL" clId="{473440E3-7BE9-47F9-AC8C-FBFEF5BF9E5D}" dt="2023-11-10T09:06:29.494" v="2299" actId="2711"/>
          <ac:spMkLst>
            <pc:docMk/>
            <pc:sldMk cId="4289893766" sldId="334"/>
            <ac:spMk id="8" creationId="{F686BB73-1457-3458-8754-046507581FFE}"/>
          </ac:spMkLst>
        </pc:spChg>
      </pc:sldChg>
      <pc:sldChg chg="addSp modSp mod modTransition">
        <pc:chgData name="Duyên Lương" userId="3a9e482f-ceb4-484a-8eab-f708ff3e9a36" providerId="ADAL" clId="{473440E3-7BE9-47F9-AC8C-FBFEF5BF9E5D}" dt="2023-11-10T10:13:17.950" v="4338"/>
        <pc:sldMkLst>
          <pc:docMk/>
          <pc:sldMk cId="3578766765" sldId="335"/>
        </pc:sldMkLst>
        <pc:spChg chg="mod">
          <ac:chgData name="Duyên Lương" userId="3a9e482f-ceb4-484a-8eab-f708ff3e9a36" providerId="ADAL" clId="{473440E3-7BE9-47F9-AC8C-FBFEF5BF9E5D}" dt="2023-11-10T09:17:02.925" v="2587" actId="1076"/>
          <ac:spMkLst>
            <pc:docMk/>
            <pc:sldMk cId="3578766765" sldId="335"/>
            <ac:spMk id="2" creationId="{4E846887-2C9F-8978-A57E-E4026728BE40}"/>
          </ac:spMkLst>
        </pc:spChg>
        <pc:spChg chg="mod">
          <ac:chgData name="Duyên Lương" userId="3a9e482f-ceb4-484a-8eab-f708ff3e9a36" providerId="ADAL" clId="{473440E3-7BE9-47F9-AC8C-FBFEF5BF9E5D}" dt="2023-11-10T09:16:59.886" v="2586" actId="1076"/>
          <ac:spMkLst>
            <pc:docMk/>
            <pc:sldMk cId="3578766765" sldId="335"/>
            <ac:spMk id="3" creationId="{C538F46E-0E8D-5489-1E7C-AA1F0D5ABC3F}"/>
          </ac:spMkLst>
        </pc:spChg>
        <pc:spChg chg="mod">
          <ac:chgData name="Duyên Lương" userId="3a9e482f-ceb4-484a-8eab-f708ff3e9a36" providerId="ADAL" clId="{473440E3-7BE9-47F9-AC8C-FBFEF5BF9E5D}" dt="2023-11-10T09:21:27.868" v="3051" actId="404"/>
          <ac:spMkLst>
            <pc:docMk/>
            <pc:sldMk cId="3578766765" sldId="335"/>
            <ac:spMk id="4" creationId="{0445790A-8B20-F4D6-9B13-E7D1F75CCC01}"/>
          </ac:spMkLst>
        </pc:spChg>
        <pc:spChg chg="mod">
          <ac:chgData name="Duyên Lương" userId="3a9e482f-ceb4-484a-8eab-f708ff3e9a36" providerId="ADAL" clId="{473440E3-7BE9-47F9-AC8C-FBFEF5BF9E5D}" dt="2023-11-10T09:15:21.974" v="2413" actId="20577"/>
          <ac:spMkLst>
            <pc:docMk/>
            <pc:sldMk cId="3578766765" sldId="335"/>
            <ac:spMk id="6" creationId="{568C4E3F-0596-A8E5-A5EA-CACE507F817F}"/>
          </ac:spMkLst>
        </pc:spChg>
        <pc:spChg chg="add mod">
          <ac:chgData name="Duyên Lương" userId="3a9e482f-ceb4-484a-8eab-f708ff3e9a36" providerId="ADAL" clId="{473440E3-7BE9-47F9-AC8C-FBFEF5BF9E5D}" dt="2023-11-10T09:22:42.409" v="3055" actId="693"/>
          <ac:spMkLst>
            <pc:docMk/>
            <pc:sldMk cId="3578766765" sldId="335"/>
            <ac:spMk id="7" creationId="{8B87CF14-228A-031E-B9AB-E3EE5C8CAA97}"/>
          </ac:spMkLst>
        </pc:spChg>
      </pc:sldChg>
      <pc:sldChg chg="addSp delSp modSp add mod modTransition modAnim">
        <pc:chgData name="Duyên Lương" userId="3a9e482f-ceb4-484a-8eab-f708ff3e9a36" providerId="ADAL" clId="{473440E3-7BE9-47F9-AC8C-FBFEF5BF9E5D}" dt="2023-11-10T10:13:17.950" v="4338"/>
        <pc:sldMkLst>
          <pc:docMk/>
          <pc:sldMk cId="4079486862" sldId="336"/>
        </pc:sldMkLst>
        <pc:spChg chg="del">
          <ac:chgData name="Duyên Lương" userId="3a9e482f-ceb4-484a-8eab-f708ff3e9a36" providerId="ADAL" clId="{473440E3-7BE9-47F9-AC8C-FBFEF5BF9E5D}" dt="2023-11-10T08:15:09.663" v="176" actId="478"/>
          <ac:spMkLst>
            <pc:docMk/>
            <pc:sldMk cId="4079486862" sldId="336"/>
            <ac:spMk id="2" creationId="{4E846887-2C9F-8978-A57E-E4026728BE40}"/>
          </ac:spMkLst>
        </pc:spChg>
        <pc:spChg chg="del">
          <ac:chgData name="Duyên Lương" userId="3a9e482f-ceb4-484a-8eab-f708ff3e9a36" providerId="ADAL" clId="{473440E3-7BE9-47F9-AC8C-FBFEF5BF9E5D}" dt="2023-11-10T08:15:08.807" v="175" actId="478"/>
          <ac:spMkLst>
            <pc:docMk/>
            <pc:sldMk cId="4079486862" sldId="336"/>
            <ac:spMk id="3" creationId="{C538F46E-0E8D-5489-1E7C-AA1F0D5ABC3F}"/>
          </ac:spMkLst>
        </pc:spChg>
        <pc:spChg chg="del">
          <ac:chgData name="Duyên Lương" userId="3a9e482f-ceb4-484a-8eab-f708ff3e9a36" providerId="ADAL" clId="{473440E3-7BE9-47F9-AC8C-FBFEF5BF9E5D}" dt="2023-11-10T08:15:08.140" v="174" actId="478"/>
          <ac:spMkLst>
            <pc:docMk/>
            <pc:sldMk cId="4079486862" sldId="336"/>
            <ac:spMk id="4" creationId="{0445790A-8B20-F4D6-9B13-E7D1F75CCC01}"/>
          </ac:spMkLst>
        </pc:spChg>
        <pc:spChg chg="add mod">
          <ac:chgData name="Duyên Lương" userId="3a9e482f-ceb4-484a-8eab-f708ff3e9a36" providerId="ADAL" clId="{473440E3-7BE9-47F9-AC8C-FBFEF5BF9E5D}" dt="2023-11-10T08:16:13.894" v="258" actId="1076"/>
          <ac:spMkLst>
            <pc:docMk/>
            <pc:sldMk cId="4079486862" sldId="336"/>
            <ac:spMk id="7" creationId="{C07CAB9A-A9F6-DBC3-836A-6E8C72037ABB}"/>
          </ac:spMkLst>
        </pc:spChg>
        <pc:spChg chg="add mod">
          <ac:chgData name="Duyên Lương" userId="3a9e482f-ceb4-484a-8eab-f708ff3e9a36" providerId="ADAL" clId="{473440E3-7BE9-47F9-AC8C-FBFEF5BF9E5D}" dt="2023-11-10T08:24:44.708" v="445" actId="207"/>
          <ac:spMkLst>
            <pc:docMk/>
            <pc:sldMk cId="4079486862" sldId="336"/>
            <ac:spMk id="8" creationId="{91F35AB5-D60A-E40A-6667-E01136400D48}"/>
          </ac:spMkLst>
        </pc:spChg>
      </pc:sldChg>
      <pc:sldChg chg="addSp delSp modSp add mod modTransition modAnim">
        <pc:chgData name="Duyên Lương" userId="3a9e482f-ceb4-484a-8eab-f708ff3e9a36" providerId="ADAL" clId="{473440E3-7BE9-47F9-AC8C-FBFEF5BF9E5D}" dt="2023-11-10T10:13:17.950" v="4338"/>
        <pc:sldMkLst>
          <pc:docMk/>
          <pc:sldMk cId="1112320059" sldId="337"/>
        </pc:sldMkLst>
        <pc:spChg chg="mod">
          <ac:chgData name="Duyên Lương" userId="3a9e482f-ceb4-484a-8eab-f708ff3e9a36" providerId="ADAL" clId="{473440E3-7BE9-47F9-AC8C-FBFEF5BF9E5D}" dt="2023-11-10T09:07:33.987" v="2310" actId="1076"/>
          <ac:spMkLst>
            <pc:docMk/>
            <pc:sldMk cId="1112320059" sldId="337"/>
            <ac:spMk id="7" creationId="{0C3CE662-BC18-AF6C-FACC-D8E5E4663885}"/>
          </ac:spMkLst>
        </pc:spChg>
        <pc:spChg chg="mod">
          <ac:chgData name="Duyên Lương" userId="3a9e482f-ceb4-484a-8eab-f708ff3e9a36" providerId="ADAL" clId="{473440E3-7BE9-47F9-AC8C-FBFEF5BF9E5D}" dt="2023-11-10T09:11:21.389" v="2343" actId="1076"/>
          <ac:spMkLst>
            <pc:docMk/>
            <pc:sldMk cId="1112320059" sldId="337"/>
            <ac:spMk id="8" creationId="{F686BB73-1457-3458-8754-046507581FFE}"/>
          </ac:spMkLst>
        </pc:spChg>
        <pc:spChg chg="add mod">
          <ac:chgData name="Duyên Lương" userId="3a9e482f-ceb4-484a-8eab-f708ff3e9a36" providerId="ADAL" clId="{473440E3-7BE9-47F9-AC8C-FBFEF5BF9E5D}" dt="2023-11-10T09:10:19.762" v="2325" actId="1582"/>
          <ac:spMkLst>
            <pc:docMk/>
            <pc:sldMk cId="1112320059" sldId="337"/>
            <ac:spMk id="9" creationId="{04BC8534-B6B9-0B00-6FD1-5B910078C737}"/>
          </ac:spMkLst>
        </pc:spChg>
        <pc:spChg chg="add mod">
          <ac:chgData name="Duyên Lương" userId="3a9e482f-ceb4-484a-8eab-f708ff3e9a36" providerId="ADAL" clId="{473440E3-7BE9-47F9-AC8C-FBFEF5BF9E5D}" dt="2023-11-10T09:10:33.768" v="2332" actId="1038"/>
          <ac:spMkLst>
            <pc:docMk/>
            <pc:sldMk cId="1112320059" sldId="337"/>
            <ac:spMk id="10" creationId="{40C8A63C-4961-F787-7469-42286AA4A125}"/>
          </ac:spMkLst>
        </pc:spChg>
        <pc:spChg chg="add mod">
          <ac:chgData name="Duyên Lương" userId="3a9e482f-ceb4-484a-8eab-f708ff3e9a36" providerId="ADAL" clId="{473440E3-7BE9-47F9-AC8C-FBFEF5BF9E5D}" dt="2023-11-10T09:11:09.846" v="2340" actId="14100"/>
          <ac:spMkLst>
            <pc:docMk/>
            <pc:sldMk cId="1112320059" sldId="337"/>
            <ac:spMk id="11" creationId="{0AC727CF-8FFD-D693-E7AE-A76B54BDBA17}"/>
          </ac:spMkLst>
        </pc:spChg>
        <pc:spChg chg="add mod">
          <ac:chgData name="Duyên Lương" userId="3a9e482f-ceb4-484a-8eab-f708ff3e9a36" providerId="ADAL" clId="{473440E3-7BE9-47F9-AC8C-FBFEF5BF9E5D}" dt="2023-11-10T09:12:02.789" v="2350" actId="1076"/>
          <ac:spMkLst>
            <pc:docMk/>
            <pc:sldMk cId="1112320059" sldId="337"/>
            <ac:spMk id="12" creationId="{22202E12-7528-DD03-063D-678F0691396A}"/>
          </ac:spMkLst>
        </pc:spChg>
        <pc:spChg chg="add del mod">
          <ac:chgData name="Duyên Lương" userId="3a9e482f-ceb4-484a-8eab-f708ff3e9a36" providerId="ADAL" clId="{473440E3-7BE9-47F9-AC8C-FBFEF5BF9E5D}" dt="2023-11-10T09:12:16.784" v="2351" actId="478"/>
          <ac:spMkLst>
            <pc:docMk/>
            <pc:sldMk cId="1112320059" sldId="337"/>
            <ac:spMk id="13" creationId="{16685A54-3163-F7A1-0B2F-CCB1D517DF05}"/>
          </ac:spMkLst>
        </pc:spChg>
        <pc:spChg chg="add mod">
          <ac:chgData name="Duyên Lương" userId="3a9e482f-ceb4-484a-8eab-f708ff3e9a36" providerId="ADAL" clId="{473440E3-7BE9-47F9-AC8C-FBFEF5BF9E5D}" dt="2023-11-10T09:24:22.673" v="3081" actId="207"/>
          <ac:spMkLst>
            <pc:docMk/>
            <pc:sldMk cId="1112320059" sldId="337"/>
            <ac:spMk id="14" creationId="{701C616C-0B6E-7C9F-BC62-3C1C57362E3F}"/>
          </ac:spMkLst>
        </pc:spChg>
        <pc:spChg chg="add mod">
          <ac:chgData name="Duyên Lương" userId="3a9e482f-ceb4-484a-8eab-f708ff3e9a36" providerId="ADAL" clId="{473440E3-7BE9-47F9-AC8C-FBFEF5BF9E5D}" dt="2023-11-10T09:24:48.605" v="3105" actId="1076"/>
          <ac:spMkLst>
            <pc:docMk/>
            <pc:sldMk cId="1112320059" sldId="337"/>
            <ac:spMk id="15" creationId="{1FD608CB-5381-D2CD-B1FE-04F4A5109C10}"/>
          </ac:spMkLst>
        </pc:spChg>
        <pc:spChg chg="add mod">
          <ac:chgData name="Duyên Lương" userId="3a9e482f-ceb4-484a-8eab-f708ff3e9a36" providerId="ADAL" clId="{473440E3-7BE9-47F9-AC8C-FBFEF5BF9E5D}" dt="2023-11-10T09:29:44.440" v="3174" actId="1076"/>
          <ac:spMkLst>
            <pc:docMk/>
            <pc:sldMk cId="1112320059" sldId="337"/>
            <ac:spMk id="16" creationId="{A434F2FE-27EB-0979-0AC5-9F61A38835BE}"/>
          </ac:spMkLst>
        </pc:spChg>
        <pc:spChg chg="add mod">
          <ac:chgData name="Duyên Lương" userId="3a9e482f-ceb4-484a-8eab-f708ff3e9a36" providerId="ADAL" clId="{473440E3-7BE9-47F9-AC8C-FBFEF5BF9E5D}" dt="2023-11-10T09:29:11.588" v="3173" actId="1076"/>
          <ac:spMkLst>
            <pc:docMk/>
            <pc:sldMk cId="1112320059" sldId="337"/>
            <ac:spMk id="17" creationId="{543A4E09-9D87-49F8-8C71-1479D35ED1BF}"/>
          </ac:spMkLst>
        </pc:spChg>
        <pc:spChg chg="add mod">
          <ac:chgData name="Duyên Lương" userId="3a9e482f-ceb4-484a-8eab-f708ff3e9a36" providerId="ADAL" clId="{473440E3-7BE9-47F9-AC8C-FBFEF5BF9E5D}" dt="2023-11-10T09:29:07.955" v="3172" actId="1076"/>
          <ac:spMkLst>
            <pc:docMk/>
            <pc:sldMk cId="1112320059" sldId="337"/>
            <ac:spMk id="20" creationId="{F39674BC-BB61-E2C9-5BA8-1F4F0D3770C0}"/>
          </ac:spMkLst>
        </pc:spChg>
        <pc:cxnChg chg="add del">
          <ac:chgData name="Duyên Lương" userId="3a9e482f-ceb4-484a-8eab-f708ff3e9a36" providerId="ADAL" clId="{473440E3-7BE9-47F9-AC8C-FBFEF5BF9E5D}" dt="2023-11-10T09:28:43.274" v="3158" actId="478"/>
          <ac:cxnSpMkLst>
            <pc:docMk/>
            <pc:sldMk cId="1112320059" sldId="337"/>
            <ac:cxnSpMk id="19" creationId="{0AAE48DC-F2CE-2C1B-EAB8-D087740B1004}"/>
          </ac:cxnSpMkLst>
        </pc:cxnChg>
      </pc:sldChg>
      <pc:sldChg chg="add del">
        <pc:chgData name="Duyên Lương" userId="3a9e482f-ceb4-484a-8eab-f708ff3e9a36" providerId="ADAL" clId="{473440E3-7BE9-47F9-AC8C-FBFEF5BF9E5D}" dt="2023-11-10T09:07:02.321" v="2302" actId="47"/>
        <pc:sldMkLst>
          <pc:docMk/>
          <pc:sldMk cId="885382763" sldId="338"/>
        </pc:sldMkLst>
      </pc:sldChg>
      <pc:sldChg chg="addSp modSp add mod modTransition modAnim">
        <pc:chgData name="Duyên Lương" userId="3a9e482f-ceb4-484a-8eab-f708ff3e9a36" providerId="ADAL" clId="{473440E3-7BE9-47F9-AC8C-FBFEF5BF9E5D}" dt="2023-11-10T10:14:03.592" v="4345" actId="1076"/>
        <pc:sldMkLst>
          <pc:docMk/>
          <pc:sldMk cId="3353117869" sldId="338"/>
        </pc:sldMkLst>
        <pc:spChg chg="mod">
          <ac:chgData name="Duyên Lương" userId="3a9e482f-ceb4-484a-8eab-f708ff3e9a36" providerId="ADAL" clId="{473440E3-7BE9-47F9-AC8C-FBFEF5BF9E5D}" dt="2023-11-10T09:33:06.399" v="3327" actId="14100"/>
          <ac:spMkLst>
            <pc:docMk/>
            <pc:sldMk cId="3353117869" sldId="338"/>
            <ac:spMk id="8" creationId="{F686BB73-1457-3458-8754-046507581FFE}"/>
          </ac:spMkLst>
        </pc:spChg>
        <pc:spChg chg="add mod">
          <ac:chgData name="Duyên Lương" userId="3a9e482f-ceb4-484a-8eab-f708ff3e9a36" providerId="ADAL" clId="{473440E3-7BE9-47F9-AC8C-FBFEF5BF9E5D}" dt="2023-11-10T09:33:10.191" v="3328" actId="1076"/>
          <ac:spMkLst>
            <pc:docMk/>
            <pc:sldMk cId="3353117869" sldId="338"/>
            <ac:spMk id="9" creationId="{04E46676-CE4A-0DBE-2D2F-6215C61569E2}"/>
          </ac:spMkLst>
        </pc:spChg>
        <pc:spChg chg="add mod">
          <ac:chgData name="Duyên Lương" userId="3a9e482f-ceb4-484a-8eab-f708ff3e9a36" providerId="ADAL" clId="{473440E3-7BE9-47F9-AC8C-FBFEF5BF9E5D}" dt="2023-11-10T09:14:07.771" v="2378" actId="1037"/>
          <ac:spMkLst>
            <pc:docMk/>
            <pc:sldMk cId="3353117869" sldId="338"/>
            <ac:spMk id="10" creationId="{EBE5B3F9-A14D-DFD2-76AC-351020094D6F}"/>
          </ac:spMkLst>
        </pc:spChg>
        <pc:spChg chg="add mod">
          <ac:chgData name="Duyên Lương" userId="3a9e482f-ceb4-484a-8eab-f708ff3e9a36" providerId="ADAL" clId="{473440E3-7BE9-47F9-AC8C-FBFEF5BF9E5D}" dt="2023-11-10T09:33:17.593" v="3330" actId="1076"/>
          <ac:spMkLst>
            <pc:docMk/>
            <pc:sldMk cId="3353117869" sldId="338"/>
            <ac:spMk id="11" creationId="{3600CE3E-2BC1-C01B-DBEC-ED03AEDF2D41}"/>
          </ac:spMkLst>
        </pc:spChg>
        <pc:spChg chg="add mod">
          <ac:chgData name="Duyên Lương" userId="3a9e482f-ceb4-484a-8eab-f708ff3e9a36" providerId="ADAL" clId="{473440E3-7BE9-47F9-AC8C-FBFEF5BF9E5D}" dt="2023-11-10T10:14:01.410" v="4344" actId="1076"/>
          <ac:spMkLst>
            <pc:docMk/>
            <pc:sldMk cId="3353117869" sldId="338"/>
            <ac:spMk id="12" creationId="{4BB0C6F2-2476-DF6C-3EE7-D8E6ACD6BE7F}"/>
          </ac:spMkLst>
        </pc:spChg>
        <pc:spChg chg="add mod">
          <ac:chgData name="Duyên Lương" userId="3a9e482f-ceb4-484a-8eab-f708ff3e9a36" providerId="ADAL" clId="{473440E3-7BE9-47F9-AC8C-FBFEF5BF9E5D}" dt="2023-11-10T09:33:12.806" v="3329" actId="1076"/>
          <ac:spMkLst>
            <pc:docMk/>
            <pc:sldMk cId="3353117869" sldId="338"/>
            <ac:spMk id="13" creationId="{083E5305-9148-CC0B-1681-1A598173746D}"/>
          </ac:spMkLst>
        </pc:spChg>
        <pc:spChg chg="add mod">
          <ac:chgData name="Duyên Lương" userId="3a9e482f-ceb4-484a-8eab-f708ff3e9a36" providerId="ADAL" clId="{473440E3-7BE9-47F9-AC8C-FBFEF5BF9E5D}" dt="2023-11-10T10:14:03.592" v="4345" actId="1076"/>
          <ac:spMkLst>
            <pc:docMk/>
            <pc:sldMk cId="3353117869" sldId="338"/>
            <ac:spMk id="14" creationId="{2848D781-7054-EACD-C1FE-FCE85319FA0E}"/>
          </ac:spMkLst>
        </pc:spChg>
      </pc:sldChg>
      <pc:sldChg chg="addSp modSp add mod modTransition modAnim">
        <pc:chgData name="Duyên Lương" userId="3a9e482f-ceb4-484a-8eab-f708ff3e9a36" providerId="ADAL" clId="{473440E3-7BE9-47F9-AC8C-FBFEF5BF9E5D}" dt="2023-11-10T10:13:17.950" v="4338"/>
        <pc:sldMkLst>
          <pc:docMk/>
          <pc:sldMk cId="3299652178" sldId="339"/>
        </pc:sldMkLst>
        <pc:spChg chg="mod">
          <ac:chgData name="Duyên Lương" userId="3a9e482f-ceb4-484a-8eab-f708ff3e9a36" providerId="ADAL" clId="{473440E3-7BE9-47F9-AC8C-FBFEF5BF9E5D}" dt="2023-11-10T09:32:39.588" v="3319" actId="14100"/>
          <ac:spMkLst>
            <pc:docMk/>
            <pc:sldMk cId="3299652178" sldId="339"/>
            <ac:spMk id="8" creationId="{F686BB73-1457-3458-8754-046507581FFE}"/>
          </ac:spMkLst>
        </pc:spChg>
        <pc:spChg chg="mod">
          <ac:chgData name="Duyên Lương" userId="3a9e482f-ceb4-484a-8eab-f708ff3e9a36" providerId="ADAL" clId="{473440E3-7BE9-47F9-AC8C-FBFEF5BF9E5D}" dt="2023-11-10T09:32:45.062" v="3321" actId="14100"/>
          <ac:spMkLst>
            <pc:docMk/>
            <pc:sldMk cId="3299652178" sldId="339"/>
            <ac:spMk id="9" creationId="{04E46676-CE4A-0DBE-2D2F-6215C61569E2}"/>
          </ac:spMkLst>
        </pc:spChg>
        <pc:spChg chg="add mod">
          <ac:chgData name="Duyên Lương" userId="3a9e482f-ceb4-484a-8eab-f708ff3e9a36" providerId="ADAL" clId="{473440E3-7BE9-47F9-AC8C-FBFEF5BF9E5D}" dt="2023-11-10T09:33:00.130" v="3325" actId="1076"/>
          <ac:spMkLst>
            <pc:docMk/>
            <pc:sldMk cId="3299652178" sldId="339"/>
            <ac:spMk id="10" creationId="{1A58344B-583D-CFF9-2D66-F1BE19D393BE}"/>
          </ac:spMkLst>
        </pc:spChg>
        <pc:spChg chg="add mod">
          <ac:chgData name="Duyên Lương" userId="3a9e482f-ceb4-484a-8eab-f708ff3e9a36" providerId="ADAL" clId="{473440E3-7BE9-47F9-AC8C-FBFEF5BF9E5D}" dt="2023-11-10T09:32:51.084" v="3323" actId="1076"/>
          <ac:spMkLst>
            <pc:docMk/>
            <pc:sldMk cId="3299652178" sldId="339"/>
            <ac:spMk id="11" creationId="{FB2E0AFA-D051-B464-5934-510483EA0253}"/>
          </ac:spMkLst>
        </pc:spChg>
        <pc:spChg chg="add mod">
          <ac:chgData name="Duyên Lương" userId="3a9e482f-ceb4-484a-8eab-f708ff3e9a36" providerId="ADAL" clId="{473440E3-7BE9-47F9-AC8C-FBFEF5BF9E5D}" dt="2023-11-10T09:35:06.237" v="3349" actId="1076"/>
          <ac:spMkLst>
            <pc:docMk/>
            <pc:sldMk cId="3299652178" sldId="339"/>
            <ac:spMk id="12" creationId="{259D4F0D-CD7B-3006-19F4-A9D49920861D}"/>
          </ac:spMkLst>
        </pc:spChg>
        <pc:spChg chg="add mod">
          <ac:chgData name="Duyên Lương" userId="3a9e482f-ceb4-484a-8eab-f708ff3e9a36" providerId="ADAL" clId="{473440E3-7BE9-47F9-AC8C-FBFEF5BF9E5D}" dt="2023-11-10T09:32:47.881" v="3322" actId="1076"/>
          <ac:spMkLst>
            <pc:docMk/>
            <pc:sldMk cId="3299652178" sldId="339"/>
            <ac:spMk id="13" creationId="{AFE47431-94E9-2EFC-AAD3-288B31664EC9}"/>
          </ac:spMkLst>
        </pc:spChg>
      </pc:sldChg>
      <pc:sldChg chg="add del">
        <pc:chgData name="Duyên Lương" userId="3a9e482f-ceb4-484a-8eab-f708ff3e9a36" providerId="ADAL" clId="{473440E3-7BE9-47F9-AC8C-FBFEF5BF9E5D}" dt="2023-11-10T09:13:34.533" v="2362"/>
        <pc:sldMkLst>
          <pc:docMk/>
          <pc:sldMk cId="1123867648" sldId="340"/>
        </pc:sldMkLst>
      </pc:sldChg>
      <pc:sldChg chg="addSp modSp add mod modTransition">
        <pc:chgData name="Duyên Lương" userId="3a9e482f-ceb4-484a-8eab-f708ff3e9a36" providerId="ADAL" clId="{473440E3-7BE9-47F9-AC8C-FBFEF5BF9E5D}" dt="2023-11-10T10:13:17.950" v="4338"/>
        <pc:sldMkLst>
          <pc:docMk/>
          <pc:sldMk cId="1685389844" sldId="340"/>
        </pc:sldMkLst>
        <pc:spChg chg="mod">
          <ac:chgData name="Duyên Lương" userId="3a9e482f-ceb4-484a-8eab-f708ff3e9a36" providerId="ADAL" clId="{473440E3-7BE9-47F9-AC8C-FBFEF5BF9E5D}" dt="2023-11-10T09:36:15.657" v="3365" actId="20577"/>
          <ac:spMkLst>
            <pc:docMk/>
            <pc:sldMk cId="1685389844" sldId="340"/>
            <ac:spMk id="6" creationId="{568C4E3F-0596-A8E5-A5EA-CACE507F817F}"/>
          </ac:spMkLst>
        </pc:spChg>
        <pc:picChg chg="add mod">
          <ac:chgData name="Duyên Lương" userId="3a9e482f-ceb4-484a-8eab-f708ff3e9a36" providerId="ADAL" clId="{473440E3-7BE9-47F9-AC8C-FBFEF5BF9E5D}" dt="2023-11-10T09:40:43.513" v="3371" actId="14100"/>
          <ac:picMkLst>
            <pc:docMk/>
            <pc:sldMk cId="1685389844" sldId="340"/>
            <ac:picMk id="3" creationId="{B1FCEF34-56F2-88CF-65D1-58288E566AE2}"/>
          </ac:picMkLst>
        </pc:picChg>
      </pc:sldChg>
      <pc:sldChg chg="addSp delSp modSp new mod modTransition delAnim modAnim">
        <pc:chgData name="Duyên Lương" userId="3a9e482f-ceb4-484a-8eab-f708ff3e9a36" providerId="ADAL" clId="{473440E3-7BE9-47F9-AC8C-FBFEF5BF9E5D}" dt="2023-11-10T10:13:17.950" v="4338"/>
        <pc:sldMkLst>
          <pc:docMk/>
          <pc:sldMk cId="452024131" sldId="341"/>
        </pc:sldMkLst>
        <pc:spChg chg="del">
          <ac:chgData name="Duyên Lương" userId="3a9e482f-ceb4-484a-8eab-f708ff3e9a36" providerId="ADAL" clId="{473440E3-7BE9-47F9-AC8C-FBFEF5BF9E5D}" dt="2023-11-10T09:52:30.601" v="3696" actId="478"/>
          <ac:spMkLst>
            <pc:docMk/>
            <pc:sldMk cId="452024131" sldId="341"/>
            <ac:spMk id="2" creationId="{BCBD53C8-7FA5-8CE6-9E1C-10C96D40991B}"/>
          </ac:spMkLst>
        </pc:spChg>
        <pc:spChg chg="del">
          <ac:chgData name="Duyên Lương" userId="3a9e482f-ceb4-484a-8eab-f708ff3e9a36" providerId="ADAL" clId="{473440E3-7BE9-47F9-AC8C-FBFEF5BF9E5D}" dt="2023-11-10T09:52:29.766" v="3695" actId="478"/>
          <ac:spMkLst>
            <pc:docMk/>
            <pc:sldMk cId="452024131" sldId="341"/>
            <ac:spMk id="3" creationId="{9B02DDC0-1D43-8E54-3ED4-681456EB8CC7}"/>
          </ac:spMkLst>
        </pc:spChg>
        <pc:spChg chg="add mod">
          <ac:chgData name="Duyên Lương" userId="3a9e482f-ceb4-484a-8eab-f708ff3e9a36" providerId="ADAL" clId="{473440E3-7BE9-47F9-AC8C-FBFEF5BF9E5D}" dt="2023-11-10T09:52:28.236" v="3694"/>
          <ac:spMkLst>
            <pc:docMk/>
            <pc:sldMk cId="452024131" sldId="341"/>
            <ac:spMk id="4" creationId="{34F17D21-A44F-AD73-FC3A-16D898DEC0BE}"/>
          </ac:spMkLst>
        </pc:spChg>
        <pc:spChg chg="add mod">
          <ac:chgData name="Duyên Lương" userId="3a9e482f-ceb4-484a-8eab-f708ff3e9a36" providerId="ADAL" clId="{473440E3-7BE9-47F9-AC8C-FBFEF5BF9E5D}" dt="2023-11-10T09:52:34.266" v="3705" actId="20577"/>
          <ac:spMkLst>
            <pc:docMk/>
            <pc:sldMk cId="452024131" sldId="341"/>
            <ac:spMk id="5" creationId="{06B91FCE-8A51-3EF3-29E3-D9597BEE4686}"/>
          </ac:spMkLst>
        </pc:spChg>
        <pc:spChg chg="add mod">
          <ac:chgData name="Duyên Lương" userId="3a9e482f-ceb4-484a-8eab-f708ff3e9a36" providerId="ADAL" clId="{473440E3-7BE9-47F9-AC8C-FBFEF5BF9E5D}" dt="2023-11-10T09:59:10.749" v="3763"/>
          <ac:spMkLst>
            <pc:docMk/>
            <pc:sldMk cId="452024131" sldId="341"/>
            <ac:spMk id="9" creationId="{5ACA8A7A-B55D-015B-0901-8DF7B9BA7A4F}"/>
          </ac:spMkLst>
        </pc:spChg>
        <pc:spChg chg="add mod">
          <ac:chgData name="Duyên Lương" userId="3a9e482f-ceb4-484a-8eab-f708ff3e9a36" providerId="ADAL" clId="{473440E3-7BE9-47F9-AC8C-FBFEF5BF9E5D}" dt="2023-11-10T09:59:10.749" v="3763"/>
          <ac:spMkLst>
            <pc:docMk/>
            <pc:sldMk cId="452024131" sldId="341"/>
            <ac:spMk id="10" creationId="{616EBE70-F1BA-17B2-A079-B6A0400C9F60}"/>
          </ac:spMkLst>
        </pc:spChg>
        <pc:spChg chg="add mod">
          <ac:chgData name="Duyên Lương" userId="3a9e482f-ceb4-484a-8eab-f708ff3e9a36" providerId="ADAL" clId="{473440E3-7BE9-47F9-AC8C-FBFEF5BF9E5D}" dt="2023-11-10T10:06:07.676" v="4179" actId="1076"/>
          <ac:spMkLst>
            <pc:docMk/>
            <pc:sldMk cId="452024131" sldId="341"/>
            <ac:spMk id="11" creationId="{094CE645-9100-5EFF-9280-39521D59EECD}"/>
          </ac:spMkLst>
        </pc:spChg>
        <pc:spChg chg="add mod">
          <ac:chgData name="Duyên Lương" userId="3a9e482f-ceb4-484a-8eab-f708ff3e9a36" providerId="ADAL" clId="{473440E3-7BE9-47F9-AC8C-FBFEF5BF9E5D}" dt="2023-11-10T10:05:33.996" v="4136" actId="1076"/>
          <ac:spMkLst>
            <pc:docMk/>
            <pc:sldMk cId="452024131" sldId="341"/>
            <ac:spMk id="12" creationId="{88CFF174-FAA6-EEB3-45CA-7D3E8C2C48EE}"/>
          </ac:spMkLst>
        </pc:spChg>
        <pc:spChg chg="add del mod">
          <ac:chgData name="Duyên Lương" userId="3a9e482f-ceb4-484a-8eab-f708ff3e9a36" providerId="ADAL" clId="{473440E3-7BE9-47F9-AC8C-FBFEF5BF9E5D}" dt="2023-11-10T10:05:14.740" v="4130" actId="478"/>
          <ac:spMkLst>
            <pc:docMk/>
            <pc:sldMk cId="452024131" sldId="341"/>
            <ac:spMk id="13" creationId="{953AEB7B-942D-8C01-3EC0-E4DD29CCFDA7}"/>
          </ac:spMkLst>
        </pc:spChg>
        <pc:spChg chg="add mod">
          <ac:chgData name="Duyên Lương" userId="3a9e482f-ceb4-484a-8eab-f708ff3e9a36" providerId="ADAL" clId="{473440E3-7BE9-47F9-AC8C-FBFEF5BF9E5D}" dt="2023-11-10T10:06:01.267" v="4176" actId="14100"/>
          <ac:spMkLst>
            <pc:docMk/>
            <pc:sldMk cId="452024131" sldId="341"/>
            <ac:spMk id="14" creationId="{FD416559-D75F-80D8-2FCA-1D16399D44E1}"/>
          </ac:spMkLst>
        </pc:spChg>
        <pc:spChg chg="add mod">
          <ac:chgData name="Duyên Lương" userId="3a9e482f-ceb4-484a-8eab-f708ff3e9a36" providerId="ADAL" clId="{473440E3-7BE9-47F9-AC8C-FBFEF5BF9E5D}" dt="2023-11-10T10:07:42.080" v="4248" actId="20577"/>
          <ac:spMkLst>
            <pc:docMk/>
            <pc:sldMk cId="452024131" sldId="341"/>
            <ac:spMk id="15" creationId="{8DF58D82-B6A9-8817-FA50-049422D4CE26}"/>
          </ac:spMkLst>
        </pc:spChg>
        <pc:spChg chg="add mod">
          <ac:chgData name="Duyên Lương" userId="3a9e482f-ceb4-484a-8eab-f708ff3e9a36" providerId="ADAL" clId="{473440E3-7BE9-47F9-AC8C-FBFEF5BF9E5D}" dt="2023-11-10T10:09:14.071" v="4300" actId="403"/>
          <ac:spMkLst>
            <pc:docMk/>
            <pc:sldMk cId="452024131" sldId="341"/>
            <ac:spMk id="16" creationId="{E9C1BDDE-7031-C02C-2B1D-0955CF0D6D4F}"/>
          </ac:spMkLst>
        </pc:spChg>
        <pc:picChg chg="add mod">
          <ac:chgData name="Duyên Lương" userId="3a9e482f-ceb4-484a-8eab-f708ff3e9a36" providerId="ADAL" clId="{473440E3-7BE9-47F9-AC8C-FBFEF5BF9E5D}" dt="2023-11-10T10:00:29.200" v="3932" actId="1076"/>
          <ac:picMkLst>
            <pc:docMk/>
            <pc:sldMk cId="452024131" sldId="341"/>
            <ac:picMk id="6" creationId="{F31BB83D-E2E3-BB76-2BE0-03AC4F48483A}"/>
          </ac:picMkLst>
        </pc:picChg>
        <pc:picChg chg="add mod">
          <ac:chgData name="Duyên Lương" userId="3a9e482f-ceb4-484a-8eab-f708ff3e9a36" providerId="ADAL" clId="{473440E3-7BE9-47F9-AC8C-FBFEF5BF9E5D}" dt="2023-11-10T10:00:34.647" v="3935" actId="1076"/>
          <ac:picMkLst>
            <pc:docMk/>
            <pc:sldMk cId="452024131" sldId="341"/>
            <ac:picMk id="7" creationId="{C10F7E26-9997-E868-8355-D7BF33E0D661}"/>
          </ac:picMkLst>
        </pc:picChg>
        <pc:picChg chg="add del mod">
          <ac:chgData name="Duyên Lương" userId="3a9e482f-ceb4-484a-8eab-f708ff3e9a36" providerId="ADAL" clId="{473440E3-7BE9-47F9-AC8C-FBFEF5BF9E5D}" dt="2023-11-10T09:59:18.065" v="3764" actId="478"/>
          <ac:picMkLst>
            <pc:docMk/>
            <pc:sldMk cId="452024131" sldId="341"/>
            <ac:picMk id="8" creationId="{B2EE160C-2BD3-8B70-A264-7C94CB7F9783}"/>
          </ac:picMkLst>
        </pc:picChg>
      </pc:sldChg>
      <pc:sldChg chg="addSp delSp modSp new mod modAnim">
        <pc:chgData name="Duyên Lương" userId="3a9e482f-ceb4-484a-8eab-f708ff3e9a36" providerId="ADAL" clId="{473440E3-7BE9-47F9-AC8C-FBFEF5BF9E5D}" dt="2023-11-10T10:18:26.708" v="4400"/>
        <pc:sldMkLst>
          <pc:docMk/>
          <pc:sldMk cId="899632622" sldId="342"/>
        </pc:sldMkLst>
        <pc:spChg chg="del">
          <ac:chgData name="Duyên Lương" userId="3a9e482f-ceb4-484a-8eab-f708ff3e9a36" providerId="ADAL" clId="{473440E3-7BE9-47F9-AC8C-FBFEF5BF9E5D}" dt="2023-11-10T10:14:39.549" v="4349" actId="478"/>
          <ac:spMkLst>
            <pc:docMk/>
            <pc:sldMk cId="899632622" sldId="342"/>
            <ac:spMk id="2" creationId="{B79460A5-B8AA-8AE8-125D-0CF9BC53EDAC}"/>
          </ac:spMkLst>
        </pc:spChg>
        <pc:spChg chg="del">
          <ac:chgData name="Duyên Lương" userId="3a9e482f-ceb4-484a-8eab-f708ff3e9a36" providerId="ADAL" clId="{473440E3-7BE9-47F9-AC8C-FBFEF5BF9E5D}" dt="2023-11-10T10:14:38.353" v="4348" actId="478"/>
          <ac:spMkLst>
            <pc:docMk/>
            <pc:sldMk cId="899632622" sldId="342"/>
            <ac:spMk id="3" creationId="{ADFAE387-EA61-4BEA-3B10-1B5EF3ED218B}"/>
          </ac:spMkLst>
        </pc:spChg>
        <pc:spChg chg="add mod">
          <ac:chgData name="Duyên Lương" userId="3a9e482f-ceb4-484a-8eab-f708ff3e9a36" providerId="ADAL" clId="{473440E3-7BE9-47F9-AC8C-FBFEF5BF9E5D}" dt="2023-11-10T10:14:36.655" v="4347"/>
          <ac:spMkLst>
            <pc:docMk/>
            <pc:sldMk cId="899632622" sldId="342"/>
            <ac:spMk id="4" creationId="{0B4B0AFD-CC34-4A07-02F0-72828C697840}"/>
          </ac:spMkLst>
        </pc:spChg>
        <pc:spChg chg="add mod">
          <ac:chgData name="Duyên Lương" userId="3a9e482f-ceb4-484a-8eab-f708ff3e9a36" providerId="ADAL" clId="{473440E3-7BE9-47F9-AC8C-FBFEF5BF9E5D}" dt="2023-11-10T10:14:36.655" v="4347"/>
          <ac:spMkLst>
            <pc:docMk/>
            <pc:sldMk cId="899632622" sldId="342"/>
            <ac:spMk id="5" creationId="{1EF302DC-1422-7F2D-77D8-9A45576D8760}"/>
          </ac:spMkLst>
        </pc:spChg>
        <pc:spChg chg="add mod">
          <ac:chgData name="Duyên Lương" userId="3a9e482f-ceb4-484a-8eab-f708ff3e9a36" providerId="ADAL" clId="{473440E3-7BE9-47F9-AC8C-FBFEF5BF9E5D}" dt="2023-11-10T10:18:22.857" v="4399" actId="207"/>
          <ac:spMkLst>
            <pc:docMk/>
            <pc:sldMk cId="899632622" sldId="342"/>
            <ac:spMk id="6" creationId="{56119985-8919-8328-3CE5-A8B6C2337AF3}"/>
          </ac:spMkLst>
        </pc:spChg>
        <pc:picChg chg="add mod">
          <ac:chgData name="Duyên Lương" userId="3a9e482f-ceb4-484a-8eab-f708ff3e9a36" providerId="ADAL" clId="{473440E3-7BE9-47F9-AC8C-FBFEF5BF9E5D}" dt="2023-11-10T10:17:38.680" v="4352" actId="1076"/>
          <ac:picMkLst>
            <pc:docMk/>
            <pc:sldMk cId="899632622" sldId="342"/>
            <ac:picMk id="2050" creationId="{1832964D-C44D-EFDE-042D-1E20C8F563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3524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219189" y="70871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231477" y="6029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603878" y="646743"/>
            <a:ext cx="850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Write a letter (150-180 words) applying for the position of a part-time receptionist. Use the model and tips in </a:t>
            </a:r>
            <a:r>
              <a:rPr lang="en-US" b="1" dirty="0">
                <a:solidFill>
                  <a:srgbClr val="A493C6"/>
                </a:solidFill>
                <a:cs typeface="Arial" panose="020B0604020202020204" pitchFamily="34" charset="0"/>
              </a:rPr>
              <a:t>1</a:t>
            </a:r>
            <a:r>
              <a:rPr lang="en-US" b="1" dirty="0">
                <a:cs typeface="Arial" panose="020B0604020202020204" pitchFamily="34" charset="0"/>
              </a:rPr>
              <a:t>, and the suggestions below to help you.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7CF14-228A-031E-B9AB-E3EE5C8CAA97}"/>
              </a:ext>
            </a:extLst>
          </p:cNvPr>
          <p:cNvSpPr txBox="1"/>
          <p:nvPr/>
        </p:nvSpPr>
        <p:spPr>
          <a:xfrm>
            <a:off x="770740" y="1317804"/>
            <a:ext cx="7400603" cy="378565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2222 Nguyen Trai Road, Thanh Xuan District, Ha Noi</a:t>
            </a:r>
          </a:p>
          <a:p>
            <a:r>
              <a:rPr lang="en-US" sz="2000" dirty="0"/>
              <a:t>1036 Hang Dau Street, </a:t>
            </a:r>
            <a:r>
              <a:rPr lang="en-US" sz="2000" dirty="0" err="1"/>
              <a:t>Hoan</a:t>
            </a:r>
            <a:r>
              <a:rPr lang="en-US" sz="2000" dirty="0"/>
              <a:t> Kiem District, Ha Noi</a:t>
            </a:r>
          </a:p>
          <a:p>
            <a:r>
              <a:rPr lang="en-US" sz="2000" dirty="0"/>
              <a:t>16 July, 20…</a:t>
            </a:r>
          </a:p>
          <a:p>
            <a:r>
              <a:rPr lang="en-US" sz="2000" dirty="0"/>
              <a:t>Dear Sir or Madam,</a:t>
            </a:r>
          </a:p>
          <a:p>
            <a:r>
              <a:rPr lang="en-US" sz="2000" dirty="0"/>
              <a:t>I am writing to apply for…</a:t>
            </a:r>
          </a:p>
          <a:p>
            <a:r>
              <a:rPr lang="en-US" sz="2000" dirty="0"/>
              <a:t>I am ….. Last summer,…</a:t>
            </a:r>
          </a:p>
          <a:p>
            <a:r>
              <a:rPr lang="en-US" sz="2000" dirty="0"/>
              <a:t>I consider myself …./ I am….</a:t>
            </a:r>
          </a:p>
          <a:p>
            <a:r>
              <a:rPr lang="en-US" sz="2000" dirty="0"/>
              <a:t>I would be delighted to ….</a:t>
            </a:r>
          </a:p>
          <a:p>
            <a:r>
              <a:rPr lang="en-US" sz="2000" dirty="0"/>
              <a:t>I am available for an interview on….</a:t>
            </a:r>
          </a:p>
          <a:p>
            <a:r>
              <a:rPr lang="en-US" sz="2000" dirty="0"/>
              <a:t>If my application is successful, I will be able to start work…</a:t>
            </a:r>
          </a:p>
          <a:p>
            <a:r>
              <a:rPr lang="en-US" sz="2000" dirty="0"/>
              <a:t>I look forward to hearing from you soon. </a:t>
            </a:r>
          </a:p>
          <a:p>
            <a:r>
              <a:rPr lang="en-US" sz="2000" dirty="0"/>
              <a:t>Yours faithfully, </a:t>
            </a:r>
          </a:p>
        </p:txBody>
      </p:sp>
    </p:spTree>
    <p:extLst>
      <p:ext uri="{BB962C8B-B14F-4D97-AF65-F5344CB8AC3E}">
        <p14:creationId xmlns:p14="http://schemas.microsoft.com/office/powerpoint/2010/main" val="35787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3531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0FE97-081C-6D42-54B2-33F0F1762897}"/>
              </a:ext>
            </a:extLst>
          </p:cNvPr>
          <p:cNvSpPr txBox="1"/>
          <p:nvPr/>
        </p:nvSpPr>
        <p:spPr>
          <a:xfrm>
            <a:off x="0" y="688688"/>
            <a:ext cx="9143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kern="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745 Nguyen Trai Rd, Ha Noi</a:t>
            </a:r>
            <a:endParaRPr lang="en-US" sz="1600" kern="1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kern="1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Viet Garden					</a:t>
            </a:r>
            <a:endParaRPr lang="en-US" sz="1400" kern="1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kern="1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Lang Ha, Dong Da, Ha Noi                            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	         </a:t>
            </a:r>
            <a:endParaRPr lang="en-US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July 2022</a:t>
            </a:r>
            <a:endParaRPr lang="en-US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kern="1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Dear Sir or Madam,</a:t>
            </a:r>
            <a:endParaRPr lang="en-US" sz="1400" kern="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Re: Applying for a part-time receptionist</a:t>
            </a:r>
            <a:endParaRPr lang="en-US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solidFill>
                  <a:srgbClr val="E4598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am writing to apply for the part-time position of Receptionist that you advertised on </a:t>
            </a:r>
            <a:r>
              <a:rPr lang="en-US" sz="1600" kern="100" dirty="0">
                <a:solidFill>
                  <a:srgbClr val="E4598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 website</a:t>
            </a:r>
            <a:r>
              <a:rPr lang="en-US" sz="1600" kern="100" dirty="0" smtClean="0">
                <a:solidFill>
                  <a:srgbClr val="E4598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solidFill>
                <a:srgbClr val="E4598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in my final year of secondary school and have some experience in the hospitality industry. Last summer, I worked as a part-time receptionist for a local restaurant. My responsibilities included meeting and greeting the customers and taking them to their tables. I also answered the phone and took bookings.</a:t>
            </a:r>
            <a:endParaRPr lang="en-US" sz="1400" kern="1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consider myself to be reliable, hard-working and enthusiastic. I can speak English fluently, so I can communicate with foreign guests quite comfortably. </a:t>
            </a:r>
            <a:endParaRPr lang="en-US" sz="1400" kern="1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would be delighted to meet you in person to discuss my application. I am available for an interview on any afternoon.</a:t>
            </a:r>
            <a:endParaRPr lang="en-US" sz="1400" kern="1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my application is successful, I will be able to start work after the 15th of August when I finish my exams. </a:t>
            </a:r>
            <a:endParaRPr lang="en-US" sz="1400" kern="1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look forward to hearing from you soon.</a:t>
            </a:r>
            <a:endParaRPr lang="en-US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Yours faithfully,</a:t>
            </a:r>
            <a:endParaRPr lang="en-US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Nguyen Van Nam</a:t>
            </a:r>
            <a:endParaRPr lang="en-US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CAB9A-A9F6-DBC3-836A-6E8C72037ABB}"/>
              </a:ext>
            </a:extLst>
          </p:cNvPr>
          <p:cNvSpPr txBox="1"/>
          <p:nvPr/>
        </p:nvSpPr>
        <p:spPr>
          <a:xfrm>
            <a:off x="707188" y="829374"/>
            <a:ext cx="782706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i="1" dirty="0">
                <a:ln/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Observe your friend’s writing for peer review </a:t>
            </a:r>
            <a:endParaRPr lang="en-US" sz="3200" b="1" i="1" dirty="0">
              <a:ln/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91F35AB5-D60A-E40A-6667-E01136400D48}"/>
              </a:ext>
            </a:extLst>
          </p:cNvPr>
          <p:cNvSpPr/>
          <p:nvPr/>
        </p:nvSpPr>
        <p:spPr>
          <a:xfrm>
            <a:off x="856705" y="1334805"/>
            <a:ext cx="7430589" cy="3620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u="sng" dirty="0">
                <a:solidFill>
                  <a:srgbClr val="E45983"/>
                </a:solidFill>
              </a:rPr>
              <a:t>WRITING RUBRIC</a:t>
            </a:r>
            <a:endParaRPr lang="en-US" sz="2800" u="sng" dirty="0">
              <a:solidFill>
                <a:srgbClr val="E45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800" i="1" dirty="0" smtClean="0">
                <a:solidFill>
                  <a:schemeClr val="tx1"/>
                </a:solidFill>
              </a:rPr>
              <a:t>Organisation</a:t>
            </a:r>
            <a:r>
              <a:rPr lang="en-US" sz="2800" i="1" dirty="0">
                <a:solidFill>
                  <a:schemeClr val="tx1"/>
                </a:solidFill>
              </a:rPr>
              <a:t>: …/10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i="1" dirty="0">
                <a:solidFill>
                  <a:schemeClr val="tx1"/>
                </a:solidFill>
              </a:rPr>
              <a:t>Legibility: …/10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i="1" dirty="0">
                <a:solidFill>
                  <a:schemeClr val="tx1"/>
                </a:solidFill>
              </a:rPr>
              <a:t>Ideas: …/10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i="1" dirty="0">
                <a:solidFill>
                  <a:schemeClr val="tx1"/>
                </a:solidFill>
              </a:rPr>
              <a:t>Word choice: …/10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i="1" dirty="0">
                <a:solidFill>
                  <a:schemeClr val="tx1"/>
                </a:solidFill>
              </a:rPr>
              <a:t>Grammar usage and mechanics: …/10</a:t>
            </a:r>
            <a:endParaRPr lang="en-US" sz="2800" dirty="0">
              <a:solidFill>
                <a:schemeClr val="tx1"/>
              </a:solidFill>
            </a:endParaRPr>
          </a:p>
          <a:p>
            <a:pPr algn="r"/>
            <a:r>
              <a:rPr lang="en-US" sz="3200" i="1" dirty="0" smtClean="0">
                <a:solidFill>
                  <a:srgbClr val="C00000"/>
                </a:solidFill>
              </a:rPr>
              <a:t>TOTAL</a:t>
            </a:r>
            <a:r>
              <a:rPr lang="en-US" sz="3200" i="1" dirty="0">
                <a:solidFill>
                  <a:srgbClr val="C00000"/>
                </a:solidFill>
              </a:rPr>
              <a:t>: …/50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9942" y="80103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10" y="704971"/>
            <a:ext cx="217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393" y="801031"/>
            <a:ext cx="5960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493910" y="1274046"/>
            <a:ext cx="75930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write an application letter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Applicant’s address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Recipient’s address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Formal greeting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Reason for writing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Relevant experience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Relevant qualities and skills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 relevant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Formal closing and signature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an application letter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54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9942" y="80103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10" y="704971"/>
            <a:ext cx="217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393" y="801031"/>
            <a:ext cx="5960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cs typeface="Arial" panose="020B0604020202020204" pitchFamily="34" charset="0"/>
              </a:rPr>
              <a:t>Homework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54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 txBox="1">
            <a:spLocks/>
          </p:cNvSpPr>
          <p:nvPr/>
        </p:nvSpPr>
        <p:spPr>
          <a:xfrm>
            <a:off x="380138" y="1413257"/>
            <a:ext cx="7512789" cy="215322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57175">
              <a:lnSpc>
                <a:spcPct val="150000"/>
              </a:lnSpc>
            </a:pPr>
            <a:r>
              <a:rPr lang="en-GB" dirty="0" smtClean="0"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</a:pPr>
            <a:r>
              <a:rPr lang="en-US" dirty="0" smtClean="0">
                <a:cs typeface="Arial" panose="020B0604020202020204" pitchFamily="34" charset="0"/>
              </a:rPr>
              <a:t>Complete the writing on your notebook.</a:t>
            </a:r>
          </a:p>
          <a:p>
            <a:pPr marL="361950" indent="-257175">
              <a:lnSpc>
                <a:spcPct val="150000"/>
              </a:lnSpc>
            </a:pPr>
            <a:r>
              <a:rPr lang="en-GB" dirty="0" smtClean="0">
                <a:cs typeface="Arial" panose="020B0604020202020204" pitchFamily="34" charset="0"/>
              </a:rPr>
              <a:t>Prepare for the next lesson.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C798D5E-BBC2-B412-AE8C-0F93369B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24" y="2190326"/>
            <a:ext cx="3144114" cy="30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5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The world of work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WRITING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VI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 job application letter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79514" y="87731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7823" y="1662820"/>
            <a:ext cx="146305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PRE-WRITING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1224" y="2583465"/>
            <a:ext cx="1549404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WHILE-WRITING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Chatting and Reviewing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8" y="1542501"/>
            <a:ext cx="3659538" cy="73397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1: </a:t>
            </a:r>
            <a:r>
              <a:rPr lang="en-US" sz="1350" dirty="0">
                <a:solidFill>
                  <a:schemeClr val="tx1"/>
                </a:solidFill>
                <a:cs typeface="Arial" panose="020B0604020202020204" pitchFamily="34" charset="0"/>
              </a:rPr>
              <a:t>Read the job application letter for a part-time server below. Label the communicative functions (1-4) with the phrases in the box.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768" y="2400297"/>
            <a:ext cx="3659539" cy="902210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2: </a:t>
            </a:r>
            <a:r>
              <a:rPr lang="en-US" sz="1350" dirty="0">
                <a:solidFill>
                  <a:schemeClr val="tx1"/>
                </a:solidFill>
                <a:cs typeface="Arial" panose="020B0604020202020204" pitchFamily="34" charset="0"/>
              </a:rPr>
              <a:t>Write a letter (150-180 words) applying for the position of a part-time receptionist. Use the model and tips in 1, and the suggestions below to help you.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1792339" y="1123091"/>
            <a:ext cx="1457010" cy="539729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085927" y="1908595"/>
            <a:ext cx="1431897" cy="674869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17824" y="3539674"/>
            <a:ext cx="146305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POST-WRITING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110060" y="3789479"/>
            <a:ext cx="1407765" cy="54829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11224" y="4337773"/>
            <a:ext cx="1597669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1860628" y="2849792"/>
            <a:ext cx="1388722" cy="6898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68" y="3539674"/>
            <a:ext cx="365953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schemeClr val="tx1"/>
                </a:solidFill>
              </a:rPr>
              <a:t>Peer review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WRITING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VI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F17D21-A44F-AD73-FC3A-16D898DEC0BE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91FCE-8A51-3EF3-29E3-D9597BEE468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CE645-9100-5EFF-9280-39521D59EECD}"/>
              </a:ext>
            </a:extLst>
          </p:cNvPr>
          <p:cNvSpPr txBox="1"/>
          <p:nvPr/>
        </p:nvSpPr>
        <p:spPr>
          <a:xfrm>
            <a:off x="136441" y="708710"/>
            <a:ext cx="64669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Do you remember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is the name of the restaurant?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does Mark call Viet Organic Garden for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 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does he need to apply for the job?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FF174-FAA6-EEB3-45CA-7D3E8C2C48EE}"/>
              </a:ext>
            </a:extLst>
          </p:cNvPr>
          <p:cNvSpPr txBox="1"/>
          <p:nvPr/>
        </p:nvSpPr>
        <p:spPr>
          <a:xfrm>
            <a:off x="4641987" y="1031788"/>
            <a:ext cx="3212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sym typeface="Wingdings 3" panose="05040102010807070707" pitchFamily="18" charset="2"/>
              </a:rPr>
              <a:t></a:t>
            </a:r>
            <a:r>
              <a:rPr lang="en-US" sz="2200" dirty="0">
                <a:solidFill>
                  <a:srgbClr val="C00000"/>
                </a:solidFill>
              </a:rPr>
              <a:t> Viet </a:t>
            </a:r>
            <a:r>
              <a:rPr lang="en-US" sz="2200" dirty="0">
                <a:solidFill>
                  <a:srgbClr val="C00000"/>
                </a:solidFill>
              </a:rPr>
              <a:t>Organic Garden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416559-D75F-80D8-2FCA-1D16399D44E1}"/>
              </a:ext>
            </a:extLst>
          </p:cNvPr>
          <p:cNvSpPr txBox="1"/>
          <p:nvPr/>
        </p:nvSpPr>
        <p:spPr>
          <a:xfrm>
            <a:off x="440212" y="1700603"/>
            <a:ext cx="3881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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Apply for a part-time server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58D82-B6A9-8817-FA50-049422D4CE26}"/>
              </a:ext>
            </a:extLst>
          </p:cNvPr>
          <p:cNvSpPr txBox="1"/>
          <p:nvPr/>
        </p:nvSpPr>
        <p:spPr>
          <a:xfrm>
            <a:off x="440212" y="2432128"/>
            <a:ext cx="5039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sym typeface="Wingdings 3" panose="05040102010807070707" pitchFamily="18" charset="2"/>
              </a:rPr>
              <a:t></a:t>
            </a:r>
            <a:r>
              <a:rPr lang="en-US" sz="2200" dirty="0">
                <a:solidFill>
                  <a:srgbClr val="C00000"/>
                </a:solidFill>
              </a:rPr>
              <a:t> Send </a:t>
            </a:r>
            <a:r>
              <a:rPr lang="en-US" sz="2200" dirty="0">
                <a:solidFill>
                  <a:srgbClr val="C00000"/>
                </a:solidFill>
              </a:rPr>
              <a:t>an application letter </a:t>
            </a:r>
          </a:p>
          <a:p>
            <a:r>
              <a:rPr lang="en-US" sz="2200" dirty="0">
                <a:solidFill>
                  <a:srgbClr val="C00000"/>
                </a:solidFill>
                <a:sym typeface="Wingdings 3" panose="05040102010807070707" pitchFamily="18" charset="2"/>
              </a:rPr>
              <a:t></a:t>
            </a:r>
            <a:r>
              <a:rPr lang="en-US" sz="2200" dirty="0">
                <a:solidFill>
                  <a:srgbClr val="C00000"/>
                </a:solidFill>
              </a:rPr>
              <a:t> Take </a:t>
            </a:r>
            <a:r>
              <a:rPr lang="en-US" sz="2200" dirty="0">
                <a:solidFill>
                  <a:srgbClr val="C00000"/>
                </a:solidFill>
              </a:rPr>
              <a:t>an interview for job</a:t>
            </a:r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E9C1BDDE-7031-C02C-2B1D-0955CF0D6D4F}"/>
              </a:ext>
            </a:extLst>
          </p:cNvPr>
          <p:cNvSpPr/>
          <p:nvPr/>
        </p:nvSpPr>
        <p:spPr>
          <a:xfrm>
            <a:off x="879694" y="3315576"/>
            <a:ext cx="3212891" cy="1484468"/>
          </a:xfrm>
          <a:prstGeom prst="upArrowCallout">
            <a:avLst/>
          </a:prstGeom>
          <a:solidFill>
            <a:srgbClr val="F7DADE"/>
          </a:solidFill>
          <a:ln>
            <a:solidFill>
              <a:srgbClr val="E4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to write a job application letter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FF174-FAA6-EEB3-45CA-7D3E8C2C48EE}"/>
              </a:ext>
            </a:extLst>
          </p:cNvPr>
          <p:cNvSpPr txBox="1"/>
          <p:nvPr/>
        </p:nvSpPr>
        <p:spPr>
          <a:xfrm>
            <a:off x="3369936" y="708753"/>
            <a:ext cx="485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sym typeface="Wingdings 3" panose="05040102010807070707" pitchFamily="18" charset="2"/>
              </a:rPr>
              <a:t>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Mark and A </a:t>
            </a:r>
            <a:r>
              <a:rPr lang="en-US" sz="2200" dirty="0">
                <a:solidFill>
                  <a:srgbClr val="C00000"/>
                </a:solidFill>
              </a:rPr>
              <a:t>restaurant manager  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132879" y="721987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159575" y="62686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509835" y="646743"/>
            <a:ext cx="8634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Read the job application letter for a part-time server below. Label the communicative functions (1-4) with the phrases in the box.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CE662-BC18-AF6C-FACC-D8E5E4663885}"/>
              </a:ext>
            </a:extLst>
          </p:cNvPr>
          <p:cNvSpPr txBox="1"/>
          <p:nvPr/>
        </p:nvSpPr>
        <p:spPr>
          <a:xfrm>
            <a:off x="610479" y="1250979"/>
            <a:ext cx="808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</a:rPr>
              <a:t>A. </a:t>
            </a:r>
            <a:r>
              <a:rPr lang="en-US" sz="2000" dirty="0"/>
              <a:t>Reasons for writing			</a:t>
            </a:r>
            <a:r>
              <a:rPr lang="en-US" sz="2000" b="1" dirty="0">
                <a:solidFill>
                  <a:srgbClr val="E45983"/>
                </a:solidFill>
              </a:rPr>
              <a:t>B. </a:t>
            </a:r>
            <a:r>
              <a:rPr lang="en-US" sz="2000" dirty="0"/>
              <a:t>Relevant qualities and skills </a:t>
            </a:r>
          </a:p>
          <a:p>
            <a:r>
              <a:rPr lang="en-US" sz="2000" b="1" dirty="0">
                <a:solidFill>
                  <a:srgbClr val="E45983"/>
                </a:solidFill>
              </a:rPr>
              <a:t>C. </a:t>
            </a:r>
            <a:r>
              <a:rPr lang="en-US" sz="2000" dirty="0"/>
              <a:t>Other relevant information		</a:t>
            </a:r>
            <a:r>
              <a:rPr lang="en-US" sz="2000" b="1" dirty="0">
                <a:solidFill>
                  <a:srgbClr val="E45983"/>
                </a:solidFill>
              </a:rPr>
              <a:t>D. </a:t>
            </a:r>
            <a:r>
              <a:rPr lang="en-US" sz="2000" dirty="0"/>
              <a:t>Relevant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6BB73-1457-3458-8754-046507581FFE}"/>
              </a:ext>
            </a:extLst>
          </p:cNvPr>
          <p:cNvSpPr txBox="1"/>
          <p:nvPr/>
        </p:nvSpPr>
        <p:spPr>
          <a:xfrm>
            <a:off x="1100138" y="2062515"/>
            <a:ext cx="6636544" cy="2585323"/>
          </a:xfrm>
          <a:prstGeom prst="rect">
            <a:avLst/>
          </a:prstGeom>
          <a:solidFill>
            <a:srgbClr val="F7DAD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8181 Trung Chinh Road, Dong Da District, Ha Noi</a:t>
            </a:r>
          </a:p>
          <a:p>
            <a:r>
              <a:rPr lang="en-US" dirty="0">
                <a:latin typeface="Edwardian Script ITC" panose="030303020407070D0804" pitchFamily="66" charset="0"/>
              </a:rPr>
              <a:t>Viet Organic Garden </a:t>
            </a:r>
          </a:p>
          <a:p>
            <a:r>
              <a:rPr lang="en-US" dirty="0"/>
              <a:t>1036 Hang Dau Street, </a:t>
            </a:r>
            <a:r>
              <a:rPr lang="en-US" dirty="0" err="1"/>
              <a:t>Hoan</a:t>
            </a:r>
            <a:r>
              <a:rPr lang="en-US" dirty="0"/>
              <a:t> Kiem District, Ha Noi</a:t>
            </a:r>
          </a:p>
          <a:p>
            <a:r>
              <a:rPr lang="en-US" dirty="0"/>
              <a:t>Ha Noi, 14 October, 20…</a:t>
            </a:r>
          </a:p>
          <a:p>
            <a:r>
              <a:rPr lang="en-US" dirty="0"/>
              <a:t>Dear Sir or Madam,</a:t>
            </a:r>
          </a:p>
          <a:p>
            <a:r>
              <a:rPr lang="en-US" dirty="0"/>
              <a:t>Re: Application for the position of a part-time server</a:t>
            </a:r>
          </a:p>
          <a:p>
            <a:r>
              <a:rPr lang="en-US" dirty="0"/>
              <a:t>I am writing to apply for the position of a part-time server, which you advertised on your website on 10 October. I believe having a part-time job is a great opportunity to learn valuable skills.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4BC8534-B6B9-0B00-6FD1-5B910078C737}"/>
              </a:ext>
            </a:extLst>
          </p:cNvPr>
          <p:cNvSpPr/>
          <p:nvPr/>
        </p:nvSpPr>
        <p:spPr>
          <a:xfrm>
            <a:off x="7800974" y="3821906"/>
            <a:ext cx="121443" cy="82593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0C8A63C-4961-F787-7469-42286AA4A125}"/>
              </a:ext>
            </a:extLst>
          </p:cNvPr>
          <p:cNvSpPr/>
          <p:nvPr/>
        </p:nvSpPr>
        <p:spPr>
          <a:xfrm>
            <a:off x="7775971" y="2062515"/>
            <a:ext cx="175022" cy="28063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AC727CF-8FFD-D693-E7AE-A76B54BDBA17}"/>
              </a:ext>
            </a:extLst>
          </p:cNvPr>
          <p:cNvSpPr/>
          <p:nvPr/>
        </p:nvSpPr>
        <p:spPr>
          <a:xfrm flipH="1">
            <a:off x="916670" y="2421984"/>
            <a:ext cx="144178" cy="48552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2202E12-7528-DD03-063D-678F0691396A}"/>
              </a:ext>
            </a:extLst>
          </p:cNvPr>
          <p:cNvSpPr/>
          <p:nvPr/>
        </p:nvSpPr>
        <p:spPr>
          <a:xfrm flipH="1">
            <a:off x="916670" y="3243106"/>
            <a:ext cx="144179" cy="23574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C616C-0B6E-7C9F-BC62-3C1C57362E3F}"/>
              </a:ext>
            </a:extLst>
          </p:cNvPr>
          <p:cNvSpPr txBox="1"/>
          <p:nvPr/>
        </p:nvSpPr>
        <p:spPr>
          <a:xfrm>
            <a:off x="7950993" y="1879666"/>
            <a:ext cx="13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45983"/>
                </a:solidFill>
              </a:rPr>
              <a:t>Applicant’s 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608CB-5381-D2CD-B1FE-04F4A5109C10}"/>
              </a:ext>
            </a:extLst>
          </p:cNvPr>
          <p:cNvSpPr txBox="1"/>
          <p:nvPr/>
        </p:nvSpPr>
        <p:spPr>
          <a:xfrm>
            <a:off x="-53009" y="2086384"/>
            <a:ext cx="13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45983"/>
                </a:solidFill>
              </a:rPr>
              <a:t>Recipient’s address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4F2FE-27EB-0979-0AC5-9F61A38835BE}"/>
              </a:ext>
            </a:extLst>
          </p:cNvPr>
          <p:cNvSpPr txBox="1"/>
          <p:nvPr/>
        </p:nvSpPr>
        <p:spPr>
          <a:xfrm>
            <a:off x="-5619" y="3054991"/>
            <a:ext cx="13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45983"/>
                </a:solidFill>
              </a:rPr>
              <a:t>Formal greeting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A4E09-9D87-49F8-8C71-1479D35ED1BF}"/>
              </a:ext>
            </a:extLst>
          </p:cNvPr>
          <p:cNvSpPr txBox="1"/>
          <p:nvPr/>
        </p:nvSpPr>
        <p:spPr>
          <a:xfrm>
            <a:off x="7861695" y="3911706"/>
            <a:ext cx="122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45983"/>
                </a:solidFill>
              </a:rPr>
              <a:t>A. </a:t>
            </a:r>
            <a:r>
              <a:rPr lang="en-US" dirty="0"/>
              <a:t>Reason for 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9674BC-BB61-E2C9-5BA8-1F4F0D3770C0}"/>
              </a:ext>
            </a:extLst>
          </p:cNvPr>
          <p:cNvSpPr txBox="1"/>
          <p:nvPr/>
        </p:nvSpPr>
        <p:spPr>
          <a:xfrm>
            <a:off x="7861695" y="3637239"/>
            <a:ext cx="5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45983"/>
                </a:solidFill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11123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6BB73-1457-3458-8754-046507581FFE}"/>
              </a:ext>
            </a:extLst>
          </p:cNvPr>
          <p:cNvSpPr txBox="1"/>
          <p:nvPr/>
        </p:nvSpPr>
        <p:spPr>
          <a:xfrm>
            <a:off x="1446032" y="1877849"/>
            <a:ext cx="6181534" cy="3170099"/>
          </a:xfrm>
          <a:prstGeom prst="rect">
            <a:avLst/>
          </a:prstGeom>
          <a:solidFill>
            <a:srgbClr val="F7DADE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 am in my final year of secondary school. I have some experience in the hospitality industry. Last summer, I waited on tables for two months at a fast-food restaurant. My responsibilities included greeting customers and taking their orders. I also served food and drinks, answered questions about the menu, and made sure all customers enjoyed their meals. </a:t>
            </a:r>
          </a:p>
          <a:p>
            <a:r>
              <a:rPr lang="en-US" sz="2000" dirty="0"/>
              <a:t>I am a friendly, hard-working, and caring person with a love for people and good food. I can also speak English, so I can wait on foreign customers.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4E46676-CE4A-0DBE-2D2F-6215C61569E2}"/>
              </a:ext>
            </a:extLst>
          </p:cNvPr>
          <p:cNvSpPr/>
          <p:nvPr/>
        </p:nvSpPr>
        <p:spPr>
          <a:xfrm flipH="1">
            <a:off x="1235156" y="1958865"/>
            <a:ext cx="221456" cy="2057085"/>
          </a:xfrm>
          <a:prstGeom prst="righ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BE5B3F9-A14D-DFD2-76AC-351020094D6F}"/>
              </a:ext>
            </a:extLst>
          </p:cNvPr>
          <p:cNvSpPr/>
          <p:nvPr/>
        </p:nvSpPr>
        <p:spPr>
          <a:xfrm>
            <a:off x="7560017" y="4079393"/>
            <a:ext cx="235742" cy="917055"/>
          </a:xfrm>
          <a:prstGeom prst="rightBrace">
            <a:avLst>
              <a:gd name="adj1" fmla="val 8333"/>
              <a:gd name="adj2" fmla="val 482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E5305-9148-CC0B-1681-1A598173746D}"/>
              </a:ext>
            </a:extLst>
          </p:cNvPr>
          <p:cNvSpPr txBox="1"/>
          <p:nvPr/>
        </p:nvSpPr>
        <p:spPr>
          <a:xfrm>
            <a:off x="0" y="2619041"/>
            <a:ext cx="139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</a:rPr>
              <a:t>D. </a:t>
            </a:r>
            <a:r>
              <a:rPr lang="en-US" sz="2000" dirty="0"/>
              <a:t>Relevant experience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48D781-7054-EACD-C1FE-FCE85319FA0E}"/>
              </a:ext>
            </a:extLst>
          </p:cNvPr>
          <p:cNvSpPr txBox="1"/>
          <p:nvPr/>
        </p:nvSpPr>
        <p:spPr>
          <a:xfrm>
            <a:off x="7838442" y="3980785"/>
            <a:ext cx="1343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45983"/>
                </a:solidFill>
              </a:rPr>
              <a:t>B. </a:t>
            </a:r>
            <a:r>
              <a:rPr lang="en-US" sz="2000" dirty="0"/>
              <a:t>Relevant qualities and skills </a:t>
            </a:r>
            <a:endParaRPr 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132879" y="721987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159575" y="62686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509835" y="646743"/>
            <a:ext cx="8634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Read the job application letter for a part-time server below. Label the communicative functions (1-4) with the phrases in the box.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CE662-BC18-AF6C-FACC-D8E5E4663885}"/>
              </a:ext>
            </a:extLst>
          </p:cNvPr>
          <p:cNvSpPr txBox="1"/>
          <p:nvPr/>
        </p:nvSpPr>
        <p:spPr>
          <a:xfrm>
            <a:off x="610479" y="1237631"/>
            <a:ext cx="808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</a:rPr>
              <a:t>A. </a:t>
            </a:r>
            <a:r>
              <a:rPr lang="en-US" sz="2000" dirty="0"/>
              <a:t>Reasons for writing			</a:t>
            </a:r>
            <a:r>
              <a:rPr lang="en-US" sz="2000" b="1" dirty="0">
                <a:solidFill>
                  <a:srgbClr val="E45983"/>
                </a:solidFill>
              </a:rPr>
              <a:t>B. </a:t>
            </a:r>
            <a:r>
              <a:rPr lang="en-US" sz="2000" dirty="0"/>
              <a:t>Relevant qualities and skills </a:t>
            </a:r>
          </a:p>
          <a:p>
            <a:r>
              <a:rPr lang="en-US" sz="2000" b="1" dirty="0">
                <a:solidFill>
                  <a:srgbClr val="E45983"/>
                </a:solidFill>
              </a:rPr>
              <a:t>C. </a:t>
            </a:r>
            <a:r>
              <a:rPr lang="en-US" sz="2000" dirty="0"/>
              <a:t>Other relevant information		</a:t>
            </a:r>
            <a:r>
              <a:rPr lang="en-US" sz="2000" b="1" dirty="0">
                <a:solidFill>
                  <a:srgbClr val="E45983"/>
                </a:solidFill>
              </a:rPr>
              <a:t>D. </a:t>
            </a:r>
            <a:r>
              <a:rPr lang="en-US" sz="2000" dirty="0"/>
              <a:t>Relevant experience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9674BC-BB61-E2C9-5BA8-1F4F0D3770C0}"/>
              </a:ext>
            </a:extLst>
          </p:cNvPr>
          <p:cNvSpPr txBox="1"/>
          <p:nvPr/>
        </p:nvSpPr>
        <p:spPr>
          <a:xfrm>
            <a:off x="0" y="2337068"/>
            <a:ext cx="53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</a:rPr>
              <a:t>2</a:t>
            </a:r>
            <a:r>
              <a:rPr lang="en-US" sz="2000" b="1" dirty="0" smtClean="0">
                <a:solidFill>
                  <a:srgbClr val="E45983"/>
                </a:solidFill>
              </a:rPr>
              <a:t>. </a:t>
            </a:r>
            <a:endParaRPr lang="en-US" sz="2000" b="1" dirty="0">
              <a:solidFill>
                <a:srgbClr val="E4598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9674BC-BB61-E2C9-5BA8-1F4F0D3770C0}"/>
              </a:ext>
            </a:extLst>
          </p:cNvPr>
          <p:cNvSpPr txBox="1"/>
          <p:nvPr/>
        </p:nvSpPr>
        <p:spPr>
          <a:xfrm>
            <a:off x="7629017" y="3706584"/>
            <a:ext cx="53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45983"/>
                </a:solidFill>
              </a:rPr>
              <a:t>3</a:t>
            </a:r>
            <a:r>
              <a:rPr lang="en-US" sz="2000" b="1" dirty="0" smtClean="0">
                <a:solidFill>
                  <a:srgbClr val="E45983"/>
                </a:solidFill>
              </a:rPr>
              <a:t>. </a:t>
            </a:r>
            <a:endParaRPr lang="en-US" sz="2000" b="1" dirty="0">
              <a:solidFill>
                <a:srgbClr val="E459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6BB73-1457-3458-8754-046507581FFE}"/>
              </a:ext>
            </a:extLst>
          </p:cNvPr>
          <p:cNvSpPr txBox="1"/>
          <p:nvPr/>
        </p:nvSpPr>
        <p:spPr>
          <a:xfrm>
            <a:off x="1596105" y="1877849"/>
            <a:ext cx="5927524" cy="3170099"/>
          </a:xfrm>
          <a:prstGeom prst="rect">
            <a:avLst/>
          </a:prstGeom>
          <a:solidFill>
            <a:srgbClr val="F7DADE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 would be delighted to meet you in person to discuss my application. I will be free for an interview any afternoon during the week. I have attached my CV for reference. If my application is successful, I will be available to start work after 24 October.</a:t>
            </a:r>
          </a:p>
          <a:p>
            <a:r>
              <a:rPr lang="en-US" sz="2000" dirty="0"/>
              <a:t>Thank you for your consideration. I look forward to hearing from you soon. </a:t>
            </a:r>
          </a:p>
          <a:p>
            <a:r>
              <a:rPr lang="en-US" sz="2000" dirty="0"/>
              <a:t>Yours faithfully,</a:t>
            </a:r>
          </a:p>
          <a:p>
            <a:r>
              <a:rPr lang="en-US" sz="2000" dirty="0"/>
              <a:t>An</a:t>
            </a:r>
          </a:p>
          <a:p>
            <a:r>
              <a:rPr lang="en-US" sz="2000" dirty="0"/>
              <a:t>Nguyen Van An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4E46676-CE4A-0DBE-2D2F-6215C61569E2}"/>
              </a:ext>
            </a:extLst>
          </p:cNvPr>
          <p:cNvSpPr/>
          <p:nvPr/>
        </p:nvSpPr>
        <p:spPr>
          <a:xfrm flipH="1">
            <a:off x="1419108" y="1939816"/>
            <a:ext cx="167962" cy="15415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A58344B-583D-CFF9-2D66-F1BE19D393BE}"/>
              </a:ext>
            </a:extLst>
          </p:cNvPr>
          <p:cNvSpPr/>
          <p:nvPr/>
        </p:nvSpPr>
        <p:spPr>
          <a:xfrm>
            <a:off x="7582458" y="3481344"/>
            <a:ext cx="163171" cy="15666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D4F0D-CD7B-3006-19F4-A9D49920861D}"/>
              </a:ext>
            </a:extLst>
          </p:cNvPr>
          <p:cNvSpPr txBox="1"/>
          <p:nvPr/>
        </p:nvSpPr>
        <p:spPr>
          <a:xfrm>
            <a:off x="7745629" y="3756814"/>
            <a:ext cx="1406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45983"/>
                </a:solidFill>
              </a:rPr>
              <a:t>Formal closing and signature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47431-94E9-2EFC-AAD3-288B31664EC9}"/>
              </a:ext>
            </a:extLst>
          </p:cNvPr>
          <p:cNvSpPr txBox="1"/>
          <p:nvPr/>
        </p:nvSpPr>
        <p:spPr>
          <a:xfrm>
            <a:off x="155400" y="2160719"/>
            <a:ext cx="155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</a:rPr>
              <a:t>C. </a:t>
            </a:r>
            <a:r>
              <a:rPr lang="en-US" sz="2000" dirty="0"/>
              <a:t>Other relevant information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132879" y="721987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159575" y="62686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509835" y="646743"/>
            <a:ext cx="8634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Read the job application letter for a part-time server below. Label the communicative functions (1-4) with the phrases in the box.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CE662-BC18-AF6C-FACC-D8E5E4663885}"/>
              </a:ext>
            </a:extLst>
          </p:cNvPr>
          <p:cNvSpPr txBox="1"/>
          <p:nvPr/>
        </p:nvSpPr>
        <p:spPr>
          <a:xfrm>
            <a:off x="610479" y="1237631"/>
            <a:ext cx="808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</a:rPr>
              <a:t>A. </a:t>
            </a:r>
            <a:r>
              <a:rPr lang="en-US" sz="2000" dirty="0"/>
              <a:t>Reasons for writing			</a:t>
            </a:r>
            <a:r>
              <a:rPr lang="en-US" sz="2000" b="1" dirty="0">
                <a:solidFill>
                  <a:srgbClr val="E45983"/>
                </a:solidFill>
              </a:rPr>
              <a:t>B. </a:t>
            </a:r>
            <a:r>
              <a:rPr lang="en-US" sz="2000" dirty="0"/>
              <a:t>Relevant qualities and skills </a:t>
            </a:r>
          </a:p>
          <a:p>
            <a:r>
              <a:rPr lang="en-US" sz="2000" b="1" dirty="0">
                <a:solidFill>
                  <a:srgbClr val="E45983"/>
                </a:solidFill>
              </a:rPr>
              <a:t>C. </a:t>
            </a:r>
            <a:r>
              <a:rPr lang="en-US" sz="2000" dirty="0"/>
              <a:t>Other relevant information		</a:t>
            </a:r>
            <a:r>
              <a:rPr lang="en-US" sz="2000" b="1" dirty="0">
                <a:solidFill>
                  <a:srgbClr val="E45983"/>
                </a:solidFill>
              </a:rPr>
              <a:t>D. </a:t>
            </a:r>
            <a:r>
              <a:rPr lang="en-US" sz="2000" dirty="0"/>
              <a:t>Relevant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674BC-BB61-E2C9-5BA8-1F4F0D3770C0}"/>
              </a:ext>
            </a:extLst>
          </p:cNvPr>
          <p:cNvSpPr txBox="1"/>
          <p:nvPr/>
        </p:nvSpPr>
        <p:spPr>
          <a:xfrm>
            <a:off x="161769" y="1862065"/>
            <a:ext cx="53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45983"/>
                </a:solidFill>
              </a:rPr>
              <a:t>4</a:t>
            </a:r>
            <a:r>
              <a:rPr lang="en-US" sz="2000" b="1" dirty="0" smtClean="0">
                <a:solidFill>
                  <a:srgbClr val="E45983"/>
                </a:solidFill>
              </a:rPr>
              <a:t>. </a:t>
            </a:r>
            <a:endParaRPr lang="en-US" sz="2000" b="1" dirty="0">
              <a:solidFill>
                <a:srgbClr val="E459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" y="1599714"/>
            <a:ext cx="9023122" cy="2684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" y="780564"/>
            <a:ext cx="16954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B0AFD-CC34-4A07-02F0-72828C69784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302DC-1422-7F2D-77D8-9A45576D876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32964D-C44D-EFDE-042D-1E20C8F5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2931" r="8301" b="9442"/>
          <a:stretch/>
        </p:blipFill>
        <p:spPr bwMode="auto">
          <a:xfrm>
            <a:off x="385672" y="708710"/>
            <a:ext cx="3764393" cy="41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19985-8919-8328-3CE5-A8B6C2337AF3}"/>
              </a:ext>
            </a:extLst>
          </p:cNvPr>
          <p:cNvSpPr txBox="1"/>
          <p:nvPr/>
        </p:nvSpPr>
        <p:spPr>
          <a:xfrm>
            <a:off x="4572000" y="2580346"/>
            <a:ext cx="415772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 part-time receptionist </a:t>
            </a:r>
          </a:p>
        </p:txBody>
      </p:sp>
    </p:spTree>
    <p:extLst>
      <p:ext uri="{BB962C8B-B14F-4D97-AF65-F5344CB8AC3E}">
        <p14:creationId xmlns:p14="http://schemas.microsoft.com/office/powerpoint/2010/main" val="8996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792</Words>
  <PresentationFormat>On-screen Show (16:9)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Edwardian Script ITC</vt:lpstr>
      <vt:lpstr>Myriad Pro</vt:lpstr>
      <vt:lpstr>Times New Roman</vt:lpstr>
      <vt:lpstr>UTM Facebook K&amp;T</vt:lpstr>
      <vt:lpstr>UTMFacebookK&amp;TBold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2024-05-06T07:11:32Z</dcterms:modified>
</cp:coreProperties>
</file>