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5" r:id="rId3"/>
    <p:sldId id="277" r:id="rId4"/>
    <p:sldId id="256" r:id="rId5"/>
    <p:sldId id="276" r:id="rId6"/>
    <p:sldId id="264" r:id="rId7"/>
    <p:sldId id="272" r:id="rId8"/>
    <p:sldId id="271" r:id="rId9"/>
    <p:sldId id="278" r:id="rId10"/>
    <p:sldId id="257" r:id="rId11"/>
    <p:sldId id="258" r:id="rId12"/>
    <p:sldId id="266" r:id="rId13"/>
    <p:sldId id="267" r:id="rId14"/>
    <p:sldId id="269" r:id="rId15"/>
    <p:sldId id="268" r:id="rId16"/>
    <p:sldId id="270" r:id="rId17"/>
    <p:sldId id="273" r:id="rId18"/>
    <p:sldId id="275" r:id="rId19"/>
    <p:sldId id="274" r:id="rId20"/>
  </p:sldIdLst>
  <p:sldSz cx="12190413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6FE"/>
    <a:srgbClr val="5A0688"/>
    <a:srgbClr val="A28C06"/>
    <a:srgbClr val="B5A007"/>
    <a:srgbClr val="325C58"/>
    <a:srgbClr val="0000FF"/>
    <a:srgbClr val="CCAACB"/>
    <a:srgbClr val="54CCCD"/>
    <a:srgbClr val="09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66039-A4B7-4E61-88B1-CE9E7E78B921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133C-ADA6-4211-8441-7D94E32E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3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6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1AD2-6C6C-4C99-8F04-4258B07548B0}" type="datetimeFigureOut">
              <a:rPr lang="en-US" smtClean="0"/>
              <a:t>23/08/2021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0E80-7B66-4991-A10B-A4B7D65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366" y="1295400"/>
            <a:ext cx="81192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ÔN TẬP CUỐI KÌ I</a:t>
            </a:r>
          </a:p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7, 8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83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206" y="990600"/>
            <a:ext cx="10059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khỉ thông minh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n on Main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33528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choolers GIFs - Get the best GIF on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06" y="2057400"/>
            <a:ext cx="3425031" cy="34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15194" r="18271" b="16363"/>
          <a:stretch/>
        </p:blipFill>
        <p:spPr>
          <a:xfrm>
            <a:off x="0" y="3124200"/>
            <a:ext cx="1733181" cy="192520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432357" y="152400"/>
            <a:ext cx="9615850" cy="1524000"/>
          </a:xfrm>
          <a:prstGeom prst="cloudCallout">
            <a:avLst>
              <a:gd name="adj1" fmla="val -56329"/>
              <a:gd name="adj2" fmla="val 151940"/>
            </a:avLst>
          </a:prstGeom>
          <a:solidFill>
            <a:schemeClr val="bg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B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 nhận ra điều gì lạ bên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mâm cơm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9936" y="29566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806" y="20574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1958" r="14877" b="10222"/>
          <a:stretch/>
        </p:blipFill>
        <p:spPr>
          <a:xfrm>
            <a:off x="0" y="2749535"/>
            <a:ext cx="1965960" cy="2279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05" y="-7794"/>
            <a:ext cx="1241801" cy="827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498"/>
          <a:stretch/>
        </p:blipFill>
        <p:spPr>
          <a:xfrm>
            <a:off x="951706" y="1676400"/>
            <a:ext cx="1559874" cy="13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98737 0.60741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15194" r="18271" b="16363"/>
          <a:stretch/>
        </p:blipFill>
        <p:spPr>
          <a:xfrm>
            <a:off x="0" y="3124200"/>
            <a:ext cx="1733181" cy="192520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432357" y="152400"/>
            <a:ext cx="9615850" cy="1524000"/>
          </a:xfrm>
          <a:prstGeom prst="cloudCallout">
            <a:avLst>
              <a:gd name="adj1" fmla="val -56329"/>
              <a:gd name="adj2" fmla="val 151940"/>
            </a:avLst>
          </a:prstGeom>
          <a:solidFill>
            <a:schemeClr val="bg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 Theo bé, vì sao mẹ lo?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8073" y="300597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806" y="20574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1958" r="14877" b="10222"/>
          <a:stretch/>
        </p:blipFill>
        <p:spPr>
          <a:xfrm>
            <a:off x="0" y="2749535"/>
            <a:ext cx="1965960" cy="2279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05" y="-7794"/>
            <a:ext cx="1241801" cy="827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498"/>
          <a:stretch/>
        </p:blipFill>
        <p:spPr>
          <a:xfrm>
            <a:off x="951706" y="1676400"/>
            <a:ext cx="1559874" cy="13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98737 0.60741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15194" r="18271" b="16363"/>
          <a:stretch/>
        </p:blipFill>
        <p:spPr>
          <a:xfrm>
            <a:off x="0" y="3124200"/>
            <a:ext cx="1733181" cy="192520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432357" y="152400"/>
            <a:ext cx="9615850" cy="1524000"/>
          </a:xfrm>
          <a:prstGeom prst="cloudCallout">
            <a:avLst>
              <a:gd name="adj1" fmla="val -56329"/>
              <a:gd name="adj2" fmla="val 151940"/>
            </a:avLst>
          </a:prstGeom>
          <a:solidFill>
            <a:schemeClr val="bg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 Vì sao bé nghĩ bữa nay bé là người lớn?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7606" y="31547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806" y="20574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1958" r="14877" b="10222"/>
          <a:stretch/>
        </p:blipFill>
        <p:spPr>
          <a:xfrm>
            <a:off x="0" y="2946969"/>
            <a:ext cx="1965960" cy="2279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05" y="-7794"/>
            <a:ext cx="1241801" cy="827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498"/>
          <a:stretch/>
        </p:blipFill>
        <p:spPr>
          <a:xfrm>
            <a:off x="951706" y="1676400"/>
            <a:ext cx="1559874" cy="13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98737 0.60741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3607" y="2302898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3607" y="3962705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3607" y="5731899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574007" y="1901311"/>
            <a:ext cx="1600203" cy="149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422401" y="3528244"/>
            <a:ext cx="1600203" cy="1495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399484" y="5175762"/>
            <a:ext cx="1600203" cy="14951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06082" y="2316416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96" y="2213792"/>
            <a:ext cx="1171577" cy="78105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711867" y="3968544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81" y="3865920"/>
            <a:ext cx="1171577" cy="7810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76497" y="5798268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11" y="5695644"/>
            <a:ext cx="1171577" cy="7810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75606" y="171450"/>
            <a:ext cx="8872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 mỗi câu ở bên A với mẫu câu thích hợp ở bên B</a:t>
            </a:r>
          </a:p>
        </p:txBody>
      </p:sp>
      <p:sp>
        <p:nvSpPr>
          <p:cNvPr id="18" name="Oval 17"/>
          <p:cNvSpPr/>
          <p:nvPr/>
        </p:nvSpPr>
        <p:spPr>
          <a:xfrm>
            <a:off x="5465762" y="1901311"/>
            <a:ext cx="609600" cy="7030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524588" y="1901311"/>
            <a:ext cx="609600" cy="7030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0" grpId="0" animBg="1"/>
      <p:bldP spid="12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6316" y="1222885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6316" y="2882692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6316" y="4651886"/>
            <a:ext cx="4953000" cy="691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416716" y="821298"/>
            <a:ext cx="1600203" cy="149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265110" y="2448231"/>
            <a:ext cx="1600203" cy="1495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242193" y="4095749"/>
            <a:ext cx="1600203" cy="14951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48791" y="1236403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05" y="1133779"/>
            <a:ext cx="1171577" cy="78105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554576" y="2888531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90" y="2785907"/>
            <a:ext cx="1171577" cy="7810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19206" y="4718255"/>
            <a:ext cx="3200400" cy="691945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Ai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20" y="4615631"/>
            <a:ext cx="1171577" cy="781051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2" idx="3"/>
            <a:endCxn id="10" idx="1"/>
          </p:cNvCxnSpPr>
          <p:nvPr/>
        </p:nvCxnSpPr>
        <p:spPr>
          <a:xfrm>
            <a:off x="5979316" y="1568858"/>
            <a:ext cx="1575260" cy="1665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3"/>
            <a:endCxn id="12" idx="1"/>
          </p:cNvCxnSpPr>
          <p:nvPr/>
        </p:nvCxnSpPr>
        <p:spPr>
          <a:xfrm>
            <a:off x="5979316" y="4997859"/>
            <a:ext cx="1639890" cy="66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3"/>
            <a:endCxn id="8" idx="1"/>
          </p:cNvCxnSpPr>
          <p:nvPr/>
        </p:nvCxnSpPr>
        <p:spPr>
          <a:xfrm flipV="1">
            <a:off x="5979316" y="1582376"/>
            <a:ext cx="1569475" cy="1646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806" y="2057400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>
          <a:xfrm>
            <a:off x="2513806" y="1081820"/>
            <a:ext cx="3719410" cy="34751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4980" flipH="1">
            <a:off x="5062559" y="2095442"/>
            <a:ext cx="2341314" cy="15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414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7763 -2.96296E-6 " pathEditMode="relative" rAng="0" ptsTypes="AA">
                                      <p:cBhvr>
                                        <p:cTn id="161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76641 -1.11111E-6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20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006" y="228600"/>
            <a:ext cx="10191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 Đọc truyện vui sau. Dấu câu nào phù hợp với mỗi ô trống: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chấm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chấm hỏi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chấm than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Bé Hoa mới đi học lớp 1 được một tuần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    Bé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nói với bố: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Có nhiều điều cô giáo con không biết đâu, bố ạ.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Sao con lại nghĩ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thế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Vì thỉnh thoảng, cô lại bảo: "Các em hãy trả lời cho cô câu hỏi này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nhé           ".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3506" y="1702069"/>
            <a:ext cx="685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275806" y="4651939"/>
            <a:ext cx="685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723606" y="3226069"/>
            <a:ext cx="685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733506" y="162586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3762" y="317692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012" y="459175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806" y="704850"/>
            <a:ext cx="609600" cy="609600"/>
          </a:xfrm>
          <a:prstGeom prst="rect">
            <a:avLst/>
          </a:prstGeom>
        </p:spPr>
      </p:pic>
      <p:pic>
        <p:nvPicPr>
          <p:cNvPr id="19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72206" y="857250"/>
            <a:ext cx="609600" cy="609600"/>
          </a:xfrm>
          <a:prstGeom prst="rect">
            <a:avLst/>
          </a:prstGeom>
        </p:spPr>
      </p:pic>
      <p:pic>
        <p:nvPicPr>
          <p:cNvPr id="2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4606" y="1009650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15194" r="18271" b="16363"/>
          <a:stretch/>
        </p:blipFill>
        <p:spPr>
          <a:xfrm>
            <a:off x="9645332" y="5012132"/>
            <a:ext cx="1733181" cy="19252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1958" r="14877" b="10222"/>
          <a:stretch/>
        </p:blipFill>
        <p:spPr>
          <a:xfrm>
            <a:off x="9645332" y="4637467"/>
            <a:ext cx="1965960" cy="22796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194" y="-177262"/>
            <a:ext cx="1241801" cy="8278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498"/>
          <a:stretch/>
        </p:blipFill>
        <p:spPr>
          <a:xfrm>
            <a:off x="10597038" y="3564332"/>
            <a:ext cx="1559874" cy="1325944"/>
          </a:xfrm>
          <a:prstGeom prst="rect">
            <a:avLst/>
          </a:prstGeom>
        </p:spPr>
      </p:pic>
      <p:pic>
        <p:nvPicPr>
          <p:cNvPr id="2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2206" y="-2514600"/>
            <a:ext cx="609600" cy="609600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4606" y="-2362200"/>
            <a:ext cx="609600" cy="609600"/>
          </a:xfrm>
          <a:prstGeom prst="rect">
            <a:avLst/>
          </a:prstGeom>
        </p:spPr>
      </p:pic>
      <p:pic>
        <p:nvPicPr>
          <p:cNvPr id="27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7006" y="-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722E-6 -7.40741E-7 L 0.9746 0.88773 " pathEditMode="relative" rAng="0" ptsTypes="AA">
                                      <p:cBhvr>
                                        <p:cTn id="61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30" y="4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34710" y="0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3205" y="734943"/>
            <a:ext cx="4325371" cy="429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Mâm cơm mẹ nấu thật ngon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Có cá, có canh, có thịt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Mà mẹ chỉ ăn qua quýt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Rồi buông đũa lặng nhìn con.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Hình như mẹ có gì lo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Vẩn vơ mắt nhìn ra cửa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À, bé biết rồi, vắng bố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Sáng vừa đi công tác xa.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1181" y="609600"/>
            <a:ext cx="4495800" cy="34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Mai mốt bố về thôi mà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Mẹ ăn thêm cơm, kẻo ốm…”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Ô, bữa nay mẹ trẻ con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Còn bé hóa ra người lớn.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CAO XUÂN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97098" l="3949" r="95261">
                        <a14:foregroundMark x1="70932" y1="41425" x2="73302" y2="49868"/>
                        <a14:foregroundMark x1="73460" y1="18734" x2="81517" y2="33773"/>
                        <a14:foregroundMark x1="64771" y1="70185" x2="75513" y2="75989"/>
                        <a14:foregroundMark x1="79463" y1="68602" x2="73460" y2="82850"/>
                        <a14:foregroundMark x1="59242" y1="81530" x2="64771" y2="74406"/>
                        <a14:foregroundMark x1="66351" y1="56992" x2="68562" y2="52507"/>
                        <a14:foregroundMark x1="71880" y1="23747" x2="70774" y2="15567"/>
                        <a14:foregroundMark x1="28120" y1="51715" x2="28436" y2="54354"/>
                        <a14:foregroundMark x1="27488" y1="51451" x2="27330" y2="49868"/>
                        <a14:foregroundMark x1="26382" y1="47493" x2="26382" y2="47493"/>
                        <a14:foregroundMark x1="60348" y1="53562" x2="63981" y2="38786"/>
                        <a14:foregroundMark x1="73302" y1="51451" x2="74882" y2="60422"/>
                        <a14:foregroundMark x1="75039" y1="52770" x2="74408" y2="4327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77" y="3666351"/>
            <a:ext cx="5585179" cy="3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1606" y="228600"/>
            <a:ext cx="5562600" cy="762000"/>
          </a:xfrm>
          <a:prstGeom prst="rect">
            <a:avLst/>
          </a:prstGeom>
          <a:solidFill>
            <a:srgbClr val="1FD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1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0420" y="3886200"/>
            <a:ext cx="138712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399177"/>
              </a:avLst>
            </a:prstTxWarp>
            <a:spAutoFit/>
          </a:bodyPr>
          <a:lstStyle/>
          <a:p>
            <a:pPr algn="ctr"/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TẠM BIỆT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8580" y="990600"/>
            <a:ext cx="57294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6" y="2133600"/>
            <a:ext cx="5148047" cy="51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6806" y="2133600"/>
            <a:ext cx="5082515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0" y="-130748"/>
            <a:ext cx="2329543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3128785"/>
            <a:ext cx="2971800" cy="325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9044121" y="882222"/>
            <a:ext cx="3146292" cy="31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4710" y="0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69835" y="734943"/>
            <a:ext cx="4325371" cy="429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Mâm cơm mẹ nấu thật ngon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Có cá, có canh, có thịt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Mà mẹ chỉ ăn qua quýt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Rồi buông đũa lặng nhìn con.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Hình như mẹ có gì lo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Vẩn vơ mắt nhìn ra cửa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À, bé biết rồi, vắng bố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Sáng vừa đi công tác xa.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3806" y="609600"/>
            <a:ext cx="4495800" cy="34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Mai mốt bố về thôi mà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Mẹ ăn thêm cơm, kẻo ốm…”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Ô, bữa nay mẹ trẻ con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Còn bé hóa ra người lớn.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CAO XUÂN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97098" l="3949" r="95261">
                        <a14:foregroundMark x1="70932" y1="41425" x2="73302" y2="49868"/>
                        <a14:foregroundMark x1="73460" y1="18734" x2="81517" y2="33773"/>
                        <a14:foregroundMark x1="64771" y1="70185" x2="75513" y2="75989"/>
                        <a14:foregroundMark x1="79463" y1="68602" x2="73460" y2="82850"/>
                        <a14:foregroundMark x1="59242" y1="81530" x2="64771" y2="74406"/>
                        <a14:foregroundMark x1="66351" y1="56992" x2="68562" y2="52507"/>
                        <a14:foregroundMark x1="71880" y1="23747" x2="70774" y2="15567"/>
                        <a14:foregroundMark x1="28120" y1="51715" x2="28436" y2="54354"/>
                        <a14:foregroundMark x1="27488" y1="51451" x2="27330" y2="49868"/>
                        <a14:foregroundMark x1="26382" y1="47493" x2="26382" y2="47493"/>
                        <a14:foregroundMark x1="60348" y1="53562" x2="63981" y2="38786"/>
                        <a14:foregroundMark x1="73302" y1="51451" x2="74882" y2="60422"/>
                        <a14:foregroundMark x1="75039" y1="52770" x2="74408" y2="432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06" y="3666351"/>
            <a:ext cx="5585179" cy="3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151606" y="86801"/>
            <a:ext cx="1828800" cy="762000"/>
          </a:xfrm>
          <a:prstGeom prst="flowChartTerminator">
            <a:avLst/>
          </a:prstGeom>
          <a:solidFill>
            <a:srgbClr val="CCAA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4710" y="0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98435" y="707886"/>
            <a:ext cx="4325371" cy="429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Mâm cơm mẹ nấu thật ngon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Có cá, có canh, có thịt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Mà mẹ chỉ ăn qua quýt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Rồi buông đũa lặng nhìn con.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Hình như mẹ có gì lo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Vẩn vơ mắt nhìn ra cửa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À, bé biết rồi, vắng bố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Sáng vừa đi công tác xa.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3806" y="609600"/>
            <a:ext cx="4495800" cy="34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Mai mốt bố về thôi mà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Mẹ ăn thêm cơm, kẻo ốm…”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Ô, bữa nay mẹ trẻ con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Còn bé hóa ra người lớn.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CAO XUÂN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97098" l="3949" r="95261">
                        <a14:foregroundMark x1="70932" y1="41425" x2="73302" y2="49868"/>
                        <a14:foregroundMark x1="73460" y1="18734" x2="81517" y2="33773"/>
                        <a14:foregroundMark x1="64771" y1="70185" x2="75513" y2="75989"/>
                        <a14:foregroundMark x1="79463" y1="68602" x2="73460" y2="82850"/>
                        <a14:foregroundMark x1="59242" y1="81530" x2="64771" y2="74406"/>
                        <a14:foregroundMark x1="66351" y1="56992" x2="68562" y2="52507"/>
                        <a14:foregroundMark x1="71880" y1="23747" x2="70774" y2="15567"/>
                        <a14:foregroundMark x1="28120" y1="51715" x2="28436" y2="54354"/>
                        <a14:foregroundMark x1="27488" y1="51451" x2="27330" y2="49868"/>
                        <a14:foregroundMark x1="26382" y1="47493" x2="26382" y2="47493"/>
                        <a14:foregroundMark x1="60348" y1="53562" x2="63981" y2="38786"/>
                        <a14:foregroundMark x1="73302" y1="51451" x2="74882" y2="60422"/>
                        <a14:foregroundMark x1="75039" y1="52770" x2="74408" y2="4327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06" y="3666351"/>
            <a:ext cx="5585179" cy="3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163287" y="71632"/>
            <a:ext cx="1981200" cy="1056199"/>
          </a:xfrm>
          <a:prstGeom prst="flowChartTerminator">
            <a:avLst/>
          </a:prstGeom>
          <a:solidFill>
            <a:srgbClr val="5A068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7806" y="2608793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lặng nhìn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749" y="4343400"/>
            <a:ext cx="12490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Vẩn vơ 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5406" y="2022157"/>
            <a:ext cx="13420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quýt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Em - #Em_Yêu Con gái mà, hay suy nghĩ vẩn vơ. Vì thế cần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10907"/>
          <a:stretch/>
        </p:blipFill>
        <p:spPr bwMode="auto">
          <a:xfrm>
            <a:off x="7238206" y="4038693"/>
            <a:ext cx="2057400" cy="2398981"/>
          </a:xfrm>
          <a:prstGeom prst="ellipse">
            <a:avLst/>
          </a:prstGeom>
          <a:noFill/>
          <a:ln w="28575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6206" y="4114800"/>
            <a:ext cx="4071857" cy="2246769"/>
          </a:xfrm>
          <a:prstGeom prst="rect">
            <a:avLst/>
          </a:prstGeom>
          <a:ln w="57150">
            <a:solidFill>
              <a:srgbClr val="5A068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Vẩn vơ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(nghĩ ngợi, đi lại, nói năng) một cách không chú ý, không rõ mình muốn gì, tại sao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05" y="1347518"/>
            <a:ext cx="3277544" cy="2163372"/>
          </a:xfrm>
          <a:prstGeom prst="snip2DiagRect">
            <a:avLst/>
          </a:prstGeom>
          <a:noFill/>
          <a:ln w="28575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006" y="1521263"/>
            <a:ext cx="3944143" cy="1815882"/>
          </a:xfrm>
          <a:prstGeom prst="rect">
            <a:avLst/>
          </a:prstGeom>
          <a:ln w="57150">
            <a:solidFill>
              <a:srgbClr val="A28C0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quýt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(ăn, làm, học…) một cách qua loa, sơ sài, cho xong chuyện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3" b="34245" l="18082" r="63324">
                        <a14:foregroundMark x1="34993" y1="21484" x2="35212" y2="20573"/>
                        <a14:foregroundMark x1="42606" y1="21094" x2="42606" y2="23698"/>
                        <a14:foregroundMark x1="51025" y1="21484" x2="51025" y2="21484"/>
                        <a14:foregroundMark x1="51903" y1="20573" x2="52416" y2="19531"/>
                        <a14:foregroundMark x1="57467" y1="22266" x2="57906" y2="2513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624" t="7229" r="36013" b="62920"/>
          <a:stretch/>
        </p:blipFill>
        <p:spPr>
          <a:xfrm>
            <a:off x="7924006" y="7937"/>
            <a:ext cx="3276600" cy="11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4710" y="0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3205" y="734943"/>
            <a:ext cx="4325371" cy="429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Mâm cơm mẹ nấu thật ngon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Có cá, có canh, có thịt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Mà mẹ chỉ ăn qua quýt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Rồi buông đũa lặng nhìn con.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Hình như mẹ có gì lo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Vẩn vơ mắt nhìn ra cửa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À, bé biết rồi, vắng bố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Sáng vừa đi công tác xa.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1181" y="609600"/>
            <a:ext cx="4495800" cy="34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Mai mốt bố về thôi mà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Mẹ ăn thêm cơm, kẻo ốm…”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Ô, bữa nay mẹ trẻ con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Còn bé hóa ra người lớn.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CAO XUÂN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97098" l="3949" r="95261">
                        <a14:foregroundMark x1="70932" y1="41425" x2="73302" y2="49868"/>
                        <a14:foregroundMark x1="73460" y1="18734" x2="81517" y2="33773"/>
                        <a14:foregroundMark x1="64771" y1="70185" x2="75513" y2="75989"/>
                        <a14:foregroundMark x1="79463" y1="68602" x2="73460" y2="82850"/>
                        <a14:foregroundMark x1="59242" y1="81530" x2="64771" y2="74406"/>
                        <a14:foregroundMark x1="66351" y1="56992" x2="68562" y2="52507"/>
                        <a14:foregroundMark x1="71880" y1="23747" x2="70774" y2="15567"/>
                        <a14:foregroundMark x1="28120" y1="51715" x2="28436" y2="54354"/>
                        <a14:foregroundMark x1="27488" y1="51451" x2="27330" y2="49868"/>
                        <a14:foregroundMark x1="26382" y1="47493" x2="26382" y2="47493"/>
                        <a14:foregroundMark x1="60348" y1="53562" x2="63981" y2="38786"/>
                        <a14:foregroundMark x1="73302" y1="51451" x2="74882" y2="60422"/>
                        <a14:foregroundMark x1="75039" y1="52770" x2="74408" y2="4327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16" y="3655165"/>
            <a:ext cx="5585179" cy="3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23205" y="914400"/>
            <a:ext cx="0" cy="2209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3205" y="3666351"/>
            <a:ext cx="0" cy="23534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81181" y="914400"/>
            <a:ext cx="0" cy="24384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Terminator 8"/>
          <p:cNvSpPr/>
          <p:nvPr/>
        </p:nvSpPr>
        <p:spPr>
          <a:xfrm>
            <a:off x="5534995" y="4855638"/>
            <a:ext cx="4114800" cy="1599276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5521" y="899886"/>
            <a:ext cx="442763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2489" y="3925676"/>
            <a:ext cx="433664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50136" y="835528"/>
            <a:ext cx="433664" cy="443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0083762" y="138831"/>
            <a:ext cx="1981200" cy="1056199"/>
          </a:xfrm>
          <a:prstGeom prst="flowChartTerminator">
            <a:avLst/>
          </a:prstGeom>
          <a:solidFill>
            <a:srgbClr val="325C5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4710" y="0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3205" y="734943"/>
            <a:ext cx="4325371" cy="429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Mâm cơm mẹ nấu thật ngon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Có cá, có canh, có thịt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Mà mẹ chỉ ăn qua quýt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Rồi buông đũa lặng nhìn con.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Hình như mẹ có gì lo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Vẩn vơ mắt nhìn ra cửa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À, bé biết rồi, vắng bố</a:t>
            </a:r>
            <a:br>
              <a:rPr lang="vi-VN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Sáng vừa đi công tác xa.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1181" y="609600"/>
            <a:ext cx="4495800" cy="340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Mai mốt bố về thôi mà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Mẹ ăn thêm cơm, kẻo ốm…”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Ô, bữa nay mẹ trẻ con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Còn bé hóa ra người lớn.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7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CAO XUÂN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1" b="97098" l="3949" r="95261">
                        <a14:foregroundMark x1="70932" y1="41425" x2="73302" y2="49868"/>
                        <a14:foregroundMark x1="73460" y1="18734" x2="81517" y2="33773"/>
                        <a14:foregroundMark x1="64771" y1="70185" x2="75513" y2="75989"/>
                        <a14:foregroundMark x1="79463" y1="68602" x2="73460" y2="82850"/>
                        <a14:foregroundMark x1="59242" y1="81530" x2="64771" y2="74406"/>
                        <a14:foregroundMark x1="66351" y1="56992" x2="68562" y2="52507"/>
                        <a14:foregroundMark x1="71880" y1="23747" x2="70774" y2="15567"/>
                        <a14:foregroundMark x1="28120" y1="51715" x2="28436" y2="54354"/>
                        <a14:foregroundMark x1="27488" y1="51451" x2="27330" y2="49868"/>
                        <a14:foregroundMark x1="26382" y1="47493" x2="26382" y2="47493"/>
                        <a14:foregroundMark x1="60348" y1="53562" x2="63981" y2="38786"/>
                        <a14:foregroundMark x1="73302" y1="51451" x2="74882" y2="60422"/>
                        <a14:foregroundMark x1="75039" y1="52770" x2="74408" y2="4327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77" y="3666351"/>
            <a:ext cx="5585179" cy="3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Terminator 6"/>
          <p:cNvSpPr/>
          <p:nvPr/>
        </p:nvSpPr>
        <p:spPr>
          <a:xfrm>
            <a:off x="9897103" y="0"/>
            <a:ext cx="2159756" cy="1056199"/>
          </a:xfrm>
          <a:prstGeom prst="flowChartTerminator">
            <a:avLst/>
          </a:prstGeom>
          <a:solidFill>
            <a:srgbClr val="A28C0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309" y="2183363"/>
            <a:ext cx="5505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82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882</Words>
  <Application>Microsoft Office PowerPoint</Application>
  <PresentationFormat>Custom</PresentationFormat>
  <Paragraphs>82</Paragraphs>
  <Slides>19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vắng nhà</dc:title>
  <dc:creator>Huy Duẩn</dc:creator>
  <cp:lastModifiedBy>HUY DUẨN</cp:lastModifiedBy>
  <cp:revision>25</cp:revision>
  <dcterms:created xsi:type="dcterms:W3CDTF">2021-07-23T08:50:52Z</dcterms:created>
  <dcterms:modified xsi:type="dcterms:W3CDTF">2021-08-22T17:50:00Z</dcterms:modified>
</cp:coreProperties>
</file>