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6" r:id="rId3"/>
    <p:sldMasterId id="2147483671" r:id="rId4"/>
    <p:sldMasterId id="2147483683" r:id="rId5"/>
    <p:sldMasterId id="2147483695" r:id="rId6"/>
    <p:sldMasterId id="2147483710" r:id="rId7"/>
    <p:sldMasterId id="2147483723" r:id="rId8"/>
  </p:sldMasterIdLst>
  <p:notesMasterIdLst>
    <p:notesMasterId r:id="rId35"/>
  </p:notesMasterIdLst>
  <p:handoutMasterIdLst>
    <p:handoutMasterId r:id="rId36"/>
  </p:handoutMasterIdLst>
  <p:sldIdLst>
    <p:sldId id="258" r:id="rId9"/>
    <p:sldId id="425" r:id="rId10"/>
    <p:sldId id="259" r:id="rId11"/>
    <p:sldId id="260" r:id="rId12"/>
    <p:sldId id="11088396" r:id="rId13"/>
    <p:sldId id="11088434" r:id="rId14"/>
    <p:sldId id="11088432" r:id="rId15"/>
    <p:sldId id="11088433" r:id="rId16"/>
    <p:sldId id="11088426" r:id="rId17"/>
    <p:sldId id="11088395" r:id="rId18"/>
    <p:sldId id="11088394" r:id="rId19"/>
    <p:sldId id="11088397" r:id="rId20"/>
    <p:sldId id="11088398" r:id="rId21"/>
    <p:sldId id="11088399" r:id="rId22"/>
    <p:sldId id="11088393" r:id="rId23"/>
    <p:sldId id="11088428" r:id="rId24"/>
    <p:sldId id="11088429" r:id="rId25"/>
    <p:sldId id="11088421" r:id="rId26"/>
    <p:sldId id="11088422" r:id="rId27"/>
    <p:sldId id="11088400" r:id="rId28"/>
    <p:sldId id="11088401" r:id="rId29"/>
    <p:sldId id="269" r:id="rId30"/>
    <p:sldId id="11088430" r:id="rId31"/>
    <p:sldId id="11088423" r:id="rId32"/>
    <p:sldId id="286" r:id="rId33"/>
    <p:sldId id="341" r:id="rId34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089D49F-837E-41D0-937E-2EF72CEF54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1BE1BA-5A70-44A3-BB55-729266581F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7BB2F5-E9C5-4421-88F1-3B88251DDC7B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8D9D3A-331C-48D8-A16F-997A36EA236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86F071-68D0-43C7-9D5C-619A8748C11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C2B8-82D6-46E9-AF86-AD9A2681E2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557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8/14/2021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2BF1AC7-7126-40A7-B260-7E0F30953B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6A8D57AA-6E69-4290-839B-1971C4126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75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485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530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2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7548E26C-90D2-4463-9376-8B05F01ED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A922F62-9D14-44F9-B7D3-8ACB90F9F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26047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799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85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BBFB1E3-C582-47B0-9257-D4E9058C8E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3C110A57-D8F7-4481-B557-A98D9E9D4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5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7F906D8-4F56-4A9B-BE72-C2FFECBF17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32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759D8-D7D3-4914-A1FE-B38FAA79DFB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C780E-2884-4E51-A867-099A56E1051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89878-9E43-402C-96F8-580A97F7BC13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4CD6C63-5340-4E37-937C-7D8C608DB685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A80F02-B63B-46E9-BE55-6BDE076302E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E000E-234B-416F-9247-B49783E6FFC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44D8431-613E-4BFF-A6C8-134663D37342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0708047-A1E4-4A90-AF8E-69BFC39BC733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DA4EA01-A00A-47FF-9A75-46C6FDE9198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C2ACFF-A674-4970-9855-26CFFFF87A44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F7F0B2B-5FBB-4E47-A6FC-D137F76302D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3C9F54-5070-466F-90E4-071CFED9A16B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50573-558E-4321-918A-ABB01B9AF6B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45629-3152-437F-BD8A-0EF1D5473DC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312C175-8C93-4396-B911-DAC8B9538011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CD0B-66CE-4E07-B994-22BD05D37E0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38D04FB-57CA-4127-BD70-3D0E0AA70A40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D09BB9F-8651-4C0F-8F96-BBD9E08E582C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DD0541-39B0-467A-A755-87C1E858E34A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ED5A89-6BE4-45DC-8503-F751DD0EE01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840446-098D-4AB6-B93A-475DB67C7D66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AD54919-078E-4227-8FD2-41D1CE5A9A01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897A748-B90F-424A-8160-152A44587EEB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FDCE91-1147-4852-BD38-AB0D8109F3D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74CE0D-21BC-434E-A27D-ED487A216110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E6A6B45-E653-4CF7-86F8-181F604DAE77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6C736-F2B0-4C01-BA0D-E1B18532498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8A6B6E-8663-493E-926A-6DC79B8E494E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9B0E903-AF87-47B4-A362-385871A56EC4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72FED-E9C0-4D04-812E-4985945FC7FA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4AC94A-5CE8-4C2C-988C-1D1EC469589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D06BF-A17F-4A73-9F2C-9ECA5F3CFC5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07513B-8D18-40A8-883D-713276F46B9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29C588-79FE-4185-B9F4-92E64B7BD7F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BF3896-1ED7-48D4-A9A7-CFD1C46AA2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7126C7-F8A2-496D-BB03-4531F9FAE5A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A513309-014A-42AD-9D32-0BED4D07F32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8DD6B-61B6-4CFF-8D3D-B47C64D5ABA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97F9C-39BD-437E-8683-7ACC9436FD2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85F41C-BF74-44F0-9844-B168DE13A5D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CA891B-A92B-47B1-82A8-C6361EFD2A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3053FF-42BE-41FC-921E-D70D0DA99CE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E1E269-BFE8-4C5D-BC66-90B602556E2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E0F0-D3BB-487A-9A92-617086DC6C6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EEF7A-9BDD-45D1-BAAA-0D382B4EB9AB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A169E-8973-415F-ADF6-1B545FDF5C24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509920-1B68-47C6-9455-D8D82F600C4B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54D8DB-DA83-4980-8963-2A1238CE444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87194-A9F4-41E2-B0BC-02A369FEBC04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1927E-8A29-4BC1-B1F9-2BFA9D922D8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E08F-DCF5-4691-B39C-FE7936411FA5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8E96EE-1305-4F9E-8096-193FA46F77B1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51569-AEA9-4F01-B1FE-A5D669CD5BFF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DB3CB-BCAF-4C00-99B6-134C59B3F53E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25156-8B2D-4103-841D-95C29C79FB24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EE099-C6D6-4EDC-BD07-7C215B044386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20B951-C1FA-4169-B5C0-F3BC13F379D3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18412-A921-432E-9A91-09A7E0CF91C7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E1560-37F1-4EB2-94F8-888A982BD8AA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F29C3-07C7-434B-9A1B-471C19013BCE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8DF40-E7FA-4D4D-8727-2349018461FD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0C05-D98E-4E53-9761-CF3F2FC5154A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30DB4-7FD4-4917-8039-891AE05DFFC3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BB14B-98EC-4823-B70A-C818B75E132C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7F895-641C-4EE3-A125-6C38E4547496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8DB8-05C5-4F9B-8F16-7DB8CE19831C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79793-9994-4180-BF83-47703350A91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D700A-4576-418E-AC10-3120D1712289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796E7-E9F1-4C8A-A403-D99DD301729C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 spd="slow">
    <p:random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169C48F-8DBE-4172-BC7C-FFD940DD79DF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1D008A1-33DE-4D35-B8E0-F02CCA4051F3}" type="datetime1">
              <a:rPr lang="zh-CN" altLang="en-US" smtClean="0"/>
              <a:t>2021/8/14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>
              <a:defRPr/>
            </a:pPr>
            <a:fld id="{1ACF795C-CAB4-4EE0-A9C1-51600C87729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2021/8/14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987363" y="893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tranthao121004@gmail.com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sldNum="0"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字魂59号-创粗黑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7A5DE-48B0-4EF6-88B1-79075FE25071}" type="datetime1">
              <a:rPr lang="zh-CN" altLang="en-US" smtClean="0"/>
              <a:t>2021/8/14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1E85-6F51-4D6A-AA7A-147D65FCA83E}" type="datetime1">
              <a:rPr lang="zh-CN" altLang="en-US" smtClean="0"/>
              <a:t>2021/8/14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1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33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1147665" y="2658706"/>
            <a:ext cx="7838823" cy="990600"/>
          </a:xfrm>
          <a:prstGeom prst="rect">
            <a:avLst/>
          </a:prstGeom>
          <a:noFill/>
          <a:ln>
            <a:noFill/>
          </a:ln>
        </p:spPr>
        <p:txBody>
          <a:bodyPr wrap="square" lIns="68573" tIns="34287" rIns="68573" bIns="34287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SimSun" panose="02010600030101010101" pitchFamily="2" charset="-122"/>
                <a:sym typeface="Calibri" panose="020F050202020403020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6. Khi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em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bị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Calibri" panose="020F0502020204030204" charset="0"/>
              </a:rPr>
              <a:t>lạc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+mj-lt"/>
                <a:ea typeface="Microsoft YaHei" panose="020B0503020204020204" charset="-122"/>
                <a:cs typeface="Arial" panose="020B0604020202020204" pitchFamily="34" charset="0"/>
                <a:sym typeface="Calibri" panose="020F0502020204030204" charset="0"/>
              </a:rPr>
              <a:t> 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+mj-lt"/>
              <a:ea typeface="Microsoft YaHei" panose="020B0503020204020204" charset="-122"/>
              <a:cs typeface="Arial" panose="020B0604020202020204" pitchFamily="34" charset="0"/>
              <a:sym typeface="Calibri" panose="020F050202020403020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954" y="201195"/>
            <a:ext cx="3419573" cy="582119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47" y="3369292"/>
            <a:ext cx="2036252" cy="3488708"/>
          </a:xfrm>
          <a:prstGeom prst="rect">
            <a:avLst/>
          </a:prstGeom>
        </p:spPr>
      </p:pic>
      <p:pic>
        <p:nvPicPr>
          <p:cNvPr id="2" name="中央人民广播电台少年广播合唱团 - 六一国际儿童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273" y="-1948972"/>
            <a:ext cx="609600" cy="60960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59413" y="391868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loud 7"/>
          <p:cNvSpPr/>
          <p:nvPr/>
        </p:nvSpPr>
        <p:spPr>
          <a:xfrm>
            <a:off x="1652869" y="931899"/>
            <a:ext cx="2319120" cy="1105786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loud 8"/>
          <p:cNvSpPr/>
          <p:nvPr/>
        </p:nvSpPr>
        <p:spPr>
          <a:xfrm>
            <a:off x="26108" y="1351687"/>
            <a:ext cx="2036252" cy="843487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02766" y="62290"/>
            <a:ext cx="6661361" cy="11057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79623" y="0"/>
            <a:ext cx="12442485" cy="69831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70114"/>
            <a:ext cx="3505200" cy="838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695" y="2304327"/>
            <a:ext cx="9467850" cy="3943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23277" y="1654009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60295" y="6247677"/>
            <a:ext cx="667752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/>
              <a:t>cùng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ra </a:t>
            </a:r>
            <a:r>
              <a:rPr lang="en-US" sz="3200" dirty="0" err="1"/>
              <a:t>phố</a:t>
            </a:r>
            <a:r>
              <a:rPr lang="en-US" sz="3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15026" y="1000317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47765" y="-27778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375" y="-241691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58385" y="890344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60" y="1536675"/>
            <a:ext cx="9401175" cy="39243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01499" y="5460975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5" y="-458267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78705" y="673768"/>
            <a:ext cx="4391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6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36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21819" y="5244399"/>
            <a:ext cx="8674768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3200" dirty="0" err="1"/>
              <a:t>lại</a:t>
            </a:r>
            <a:r>
              <a:rPr lang="en-US" sz="3200" dirty="0"/>
              <a:t> </a:t>
            </a:r>
            <a:r>
              <a:rPr lang="en-US" sz="3200" dirty="0" err="1"/>
              <a:t>thì</a:t>
            </a:r>
            <a:r>
              <a:rPr lang="en-US" sz="3200" dirty="0"/>
              <a:t> </a:t>
            </a: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thấy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 </a:t>
            </a:r>
            <a:r>
              <a:rPr lang="en-US" sz="3200" dirty="0" err="1"/>
              <a:t>đâu</a:t>
            </a:r>
            <a:r>
              <a:rPr lang="en-US" sz="3200" dirty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9593" y="1301049"/>
            <a:ext cx="9429750" cy="3943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50488" y="-283762"/>
            <a:ext cx="12692973" cy="71237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695" y="-458267"/>
            <a:ext cx="3505200" cy="838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026" y="1115850"/>
            <a:ext cx="8674768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514350" indent="-514350">
              <a:buAutoNum type="alphaLcPeriod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15026" y="531075"/>
            <a:ext cx="836194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Graphic 8" descr="Help with solid fill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94874" y="379933"/>
            <a:ext cx="914400" cy="914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15025" y="2685510"/>
            <a:ext cx="8968997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>
              <a:buNone/>
            </a:pP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vi-VN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rê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marL="342900" indent="-342900">
              <a:buAutoNum type="alphaLcPeriod"/>
            </a:pP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807" y="1731"/>
            <a:ext cx="12219444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09950" y="923386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68" y="1618502"/>
            <a:ext cx="5516835" cy="35709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4233" y="1590210"/>
            <a:ext cx="5377218" cy="359926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796" y="3282761"/>
            <a:ext cx="2029455" cy="34547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5234" y="10302"/>
            <a:ext cx="3356924" cy="8027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09204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trên bãi biển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936033" y="5308847"/>
            <a:ext cx="5113538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chợ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722" y="-2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23" y="1408067"/>
            <a:ext cx="4879284" cy="40966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54" y="1408068"/>
            <a:ext cx="5206150" cy="40966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94171" y="754468"/>
            <a:ext cx="7182852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9297" y="-1"/>
            <a:ext cx="3356924" cy="8027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568" y="3534866"/>
            <a:ext cx="1952123" cy="33231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336" y="5573534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trong công viên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07945" y="5504710"/>
            <a:ext cx="571149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Lạc ở quảng trường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5042" y="2459503"/>
            <a:ext cx="66197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có thể bị lạc trong tình huống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042" y="4026879"/>
            <a:ext cx="6513237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gì sẽ xảy ra khi em bị 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7202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ở</a:t>
            </a: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89" y="2463131"/>
            <a:ext cx="34551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2605" y="3071430"/>
            <a:ext cx="576935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57919" y="453551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tới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4605046" y="2491193"/>
            <a:ext cx="29819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8126"/>
            <a:ext cx="12219444" cy="685799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458" y="5281540"/>
            <a:ext cx="2992986" cy="1528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576" y="1827786"/>
            <a:ext cx="4278260" cy="3408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326" y="1827786"/>
            <a:ext cx="4278260" cy="33573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68642" y="490754"/>
            <a:ext cx="890336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8642" y="1003401"/>
            <a:ext cx="5919537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64104" y="481263"/>
            <a:ext cx="88552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709" y="2231858"/>
            <a:ext cx="8937786" cy="46261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4656221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2"/>
                </a:solidFill>
              </a:rPr>
              <a:t>Hương</a:t>
            </a:r>
            <a:r>
              <a:rPr lang="en-US" sz="1400" dirty="0">
                <a:solidFill>
                  <a:schemeClr val="bg2"/>
                </a:solidFill>
              </a:rPr>
              <a:t> </a:t>
            </a:r>
            <a:r>
              <a:rPr lang="en-US" sz="1400" dirty="0" err="1">
                <a:solidFill>
                  <a:schemeClr val="bg2"/>
                </a:solidFill>
              </a:rPr>
              <a:t>Thảo</a:t>
            </a:r>
            <a:r>
              <a:rPr lang="en-US" sz="1400" dirty="0">
                <a:solidFill>
                  <a:schemeClr val="bg2"/>
                </a:solidFill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>
            <a:fillRect/>
          </a:stretch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199074" y="2459504"/>
            <a:ext cx="4146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bốn</a:t>
            </a:r>
            <a:endParaRPr kumimoji="0" lang="en-US" sz="60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9"/>
          <p:cNvSpPr/>
          <p:nvPr/>
        </p:nvSpPr>
        <p:spPr bwMode="auto">
          <a:xfrm>
            <a:off x="540172" y="1245268"/>
            <a:ext cx="4404805" cy="4367464"/>
          </a:xfrm>
          <a:prstGeom prst="ellips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8390" y="2463131"/>
            <a:ext cx="3188368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等腰三角形 14"/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92605" y="1230716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92605" y="2776873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lung tung 1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等腰三角形 14"/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8" name="等腰三角形 14"/>
          <p:cNvSpPr/>
          <p:nvPr/>
        </p:nvSpPr>
        <p:spPr>
          <a:xfrm rot="6220156" flipH="1">
            <a:off x="4602225" y="4604830"/>
            <a:ext cx="442229" cy="627451"/>
          </a:xfrm>
          <a:prstGeom prst="triangle">
            <a:avLst/>
          </a:prstGeom>
          <a:solidFill>
            <a:srgbClr val="86B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字魂59号-创粗黑" panose="00000500000000000000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92605" y="4422716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/>
      <p:bldP spid="6" grpId="0"/>
      <p:bldP spid="7" grpId="0" animBg="1"/>
      <p:bldP spid="8" grpId="0" animBg="1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-265761"/>
            <a:ext cx="12692973" cy="71237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0162" y="0"/>
            <a:ext cx="9591675" cy="4619625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40" b="9991"/>
          <a:stretch>
            <a:fillRect/>
          </a:stretch>
        </p:blipFill>
        <p:spPr>
          <a:xfrm>
            <a:off x="3193363" y="3800890"/>
            <a:ext cx="5805273" cy="2610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 bài học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169" y="2210485"/>
            <a:ext cx="10258425" cy="3152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12" y="581026"/>
            <a:ext cx="2960338" cy="503943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145950" y="194308"/>
            <a:ext cx="2339240" cy="1831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500973" y="0"/>
            <a:ext cx="12692973" cy="7123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r="1811" b="2608"/>
          <a:stretch>
            <a:fillRect/>
          </a:stretch>
        </p:blipFill>
        <p:spPr>
          <a:xfrm>
            <a:off x="2312664" y="684704"/>
            <a:ext cx="7914649" cy="6302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5024"/>
          <a:stretch>
            <a:fillRect/>
          </a:stretch>
        </p:blipFill>
        <p:spPr>
          <a:xfrm>
            <a:off x="1242792" y="0"/>
            <a:ext cx="3116558" cy="791893"/>
          </a:xfrm>
          <a:prstGeom prst="round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85174" y="791893"/>
            <a:ext cx="631303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5845513" y="6726959"/>
            <a:ext cx="117909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024606" y="6003758"/>
            <a:ext cx="0" cy="723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7000542" y="6003758"/>
            <a:ext cx="1710321" cy="1203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709026" y="4981074"/>
            <a:ext cx="0" cy="10226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272564" y="5032429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270730" y="3705726"/>
            <a:ext cx="0" cy="13267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314148" y="4390431"/>
            <a:ext cx="1518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806534" y="3705726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7806534" y="3705726"/>
            <a:ext cx="0" cy="6967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41693" y="2893461"/>
            <a:ext cx="1913349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312187" y="3826042"/>
            <a:ext cx="0" cy="57642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6312187" y="3841303"/>
            <a:ext cx="9669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267073" y="2851484"/>
            <a:ext cx="0" cy="100185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341693" y="2858124"/>
            <a:ext cx="0" cy="7278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903394" y="3597975"/>
            <a:ext cx="46236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03394" y="2382253"/>
            <a:ext cx="0" cy="12157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2887579" y="2376238"/>
            <a:ext cx="2015815" cy="1203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897650" y="1828800"/>
            <a:ext cx="0" cy="55946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V="1">
            <a:off x="2907722" y="1879460"/>
            <a:ext cx="4165569" cy="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2561" y="2325113"/>
            <a:ext cx="4773881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xem video sau đây?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Bo bị lạc mẹ trong siêu th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87" y="72554"/>
            <a:ext cx="11970425" cy="673321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86930" y="3429000"/>
            <a:ext cx="6297952" cy="345338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37" y="0"/>
            <a:ext cx="6773041" cy="46243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12632" y="1155032"/>
            <a:ext cx="544107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đã gặp tình huống như bạn nhỏ trong video chưa?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63952" y="6514127"/>
            <a:ext cx="50818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 tranthao1211004@gmail.com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09" y="274897"/>
            <a:ext cx="730991" cy="677818"/>
          </a:xfrm>
          <a:prstGeom prst="rect">
            <a:avLst/>
          </a:prstGeom>
        </p:spPr>
      </p:pic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473" y="761706"/>
            <a:ext cx="6731338" cy="5334587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698" y="761706"/>
            <a:ext cx="2890815" cy="2890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8992" y="3098523"/>
            <a:ext cx="4773881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8&quot;/&gt;&lt;/object&gt;&lt;object type=&quot;3&quot; unique_id=&quot;10004&quot;&gt;&lt;property id=&quot;20148&quot; value=&quot;5&quot;/&gt;&lt;property id=&quot;20300&quot; value=&quot;Slide 2&quot;/&gt;&lt;property id=&quot;20307&quot; value=&quot;425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11088396&quot;/&gt;&lt;/object&gt;&lt;object type=&quot;3&quot; unique_id=&quot;10008&quot;&gt;&lt;property id=&quot;20148&quot; value=&quot;5&quot;/&gt;&lt;property id=&quot;20300&quot; value=&quot;Slide 6&quot;/&gt;&lt;property id=&quot;20307&quot; value=&quot;11088434&quot;/&gt;&lt;/object&gt;&lt;object type=&quot;3&quot; unique_id=&quot;10009&quot;&gt;&lt;property id=&quot;20148&quot; value=&quot;5&quot;/&gt;&lt;property id=&quot;20300&quot; value=&quot;Slide 7&quot;/&gt;&lt;property id=&quot;20307&quot; value=&quot;11088432&quot;/&gt;&lt;/object&gt;&lt;object type=&quot;3&quot; unique_id=&quot;10010&quot;&gt;&lt;property id=&quot;20148&quot; value=&quot;5&quot;/&gt;&lt;property id=&quot;20300&quot; value=&quot;Slide 8&quot;/&gt;&lt;property id=&quot;20307&quot; value=&quot;11088433&quot;/&gt;&lt;/object&gt;&lt;object type=&quot;3&quot; unique_id=&quot;10011&quot;&gt;&lt;property id=&quot;20148&quot; value=&quot;5&quot;/&gt;&lt;property id=&quot;20300&quot; value=&quot;Slide 9&quot;/&gt;&lt;property id=&quot;20307&quot; value=&quot;11088426&quot;/&gt;&lt;/object&gt;&lt;object type=&quot;3&quot; unique_id=&quot;10012&quot;&gt;&lt;property id=&quot;20148&quot; value=&quot;5&quot;/&gt;&lt;property id=&quot;20300&quot; value=&quot;Slide 10&quot;/&gt;&lt;property id=&quot;20307&quot; value=&quot;11088395&quot;/&gt;&lt;/object&gt;&lt;object type=&quot;3&quot; unique_id=&quot;10013&quot;&gt;&lt;property id=&quot;20148&quot; value=&quot;5&quot;/&gt;&lt;property id=&quot;20300&quot; value=&quot;Slide 11&quot;/&gt;&lt;property id=&quot;20307&quot; value=&quot;11088394&quot;/&gt;&lt;/object&gt;&lt;object type=&quot;3&quot; unique_id=&quot;10014&quot;&gt;&lt;property id=&quot;20148&quot; value=&quot;5&quot;/&gt;&lt;property id=&quot;20300&quot; value=&quot;Slide 12&quot;/&gt;&lt;property id=&quot;20307&quot; value=&quot;11088397&quot;/&gt;&lt;/object&gt;&lt;object type=&quot;3&quot; unique_id=&quot;10015&quot;&gt;&lt;property id=&quot;20148&quot; value=&quot;5&quot;/&gt;&lt;property id=&quot;20300&quot; value=&quot;Slide 13&quot;/&gt;&lt;property id=&quot;20307&quot; value=&quot;11088398&quot;/&gt;&lt;/object&gt;&lt;object type=&quot;3&quot; unique_id=&quot;10016&quot;&gt;&lt;property id=&quot;20148&quot; value=&quot;5&quot;/&gt;&lt;property id=&quot;20300&quot; value=&quot;Slide 14&quot;/&gt;&lt;property id=&quot;20307&quot; value=&quot;11088399&quot;/&gt;&lt;/object&gt;&lt;object type=&quot;3&quot; unique_id=&quot;10017&quot;&gt;&lt;property id=&quot;20148&quot; value=&quot;5&quot;/&gt;&lt;property id=&quot;20300&quot; value=&quot;Slide 15&quot;/&gt;&lt;property id=&quot;20307&quot; value=&quot;11088393&quot;/&gt;&lt;/object&gt;&lt;object type=&quot;3&quot; unique_id=&quot;10018&quot;&gt;&lt;property id=&quot;20148&quot; value=&quot;5&quot;/&gt;&lt;property id=&quot;20300&quot; value=&quot;Slide 16&quot;/&gt;&lt;property id=&quot;20307&quot; value=&quot;11088428&quot;/&gt;&lt;/object&gt;&lt;object type=&quot;3&quot; unique_id=&quot;10019&quot;&gt;&lt;property id=&quot;20148&quot; value=&quot;5&quot;/&gt;&lt;property id=&quot;20300&quot; value=&quot;Slide 17&quot;/&gt;&lt;property id=&quot;20307&quot; value=&quot;11088429&quot;/&gt;&lt;/object&gt;&lt;object type=&quot;3&quot; unique_id=&quot;10020&quot;&gt;&lt;property id=&quot;20148&quot; value=&quot;5&quot;/&gt;&lt;property id=&quot;20300&quot; value=&quot;Slide 18&quot;/&gt;&lt;property id=&quot;20307&quot; value=&quot;11088421&quot;/&gt;&lt;/object&gt;&lt;object type=&quot;3&quot; unique_id=&quot;10021&quot;&gt;&lt;property id=&quot;20148&quot; value=&quot;5&quot;/&gt;&lt;property id=&quot;20300&quot; value=&quot;Slide 19&quot;/&gt;&lt;property id=&quot;20307&quot; value=&quot;11088422&quot;/&gt;&lt;/object&gt;&lt;object type=&quot;3&quot; unique_id=&quot;10022&quot;&gt;&lt;property id=&quot;20148&quot; value=&quot;5&quot;/&gt;&lt;property id=&quot;20300&quot; value=&quot;Slide 20&quot;/&gt;&lt;property id=&quot;20307&quot; value=&quot;11088400&quot;/&gt;&lt;/object&gt;&lt;object type=&quot;3&quot; unique_id=&quot;10023&quot;&gt;&lt;property id=&quot;20148&quot; value=&quot;5&quot;/&gt;&lt;property id=&quot;20300&quot; value=&quot;Slide 21&quot;/&gt;&lt;property id=&quot;20307&quot; value=&quot;11088401&quot;/&gt;&lt;/object&gt;&lt;object type=&quot;3&quot; unique_id=&quot;10024&quot;&gt;&lt;property id=&quot;20148&quot; value=&quot;5&quot;/&gt;&lt;property id=&quot;20300&quot; value=&quot;Slide 22&quot;/&gt;&lt;property id=&quot;20307&quot; value=&quot;269&quot;/&gt;&lt;/object&gt;&lt;object type=&quot;3&quot; unique_id=&quot;10025&quot;&gt;&lt;property id=&quot;20148&quot; value=&quot;5&quot;/&gt;&lt;property id=&quot;20300&quot; value=&quot;Slide 23&quot;/&gt;&lt;property id=&quot;20307&quot; value=&quot;11088430&quot;/&gt;&lt;/object&gt;&lt;object type=&quot;3&quot; unique_id=&quot;10026&quot;&gt;&lt;property id=&quot;20148&quot; value=&quot;5&quot;/&gt;&lt;property id=&quot;20300&quot; value=&quot;Slide 24&quot;/&gt;&lt;property id=&quot;20307&quot; value=&quot;11088423&quot;/&gt;&lt;/object&gt;&lt;object type=&quot;3&quot; unique_id=&quot;10027&quot;&gt;&lt;property id=&quot;20148&quot; value=&quot;5&quot;/&gt;&lt;property id=&quot;20300&quot; value=&quot;Slide 25&quot;/&gt;&lt;property id=&quot;20307&quot; value=&quot;286&quot;/&gt;&lt;/object&gt;&lt;object type=&quot;3&quot; unique_id=&quot;10028&quot;&gt;&lt;property id=&quot;20148&quot; value=&quot;5&quot;/&gt;&lt;property id=&quot;20300&quot; value=&quot;Slide 26&quot;/&gt;&lt;property id=&quot;20307&quot; value=&quot;341&quot;/&gt;&lt;/object&gt;&lt;/object&gt;&lt;object type=&quot;8&quot; unique_id=&quot;10056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456</Words>
  <Application>Microsoft Office PowerPoint</Application>
  <PresentationFormat>Widescreen</PresentationFormat>
  <Paragraphs>52</Paragraphs>
  <Slides>26</Slides>
  <Notes>26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Cucho</vt:lpstr>
      <vt:lpstr>Quicksand Medium</vt:lpstr>
      <vt:lpstr>Times New Roman</vt:lpstr>
      <vt:lpstr>Utm AVO</vt:lpstr>
      <vt:lpstr>Utm AVO</vt:lpstr>
      <vt:lpstr>字魂59号-创粗黑</vt:lpstr>
      <vt:lpstr>1_Office Theme</vt:lpstr>
      <vt:lpstr>Hoạt động</vt:lpstr>
      <vt:lpstr>4_Office 主题</vt:lpstr>
      <vt:lpstr>Office 主题</vt:lpstr>
      <vt:lpstr>1_Office 主题</vt:lpstr>
      <vt:lpstr>2_Office Theme</vt:lpstr>
      <vt:lpstr>3_Office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46</cp:revision>
  <dcterms:created xsi:type="dcterms:W3CDTF">2021-07-12T00:56:00Z</dcterms:created>
  <dcterms:modified xsi:type="dcterms:W3CDTF">2021-08-14T02:46:41Z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