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2" r:id="rId3"/>
  </p:sldMasterIdLst>
  <p:notesMasterIdLst>
    <p:notesMasterId r:id="rId22"/>
  </p:notesMasterIdLst>
  <p:sldIdLst>
    <p:sldId id="256" r:id="rId4"/>
    <p:sldId id="260" r:id="rId5"/>
    <p:sldId id="280" r:id="rId6"/>
    <p:sldId id="266" r:id="rId7"/>
    <p:sldId id="268" r:id="rId8"/>
    <p:sldId id="281" r:id="rId9"/>
    <p:sldId id="282" r:id="rId10"/>
    <p:sldId id="283" r:id="rId11"/>
    <p:sldId id="284" r:id="rId12"/>
    <p:sldId id="285" r:id="rId13"/>
    <p:sldId id="286" r:id="rId14"/>
    <p:sldId id="289" r:id="rId15"/>
    <p:sldId id="287" r:id="rId16"/>
    <p:sldId id="288" r:id="rId17"/>
    <p:sldId id="275" r:id="rId18"/>
    <p:sldId id="277" r:id="rId19"/>
    <p:sldId id="278" r:id="rId20"/>
    <p:sldId id="279" r:id="rId21"/>
  </p:sldIdLst>
  <p:sldSz cx="4800600" cy="2700338"/>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jDzl0zg1wnN98VYnZXEtwQG81E9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6A01FE-4588-4624-A894-8CE72D249013}" v="96" dt="2023-12-26T17:14:10.093"/>
    <p1510:client id="{BAB42B65-9124-41E3-BE4F-A2771373442E}" v="72" dt="2023-12-26T02:31:54.0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175" d="100"/>
          <a:sy n="175" d="100"/>
        </p:scale>
        <p:origin x="462"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9"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33" Type="http://customschemas.google.com/relationships/presentationmetadata" Target="metadata"/><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49512 Phạm Ngọc Anh" userId="cefd2df1-5fa3-4dec-87c8-c5040616a0c8" providerId="ADAL" clId="{BAB42B65-9124-41E3-BE4F-A2771373442E}"/>
    <pc:docChg chg="undo custSel modSld">
      <pc:chgData name="a49512 Phạm Ngọc Anh" userId="cefd2df1-5fa3-4dec-87c8-c5040616a0c8" providerId="ADAL" clId="{BAB42B65-9124-41E3-BE4F-A2771373442E}" dt="2023-12-26T02:38:15.431" v="252" actId="1076"/>
      <pc:docMkLst>
        <pc:docMk/>
      </pc:docMkLst>
      <pc:sldChg chg="modSp mod modNotes">
        <pc:chgData name="a49512 Phạm Ngọc Anh" userId="cefd2df1-5fa3-4dec-87c8-c5040616a0c8" providerId="ADAL" clId="{BAB42B65-9124-41E3-BE4F-A2771373442E}" dt="2023-12-26T02:38:15.431" v="252" actId="1076"/>
        <pc:sldMkLst>
          <pc:docMk/>
          <pc:sldMk cId="0" sldId="256"/>
        </pc:sldMkLst>
        <pc:spChg chg="mod">
          <ac:chgData name="a49512 Phạm Ngọc Anh" userId="cefd2df1-5fa3-4dec-87c8-c5040616a0c8" providerId="ADAL" clId="{BAB42B65-9124-41E3-BE4F-A2771373442E}" dt="2023-12-26T02:34:36.407" v="189" actId="2710"/>
          <ac:spMkLst>
            <pc:docMk/>
            <pc:sldMk cId="0" sldId="256"/>
            <ac:spMk id="235" creationId="{00000000-0000-0000-0000-000000000000}"/>
          </ac:spMkLst>
        </pc:spChg>
        <pc:spChg chg="mod">
          <ac:chgData name="a49512 Phạm Ngọc Anh" userId="cefd2df1-5fa3-4dec-87c8-c5040616a0c8" providerId="ADAL" clId="{BAB42B65-9124-41E3-BE4F-A2771373442E}" dt="2023-12-26T02:38:15.431" v="252" actId="1076"/>
          <ac:spMkLst>
            <pc:docMk/>
            <pc:sldMk cId="0" sldId="256"/>
            <ac:spMk id="236" creationId="{00000000-0000-0000-0000-000000000000}"/>
          </ac:spMkLst>
        </pc:spChg>
      </pc:sldChg>
      <pc:sldChg chg="addSp delSp modSp mod setBg">
        <pc:chgData name="a49512 Phạm Ngọc Anh" userId="cefd2df1-5fa3-4dec-87c8-c5040616a0c8" providerId="ADAL" clId="{BAB42B65-9124-41E3-BE4F-A2771373442E}" dt="2023-12-26T02:31:23.422" v="107" actId="1076"/>
        <pc:sldMkLst>
          <pc:docMk/>
          <pc:sldMk cId="0" sldId="257"/>
        </pc:sldMkLst>
        <pc:picChg chg="add mod">
          <ac:chgData name="a49512 Phạm Ngọc Anh" userId="cefd2df1-5fa3-4dec-87c8-c5040616a0c8" providerId="ADAL" clId="{BAB42B65-9124-41E3-BE4F-A2771373442E}" dt="2023-12-26T02:31:23.422" v="107" actId="1076"/>
          <ac:picMkLst>
            <pc:docMk/>
            <pc:sldMk cId="0" sldId="257"/>
            <ac:picMk id="2" creationId="{FD785F84-919B-8B97-D8BA-B88F3891E4AE}"/>
          </ac:picMkLst>
        </pc:picChg>
        <pc:picChg chg="del mod">
          <ac:chgData name="a49512 Phạm Ngọc Anh" userId="cefd2df1-5fa3-4dec-87c8-c5040616a0c8" providerId="ADAL" clId="{BAB42B65-9124-41E3-BE4F-A2771373442E}" dt="2023-12-26T02:22:31.747" v="9" actId="478"/>
          <ac:picMkLst>
            <pc:docMk/>
            <pc:sldMk cId="0" sldId="257"/>
            <ac:picMk id="241" creationId="{00000000-0000-0000-0000-000000000000}"/>
          </ac:picMkLst>
        </pc:picChg>
      </pc:sldChg>
      <pc:sldChg chg="delSp modSp mod setBg">
        <pc:chgData name="a49512 Phạm Ngọc Anh" userId="cefd2df1-5fa3-4dec-87c8-c5040616a0c8" providerId="ADAL" clId="{BAB42B65-9124-41E3-BE4F-A2771373442E}" dt="2023-12-26T02:24:09.414" v="17"/>
        <pc:sldMkLst>
          <pc:docMk/>
          <pc:sldMk cId="0" sldId="258"/>
        </pc:sldMkLst>
        <pc:picChg chg="del mod">
          <ac:chgData name="a49512 Phạm Ngọc Anh" userId="cefd2df1-5fa3-4dec-87c8-c5040616a0c8" providerId="ADAL" clId="{BAB42B65-9124-41E3-BE4F-A2771373442E}" dt="2023-12-26T02:24:04.029" v="14" actId="478"/>
          <ac:picMkLst>
            <pc:docMk/>
            <pc:sldMk cId="0" sldId="258"/>
            <ac:picMk id="246" creationId="{00000000-0000-0000-0000-000000000000}"/>
          </ac:picMkLst>
        </pc:picChg>
      </pc:sldChg>
      <pc:sldChg chg="delSp modSp mod setBg">
        <pc:chgData name="a49512 Phạm Ngọc Anh" userId="cefd2df1-5fa3-4dec-87c8-c5040616a0c8" providerId="ADAL" clId="{BAB42B65-9124-41E3-BE4F-A2771373442E}" dt="2023-12-26T02:24:30.346" v="22"/>
        <pc:sldMkLst>
          <pc:docMk/>
          <pc:sldMk cId="0" sldId="259"/>
        </pc:sldMkLst>
        <pc:picChg chg="del mod">
          <ac:chgData name="a49512 Phạm Ngọc Anh" userId="cefd2df1-5fa3-4dec-87c8-c5040616a0c8" providerId="ADAL" clId="{BAB42B65-9124-41E3-BE4F-A2771373442E}" dt="2023-12-26T02:24:25.291" v="19" actId="478"/>
          <ac:picMkLst>
            <pc:docMk/>
            <pc:sldMk cId="0" sldId="259"/>
            <ac:picMk id="251" creationId="{00000000-0000-0000-0000-000000000000}"/>
          </ac:picMkLst>
        </pc:picChg>
      </pc:sldChg>
      <pc:sldChg chg="addSp delSp modSp mod setBg">
        <pc:chgData name="a49512 Phạm Ngọc Anh" userId="cefd2df1-5fa3-4dec-87c8-c5040616a0c8" providerId="ADAL" clId="{BAB42B65-9124-41E3-BE4F-A2771373442E}" dt="2023-12-26T02:31:41.561" v="108"/>
        <pc:sldMkLst>
          <pc:docMk/>
          <pc:sldMk cId="0" sldId="260"/>
        </pc:sldMkLst>
        <pc:picChg chg="add mod">
          <ac:chgData name="a49512 Phạm Ngọc Anh" userId="cefd2df1-5fa3-4dec-87c8-c5040616a0c8" providerId="ADAL" clId="{BAB42B65-9124-41E3-BE4F-A2771373442E}" dt="2023-12-26T02:31:41.561" v="108"/>
          <ac:picMkLst>
            <pc:docMk/>
            <pc:sldMk cId="0" sldId="260"/>
            <ac:picMk id="2" creationId="{73A54AFB-6534-DFEB-C7EF-27CED7963DB4}"/>
          </ac:picMkLst>
        </pc:picChg>
        <pc:picChg chg="del mod">
          <ac:chgData name="a49512 Phạm Ngọc Anh" userId="cefd2df1-5fa3-4dec-87c8-c5040616a0c8" providerId="ADAL" clId="{BAB42B65-9124-41E3-BE4F-A2771373442E}" dt="2023-12-26T02:24:36.884" v="24" actId="478"/>
          <ac:picMkLst>
            <pc:docMk/>
            <pc:sldMk cId="0" sldId="260"/>
            <ac:picMk id="256" creationId="{00000000-0000-0000-0000-000000000000}"/>
          </ac:picMkLst>
        </pc:picChg>
      </pc:sldChg>
      <pc:sldChg chg="delSp mod setBg">
        <pc:chgData name="a49512 Phạm Ngọc Anh" userId="cefd2df1-5fa3-4dec-87c8-c5040616a0c8" providerId="ADAL" clId="{BAB42B65-9124-41E3-BE4F-A2771373442E}" dt="2023-12-26T02:24:58.088" v="32"/>
        <pc:sldMkLst>
          <pc:docMk/>
          <pc:sldMk cId="0" sldId="261"/>
        </pc:sldMkLst>
        <pc:picChg chg="del">
          <ac:chgData name="a49512 Phạm Ngọc Anh" userId="cefd2df1-5fa3-4dec-87c8-c5040616a0c8" providerId="ADAL" clId="{BAB42B65-9124-41E3-BE4F-A2771373442E}" dt="2023-12-26T02:24:46.351" v="29" actId="478"/>
          <ac:picMkLst>
            <pc:docMk/>
            <pc:sldMk cId="0" sldId="261"/>
            <ac:picMk id="261" creationId="{00000000-0000-0000-0000-000000000000}"/>
          </ac:picMkLst>
        </pc:picChg>
      </pc:sldChg>
      <pc:sldChg chg="delSp modSp mod setBg">
        <pc:chgData name="a49512 Phạm Ngọc Anh" userId="cefd2df1-5fa3-4dec-87c8-c5040616a0c8" providerId="ADAL" clId="{BAB42B65-9124-41E3-BE4F-A2771373442E}" dt="2023-12-26T02:27:01.640" v="53"/>
        <pc:sldMkLst>
          <pc:docMk/>
          <pc:sldMk cId="0" sldId="262"/>
        </pc:sldMkLst>
        <pc:picChg chg="del mod">
          <ac:chgData name="a49512 Phạm Ngọc Anh" userId="cefd2df1-5fa3-4dec-87c8-c5040616a0c8" providerId="ADAL" clId="{BAB42B65-9124-41E3-BE4F-A2771373442E}" dt="2023-12-26T02:25:31.610" v="35" actId="478"/>
          <ac:picMkLst>
            <pc:docMk/>
            <pc:sldMk cId="0" sldId="262"/>
            <ac:picMk id="266" creationId="{00000000-0000-0000-0000-000000000000}"/>
          </ac:picMkLst>
        </pc:picChg>
      </pc:sldChg>
      <pc:sldChg chg="addSp delSp modSp mod setBg">
        <pc:chgData name="a49512 Phạm Ngọc Anh" userId="cefd2df1-5fa3-4dec-87c8-c5040616a0c8" providerId="ADAL" clId="{BAB42B65-9124-41E3-BE4F-A2771373442E}" dt="2023-12-26T02:31:45.076" v="109"/>
        <pc:sldMkLst>
          <pc:docMk/>
          <pc:sldMk cId="0" sldId="263"/>
        </pc:sldMkLst>
        <pc:picChg chg="add mod">
          <ac:chgData name="a49512 Phạm Ngọc Anh" userId="cefd2df1-5fa3-4dec-87c8-c5040616a0c8" providerId="ADAL" clId="{BAB42B65-9124-41E3-BE4F-A2771373442E}" dt="2023-12-26T02:31:45.076" v="109"/>
          <ac:picMkLst>
            <pc:docMk/>
            <pc:sldMk cId="0" sldId="263"/>
            <ac:picMk id="2" creationId="{772D489A-2CCE-3466-4C1D-57DF18F662AE}"/>
          </ac:picMkLst>
        </pc:picChg>
        <pc:picChg chg="del">
          <ac:chgData name="a49512 Phạm Ngọc Anh" userId="cefd2df1-5fa3-4dec-87c8-c5040616a0c8" providerId="ADAL" clId="{BAB42B65-9124-41E3-BE4F-A2771373442E}" dt="2023-12-26T02:25:37.400" v="36" actId="478"/>
          <ac:picMkLst>
            <pc:docMk/>
            <pc:sldMk cId="0" sldId="263"/>
            <ac:picMk id="271" creationId="{00000000-0000-0000-0000-000000000000}"/>
          </ac:picMkLst>
        </pc:picChg>
      </pc:sldChg>
      <pc:sldChg chg="delSp mod setBg">
        <pc:chgData name="a49512 Phạm Ngọc Anh" userId="cefd2df1-5fa3-4dec-87c8-c5040616a0c8" providerId="ADAL" clId="{BAB42B65-9124-41E3-BE4F-A2771373442E}" dt="2023-12-26T02:27:12.892" v="59"/>
        <pc:sldMkLst>
          <pc:docMk/>
          <pc:sldMk cId="0" sldId="264"/>
        </pc:sldMkLst>
        <pc:picChg chg="del">
          <ac:chgData name="a49512 Phạm Ngọc Anh" userId="cefd2df1-5fa3-4dec-87c8-c5040616a0c8" providerId="ADAL" clId="{BAB42B65-9124-41E3-BE4F-A2771373442E}" dt="2023-12-26T02:25:42.437" v="37" actId="478"/>
          <ac:picMkLst>
            <pc:docMk/>
            <pc:sldMk cId="0" sldId="264"/>
            <ac:picMk id="276" creationId="{00000000-0000-0000-0000-000000000000}"/>
          </ac:picMkLst>
        </pc:picChg>
      </pc:sldChg>
      <pc:sldChg chg="delSp mod setBg">
        <pc:chgData name="a49512 Phạm Ngọc Anh" userId="cefd2df1-5fa3-4dec-87c8-c5040616a0c8" providerId="ADAL" clId="{BAB42B65-9124-41E3-BE4F-A2771373442E}" dt="2023-12-26T02:27:20.184" v="62"/>
        <pc:sldMkLst>
          <pc:docMk/>
          <pc:sldMk cId="0" sldId="265"/>
        </pc:sldMkLst>
        <pc:picChg chg="del">
          <ac:chgData name="a49512 Phạm Ngọc Anh" userId="cefd2df1-5fa3-4dec-87c8-c5040616a0c8" providerId="ADAL" clId="{BAB42B65-9124-41E3-BE4F-A2771373442E}" dt="2023-12-26T02:25:47.337" v="38" actId="478"/>
          <ac:picMkLst>
            <pc:docMk/>
            <pc:sldMk cId="0" sldId="265"/>
            <ac:picMk id="281" creationId="{00000000-0000-0000-0000-000000000000}"/>
          </ac:picMkLst>
        </pc:picChg>
      </pc:sldChg>
      <pc:sldChg chg="addSp delSp modSp mod setBg">
        <pc:chgData name="a49512 Phạm Ngọc Anh" userId="cefd2df1-5fa3-4dec-87c8-c5040616a0c8" providerId="ADAL" clId="{BAB42B65-9124-41E3-BE4F-A2771373442E}" dt="2023-12-26T02:31:48.233" v="110"/>
        <pc:sldMkLst>
          <pc:docMk/>
          <pc:sldMk cId="0" sldId="266"/>
        </pc:sldMkLst>
        <pc:picChg chg="add mod">
          <ac:chgData name="a49512 Phạm Ngọc Anh" userId="cefd2df1-5fa3-4dec-87c8-c5040616a0c8" providerId="ADAL" clId="{BAB42B65-9124-41E3-BE4F-A2771373442E}" dt="2023-12-26T02:31:48.233" v="110"/>
          <ac:picMkLst>
            <pc:docMk/>
            <pc:sldMk cId="0" sldId="266"/>
            <ac:picMk id="2" creationId="{42910508-A1B1-CB0D-8449-76315D0561FC}"/>
          </ac:picMkLst>
        </pc:picChg>
        <pc:picChg chg="del">
          <ac:chgData name="a49512 Phạm Ngọc Anh" userId="cefd2df1-5fa3-4dec-87c8-c5040616a0c8" providerId="ADAL" clId="{BAB42B65-9124-41E3-BE4F-A2771373442E}" dt="2023-12-26T02:25:53.221" v="39" actId="478"/>
          <ac:picMkLst>
            <pc:docMk/>
            <pc:sldMk cId="0" sldId="266"/>
            <ac:picMk id="286" creationId="{00000000-0000-0000-0000-000000000000}"/>
          </ac:picMkLst>
        </pc:picChg>
      </pc:sldChg>
      <pc:sldChg chg="delSp mod setBg">
        <pc:chgData name="a49512 Phạm Ngọc Anh" userId="cefd2df1-5fa3-4dec-87c8-c5040616a0c8" providerId="ADAL" clId="{BAB42B65-9124-41E3-BE4F-A2771373442E}" dt="2023-12-26T02:27:34.370" v="68"/>
        <pc:sldMkLst>
          <pc:docMk/>
          <pc:sldMk cId="0" sldId="267"/>
        </pc:sldMkLst>
        <pc:picChg chg="del">
          <ac:chgData name="a49512 Phạm Ngọc Anh" userId="cefd2df1-5fa3-4dec-87c8-c5040616a0c8" providerId="ADAL" clId="{BAB42B65-9124-41E3-BE4F-A2771373442E}" dt="2023-12-26T02:25:58.166" v="40" actId="478"/>
          <ac:picMkLst>
            <pc:docMk/>
            <pc:sldMk cId="0" sldId="267"/>
            <ac:picMk id="291" creationId="{00000000-0000-0000-0000-000000000000}"/>
          </ac:picMkLst>
        </pc:picChg>
      </pc:sldChg>
      <pc:sldChg chg="delSp mod setBg">
        <pc:chgData name="a49512 Phạm Ngọc Anh" userId="cefd2df1-5fa3-4dec-87c8-c5040616a0c8" providerId="ADAL" clId="{BAB42B65-9124-41E3-BE4F-A2771373442E}" dt="2023-12-26T02:27:40.813" v="71"/>
        <pc:sldMkLst>
          <pc:docMk/>
          <pc:sldMk cId="0" sldId="268"/>
        </pc:sldMkLst>
        <pc:picChg chg="del">
          <ac:chgData name="a49512 Phạm Ngọc Anh" userId="cefd2df1-5fa3-4dec-87c8-c5040616a0c8" providerId="ADAL" clId="{BAB42B65-9124-41E3-BE4F-A2771373442E}" dt="2023-12-26T02:26:03.277" v="41" actId="478"/>
          <ac:picMkLst>
            <pc:docMk/>
            <pc:sldMk cId="0" sldId="268"/>
            <ac:picMk id="296" creationId="{00000000-0000-0000-0000-000000000000}"/>
          </ac:picMkLst>
        </pc:picChg>
      </pc:sldChg>
      <pc:sldChg chg="addSp delSp modSp mod setBg">
        <pc:chgData name="a49512 Phạm Ngọc Anh" userId="cefd2df1-5fa3-4dec-87c8-c5040616a0c8" providerId="ADAL" clId="{BAB42B65-9124-41E3-BE4F-A2771373442E}" dt="2023-12-26T02:31:49.588" v="111"/>
        <pc:sldMkLst>
          <pc:docMk/>
          <pc:sldMk cId="0" sldId="269"/>
        </pc:sldMkLst>
        <pc:picChg chg="add mod">
          <ac:chgData name="a49512 Phạm Ngọc Anh" userId="cefd2df1-5fa3-4dec-87c8-c5040616a0c8" providerId="ADAL" clId="{BAB42B65-9124-41E3-BE4F-A2771373442E}" dt="2023-12-26T02:31:49.588" v="111"/>
          <ac:picMkLst>
            <pc:docMk/>
            <pc:sldMk cId="0" sldId="269"/>
            <ac:picMk id="2" creationId="{4B7F9D87-49DF-FAB9-35B3-E7EF5C1FAF96}"/>
          </ac:picMkLst>
        </pc:picChg>
        <pc:picChg chg="del">
          <ac:chgData name="a49512 Phạm Ngọc Anh" userId="cefd2df1-5fa3-4dec-87c8-c5040616a0c8" providerId="ADAL" clId="{BAB42B65-9124-41E3-BE4F-A2771373442E}" dt="2023-12-26T02:26:07.874" v="42" actId="478"/>
          <ac:picMkLst>
            <pc:docMk/>
            <pc:sldMk cId="0" sldId="269"/>
            <ac:picMk id="301" creationId="{00000000-0000-0000-0000-000000000000}"/>
          </ac:picMkLst>
        </pc:picChg>
      </pc:sldChg>
      <pc:sldChg chg="delSp mod setBg">
        <pc:chgData name="a49512 Phạm Ngọc Anh" userId="cefd2df1-5fa3-4dec-87c8-c5040616a0c8" providerId="ADAL" clId="{BAB42B65-9124-41E3-BE4F-A2771373442E}" dt="2023-12-26T02:28:03.560" v="77"/>
        <pc:sldMkLst>
          <pc:docMk/>
          <pc:sldMk cId="0" sldId="270"/>
        </pc:sldMkLst>
        <pc:picChg chg="del">
          <ac:chgData name="a49512 Phạm Ngọc Anh" userId="cefd2df1-5fa3-4dec-87c8-c5040616a0c8" providerId="ADAL" clId="{BAB42B65-9124-41E3-BE4F-A2771373442E}" dt="2023-12-26T02:26:11.933" v="43" actId="478"/>
          <ac:picMkLst>
            <pc:docMk/>
            <pc:sldMk cId="0" sldId="270"/>
            <ac:picMk id="306" creationId="{00000000-0000-0000-0000-000000000000}"/>
          </ac:picMkLst>
        </pc:picChg>
      </pc:sldChg>
      <pc:sldChg chg="delSp mod setBg">
        <pc:chgData name="a49512 Phạm Ngọc Anh" userId="cefd2df1-5fa3-4dec-87c8-c5040616a0c8" providerId="ADAL" clId="{BAB42B65-9124-41E3-BE4F-A2771373442E}" dt="2023-12-26T02:28:09.285" v="80"/>
        <pc:sldMkLst>
          <pc:docMk/>
          <pc:sldMk cId="0" sldId="271"/>
        </pc:sldMkLst>
        <pc:picChg chg="del">
          <ac:chgData name="a49512 Phạm Ngọc Anh" userId="cefd2df1-5fa3-4dec-87c8-c5040616a0c8" providerId="ADAL" clId="{BAB42B65-9124-41E3-BE4F-A2771373442E}" dt="2023-12-26T02:26:16.014" v="44" actId="478"/>
          <ac:picMkLst>
            <pc:docMk/>
            <pc:sldMk cId="0" sldId="271"/>
            <ac:picMk id="311" creationId="{00000000-0000-0000-0000-000000000000}"/>
          </ac:picMkLst>
        </pc:picChg>
      </pc:sldChg>
      <pc:sldChg chg="addSp delSp modSp mod setBg">
        <pc:chgData name="a49512 Phạm Ngọc Anh" userId="cefd2df1-5fa3-4dec-87c8-c5040616a0c8" providerId="ADAL" clId="{BAB42B65-9124-41E3-BE4F-A2771373442E}" dt="2023-12-26T02:31:51.731" v="112"/>
        <pc:sldMkLst>
          <pc:docMk/>
          <pc:sldMk cId="0" sldId="272"/>
        </pc:sldMkLst>
        <pc:picChg chg="add mod">
          <ac:chgData name="a49512 Phạm Ngọc Anh" userId="cefd2df1-5fa3-4dec-87c8-c5040616a0c8" providerId="ADAL" clId="{BAB42B65-9124-41E3-BE4F-A2771373442E}" dt="2023-12-26T02:31:51.731" v="112"/>
          <ac:picMkLst>
            <pc:docMk/>
            <pc:sldMk cId="0" sldId="272"/>
            <ac:picMk id="2" creationId="{EF1C20AB-6247-7D5F-2663-2523A9AAF8AC}"/>
          </ac:picMkLst>
        </pc:picChg>
        <pc:picChg chg="del">
          <ac:chgData name="a49512 Phạm Ngọc Anh" userId="cefd2df1-5fa3-4dec-87c8-c5040616a0c8" providerId="ADAL" clId="{BAB42B65-9124-41E3-BE4F-A2771373442E}" dt="2023-12-26T02:26:20.480" v="45" actId="478"/>
          <ac:picMkLst>
            <pc:docMk/>
            <pc:sldMk cId="0" sldId="272"/>
            <ac:picMk id="316" creationId="{00000000-0000-0000-0000-000000000000}"/>
          </ac:picMkLst>
        </pc:picChg>
      </pc:sldChg>
      <pc:sldChg chg="delSp mod setBg">
        <pc:chgData name="a49512 Phạm Ngọc Anh" userId="cefd2df1-5fa3-4dec-87c8-c5040616a0c8" providerId="ADAL" clId="{BAB42B65-9124-41E3-BE4F-A2771373442E}" dt="2023-12-26T02:28:24.420" v="86"/>
        <pc:sldMkLst>
          <pc:docMk/>
          <pc:sldMk cId="0" sldId="273"/>
        </pc:sldMkLst>
        <pc:picChg chg="del">
          <ac:chgData name="a49512 Phạm Ngọc Anh" userId="cefd2df1-5fa3-4dec-87c8-c5040616a0c8" providerId="ADAL" clId="{BAB42B65-9124-41E3-BE4F-A2771373442E}" dt="2023-12-26T02:26:24.660" v="46" actId="478"/>
          <ac:picMkLst>
            <pc:docMk/>
            <pc:sldMk cId="0" sldId="273"/>
            <ac:picMk id="321" creationId="{00000000-0000-0000-0000-000000000000}"/>
          </ac:picMkLst>
        </pc:picChg>
      </pc:sldChg>
      <pc:sldChg chg="delSp mod setBg">
        <pc:chgData name="a49512 Phạm Ngọc Anh" userId="cefd2df1-5fa3-4dec-87c8-c5040616a0c8" providerId="ADAL" clId="{BAB42B65-9124-41E3-BE4F-A2771373442E}" dt="2023-12-26T02:28:31.600" v="89"/>
        <pc:sldMkLst>
          <pc:docMk/>
          <pc:sldMk cId="0" sldId="274"/>
        </pc:sldMkLst>
        <pc:picChg chg="del">
          <ac:chgData name="a49512 Phạm Ngọc Anh" userId="cefd2df1-5fa3-4dec-87c8-c5040616a0c8" providerId="ADAL" clId="{BAB42B65-9124-41E3-BE4F-A2771373442E}" dt="2023-12-26T02:26:28.860" v="47" actId="478"/>
          <ac:picMkLst>
            <pc:docMk/>
            <pc:sldMk cId="0" sldId="274"/>
            <ac:picMk id="326" creationId="{00000000-0000-0000-0000-000000000000}"/>
          </ac:picMkLst>
        </pc:picChg>
      </pc:sldChg>
      <pc:sldChg chg="addSp delSp modSp mod setBg">
        <pc:chgData name="a49512 Phạm Ngọc Anh" userId="cefd2df1-5fa3-4dec-87c8-c5040616a0c8" providerId="ADAL" clId="{BAB42B65-9124-41E3-BE4F-A2771373442E}" dt="2023-12-26T02:31:54.011" v="113"/>
        <pc:sldMkLst>
          <pc:docMk/>
          <pc:sldMk cId="0" sldId="275"/>
        </pc:sldMkLst>
        <pc:picChg chg="add mod">
          <ac:chgData name="a49512 Phạm Ngọc Anh" userId="cefd2df1-5fa3-4dec-87c8-c5040616a0c8" providerId="ADAL" clId="{BAB42B65-9124-41E3-BE4F-A2771373442E}" dt="2023-12-26T02:31:54.011" v="113"/>
          <ac:picMkLst>
            <pc:docMk/>
            <pc:sldMk cId="0" sldId="275"/>
            <ac:picMk id="2" creationId="{1C98FC0D-FB32-E540-A35B-403AAA40CBE7}"/>
          </ac:picMkLst>
        </pc:picChg>
        <pc:picChg chg="del">
          <ac:chgData name="a49512 Phạm Ngọc Anh" userId="cefd2df1-5fa3-4dec-87c8-c5040616a0c8" providerId="ADAL" clId="{BAB42B65-9124-41E3-BE4F-A2771373442E}" dt="2023-12-26T02:26:33.840" v="48" actId="478"/>
          <ac:picMkLst>
            <pc:docMk/>
            <pc:sldMk cId="0" sldId="275"/>
            <ac:picMk id="331" creationId="{00000000-0000-0000-0000-000000000000}"/>
          </ac:picMkLst>
        </pc:picChg>
      </pc:sldChg>
      <pc:sldChg chg="delSp mod setBg">
        <pc:chgData name="a49512 Phạm Ngọc Anh" userId="cefd2df1-5fa3-4dec-87c8-c5040616a0c8" providerId="ADAL" clId="{BAB42B65-9124-41E3-BE4F-A2771373442E}" dt="2023-12-26T02:28:46.728" v="95"/>
        <pc:sldMkLst>
          <pc:docMk/>
          <pc:sldMk cId="0" sldId="276"/>
        </pc:sldMkLst>
        <pc:picChg chg="del">
          <ac:chgData name="a49512 Phạm Ngọc Anh" userId="cefd2df1-5fa3-4dec-87c8-c5040616a0c8" providerId="ADAL" clId="{BAB42B65-9124-41E3-BE4F-A2771373442E}" dt="2023-12-26T02:26:38.670" v="49" actId="478"/>
          <ac:picMkLst>
            <pc:docMk/>
            <pc:sldMk cId="0" sldId="276"/>
            <ac:picMk id="336" creationId="{00000000-0000-0000-0000-000000000000}"/>
          </ac:picMkLst>
        </pc:picChg>
      </pc:sldChg>
      <pc:sldChg chg="delSp mod setBg">
        <pc:chgData name="a49512 Phạm Ngọc Anh" userId="cefd2df1-5fa3-4dec-87c8-c5040616a0c8" providerId="ADAL" clId="{BAB42B65-9124-41E3-BE4F-A2771373442E}" dt="2023-12-26T02:28:51.815" v="98"/>
        <pc:sldMkLst>
          <pc:docMk/>
          <pc:sldMk cId="0" sldId="277"/>
        </pc:sldMkLst>
        <pc:picChg chg="del">
          <ac:chgData name="a49512 Phạm Ngọc Anh" userId="cefd2df1-5fa3-4dec-87c8-c5040616a0c8" providerId="ADAL" clId="{BAB42B65-9124-41E3-BE4F-A2771373442E}" dt="2023-12-26T02:26:43.330" v="50" actId="478"/>
          <ac:picMkLst>
            <pc:docMk/>
            <pc:sldMk cId="0" sldId="277"/>
            <ac:picMk id="341" creationId="{00000000-0000-0000-0000-000000000000}"/>
          </ac:picMkLst>
        </pc:picChg>
      </pc:sldChg>
      <pc:sldChg chg="modNotes">
        <pc:chgData name="a49512 Phạm Ngọc Anh" userId="cefd2df1-5fa3-4dec-87c8-c5040616a0c8" providerId="ADAL" clId="{BAB42B65-9124-41E3-BE4F-A2771373442E}" dt="2023-12-26T02:21:22.432" v="0" actId="16037"/>
        <pc:sldMkLst>
          <pc:docMk/>
          <pc:sldMk cId="0" sldId="278"/>
        </pc:sldMkLst>
      </pc:sldChg>
    </pc:docChg>
  </pc:docChgLst>
  <pc:docChgLst>
    <pc:chgData name="a49512 Phạm Ngọc Anh" userId="cefd2df1-5fa3-4dec-87c8-c5040616a0c8" providerId="ADAL" clId="{306A01FE-4588-4624-A894-8CE72D249013}"/>
    <pc:docChg chg="undo custSel addSld delSld modSld sldOrd modMainMaster">
      <pc:chgData name="a49512 Phạm Ngọc Anh" userId="cefd2df1-5fa3-4dec-87c8-c5040616a0c8" providerId="ADAL" clId="{306A01FE-4588-4624-A894-8CE72D249013}" dt="2023-12-26T17:14:10.093" v="410"/>
      <pc:docMkLst>
        <pc:docMk/>
      </pc:docMkLst>
      <pc:sldChg chg="modSp mod modTransition">
        <pc:chgData name="a49512 Phạm Ngọc Anh" userId="cefd2df1-5fa3-4dec-87c8-c5040616a0c8" providerId="ADAL" clId="{306A01FE-4588-4624-A894-8CE72D249013}" dt="2023-12-26T17:10:42.953" v="391"/>
        <pc:sldMkLst>
          <pc:docMk/>
          <pc:sldMk cId="0" sldId="256"/>
        </pc:sldMkLst>
        <pc:spChg chg="mod">
          <ac:chgData name="a49512 Phạm Ngọc Anh" userId="cefd2df1-5fa3-4dec-87c8-c5040616a0c8" providerId="ADAL" clId="{306A01FE-4588-4624-A894-8CE72D249013}" dt="2023-12-26T16:41:50.135" v="61" actId="1076"/>
          <ac:spMkLst>
            <pc:docMk/>
            <pc:sldMk cId="0" sldId="256"/>
            <ac:spMk id="236" creationId="{00000000-0000-0000-0000-000000000000}"/>
          </ac:spMkLst>
        </pc:spChg>
      </pc:sldChg>
      <pc:sldChg chg="del">
        <pc:chgData name="a49512 Phạm Ngọc Anh" userId="cefd2df1-5fa3-4dec-87c8-c5040616a0c8" providerId="ADAL" clId="{306A01FE-4588-4624-A894-8CE72D249013}" dt="2023-12-26T16:42:07.313" v="62" actId="47"/>
        <pc:sldMkLst>
          <pc:docMk/>
          <pc:sldMk cId="0" sldId="257"/>
        </pc:sldMkLst>
      </pc:sldChg>
      <pc:sldChg chg="del">
        <pc:chgData name="a49512 Phạm Ngọc Anh" userId="cefd2df1-5fa3-4dec-87c8-c5040616a0c8" providerId="ADAL" clId="{306A01FE-4588-4624-A894-8CE72D249013}" dt="2023-12-26T16:42:07.313" v="62" actId="47"/>
        <pc:sldMkLst>
          <pc:docMk/>
          <pc:sldMk cId="0" sldId="258"/>
        </pc:sldMkLst>
      </pc:sldChg>
      <pc:sldChg chg="del">
        <pc:chgData name="a49512 Phạm Ngọc Anh" userId="cefd2df1-5fa3-4dec-87c8-c5040616a0c8" providerId="ADAL" clId="{306A01FE-4588-4624-A894-8CE72D249013}" dt="2023-12-26T16:42:07.313" v="62" actId="47"/>
        <pc:sldMkLst>
          <pc:docMk/>
          <pc:sldMk cId="0" sldId="259"/>
        </pc:sldMkLst>
      </pc:sldChg>
      <pc:sldChg chg="modSp modTransition">
        <pc:chgData name="a49512 Phạm Ngọc Anh" userId="cefd2df1-5fa3-4dec-87c8-c5040616a0c8" providerId="ADAL" clId="{306A01FE-4588-4624-A894-8CE72D249013}" dt="2023-12-26T17:10:42.953" v="391"/>
        <pc:sldMkLst>
          <pc:docMk/>
          <pc:sldMk cId="0" sldId="260"/>
        </pc:sldMkLst>
        <pc:picChg chg="mod">
          <ac:chgData name="a49512 Phạm Ngọc Anh" userId="cefd2df1-5fa3-4dec-87c8-c5040616a0c8" providerId="ADAL" clId="{306A01FE-4588-4624-A894-8CE72D249013}" dt="2023-12-26T16:42:41.095" v="63"/>
          <ac:picMkLst>
            <pc:docMk/>
            <pc:sldMk cId="0" sldId="260"/>
            <ac:picMk id="2" creationId="{73A54AFB-6534-DFEB-C7EF-27CED7963DB4}"/>
          </ac:picMkLst>
        </pc:picChg>
      </pc:sldChg>
      <pc:sldChg chg="del">
        <pc:chgData name="a49512 Phạm Ngọc Anh" userId="cefd2df1-5fa3-4dec-87c8-c5040616a0c8" providerId="ADAL" clId="{306A01FE-4588-4624-A894-8CE72D249013}" dt="2023-12-26T16:42:45.436" v="67" actId="47"/>
        <pc:sldMkLst>
          <pc:docMk/>
          <pc:sldMk cId="0" sldId="261"/>
        </pc:sldMkLst>
      </pc:sldChg>
      <pc:sldChg chg="addSp modSp mod ord modTransition modAnim">
        <pc:chgData name="a49512 Phạm Ngọc Anh" userId="cefd2df1-5fa3-4dec-87c8-c5040616a0c8" providerId="ADAL" clId="{306A01FE-4588-4624-A894-8CE72D249013}" dt="2023-12-26T17:10:42.953" v="391"/>
        <pc:sldMkLst>
          <pc:docMk/>
          <pc:sldMk cId="0" sldId="262"/>
        </pc:sldMkLst>
        <pc:spChg chg="add mod">
          <ac:chgData name="a49512 Phạm Ngọc Anh" userId="cefd2df1-5fa3-4dec-87c8-c5040616a0c8" providerId="ADAL" clId="{306A01FE-4588-4624-A894-8CE72D249013}" dt="2023-12-26T16:44:15.940" v="72" actId="14100"/>
          <ac:spMkLst>
            <pc:docMk/>
            <pc:sldMk cId="0" sldId="262"/>
            <ac:spMk id="2" creationId="{551296C2-6668-8265-8762-2478DF2883AB}"/>
          </ac:spMkLst>
        </pc:spChg>
        <pc:spChg chg="mod">
          <ac:chgData name="a49512 Phạm Ngọc Anh" userId="cefd2df1-5fa3-4dec-87c8-c5040616a0c8" providerId="ADAL" clId="{306A01FE-4588-4624-A894-8CE72D249013}" dt="2023-12-26T16:44:26.224" v="76" actId="207"/>
          <ac:spMkLst>
            <pc:docMk/>
            <pc:sldMk cId="0" sldId="262"/>
            <ac:spMk id="4" creationId="{DE9CE956-8620-EBDF-A5BB-D282B5867658}"/>
          </ac:spMkLst>
        </pc:spChg>
        <pc:spChg chg="mod">
          <ac:chgData name="a49512 Phạm Ngọc Anh" userId="cefd2df1-5fa3-4dec-87c8-c5040616a0c8" providerId="ADAL" clId="{306A01FE-4588-4624-A894-8CE72D249013}" dt="2023-12-26T16:44:26.224" v="76" actId="207"/>
          <ac:spMkLst>
            <pc:docMk/>
            <pc:sldMk cId="0" sldId="262"/>
            <ac:spMk id="5" creationId="{4BB8BD7E-F6B5-41F1-C7D6-05C2A2E0C905}"/>
          </ac:spMkLst>
        </pc:spChg>
        <pc:spChg chg="add mod">
          <ac:chgData name="a49512 Phạm Ngọc Anh" userId="cefd2df1-5fa3-4dec-87c8-c5040616a0c8" providerId="ADAL" clId="{306A01FE-4588-4624-A894-8CE72D249013}" dt="2023-12-26T16:44:31.464" v="78" actId="1076"/>
          <ac:spMkLst>
            <pc:docMk/>
            <pc:sldMk cId="0" sldId="262"/>
            <ac:spMk id="6" creationId="{5B278C94-7E6A-1084-FEE6-2B68C71F9230}"/>
          </ac:spMkLst>
        </pc:spChg>
        <pc:grpChg chg="add mod">
          <ac:chgData name="a49512 Phạm Ngọc Anh" userId="cefd2df1-5fa3-4dec-87c8-c5040616a0c8" providerId="ADAL" clId="{306A01FE-4588-4624-A894-8CE72D249013}" dt="2023-12-26T16:44:28.234" v="77" actId="1076"/>
          <ac:grpSpMkLst>
            <pc:docMk/>
            <pc:sldMk cId="0" sldId="262"/>
            <ac:grpSpMk id="3" creationId="{920199DD-EB1A-CF46-1F9B-1FED77A97C84}"/>
          </ac:grpSpMkLst>
        </pc:grpChg>
      </pc:sldChg>
      <pc:sldChg chg="modSp modTransition">
        <pc:chgData name="a49512 Phạm Ngọc Anh" userId="cefd2df1-5fa3-4dec-87c8-c5040616a0c8" providerId="ADAL" clId="{306A01FE-4588-4624-A894-8CE72D249013}" dt="2023-12-26T17:10:42.953" v="391"/>
        <pc:sldMkLst>
          <pc:docMk/>
          <pc:sldMk cId="0" sldId="263"/>
        </pc:sldMkLst>
        <pc:picChg chg="mod">
          <ac:chgData name="a49512 Phạm Ngọc Anh" userId="cefd2df1-5fa3-4dec-87c8-c5040616a0c8" providerId="ADAL" clId="{306A01FE-4588-4624-A894-8CE72D249013}" dt="2023-12-26T16:48:10.674" v="96"/>
          <ac:picMkLst>
            <pc:docMk/>
            <pc:sldMk cId="0" sldId="263"/>
            <ac:picMk id="2" creationId="{772D489A-2CCE-3466-4C1D-57DF18F662AE}"/>
          </ac:picMkLst>
        </pc:picChg>
      </pc:sldChg>
      <pc:sldChg chg="del">
        <pc:chgData name="a49512 Phạm Ngọc Anh" userId="cefd2df1-5fa3-4dec-87c8-c5040616a0c8" providerId="ADAL" clId="{306A01FE-4588-4624-A894-8CE72D249013}" dt="2023-12-26T16:48:12.594" v="97" actId="47"/>
        <pc:sldMkLst>
          <pc:docMk/>
          <pc:sldMk cId="0" sldId="264"/>
        </pc:sldMkLst>
      </pc:sldChg>
      <pc:sldChg chg="addSp modSp mod modTransition modAnim">
        <pc:chgData name="a49512 Phạm Ngọc Anh" userId="cefd2df1-5fa3-4dec-87c8-c5040616a0c8" providerId="ADAL" clId="{306A01FE-4588-4624-A894-8CE72D249013}" dt="2023-12-26T17:10:42.953" v="391"/>
        <pc:sldMkLst>
          <pc:docMk/>
          <pc:sldMk cId="0" sldId="265"/>
        </pc:sldMkLst>
        <pc:spChg chg="add mod">
          <ac:chgData name="a49512 Phạm Ngọc Anh" userId="cefd2df1-5fa3-4dec-87c8-c5040616a0c8" providerId="ADAL" clId="{306A01FE-4588-4624-A894-8CE72D249013}" dt="2023-12-26T16:49:28.147" v="114" actId="255"/>
          <ac:spMkLst>
            <pc:docMk/>
            <pc:sldMk cId="0" sldId="265"/>
            <ac:spMk id="2" creationId="{A4CE8B29-A9D2-E749-C8C1-584E5AA35D81}"/>
          </ac:spMkLst>
        </pc:spChg>
        <pc:spChg chg="mod">
          <ac:chgData name="a49512 Phạm Ngọc Anh" userId="cefd2df1-5fa3-4dec-87c8-c5040616a0c8" providerId="ADAL" clId="{306A01FE-4588-4624-A894-8CE72D249013}" dt="2023-12-26T16:49:10.029" v="108"/>
          <ac:spMkLst>
            <pc:docMk/>
            <pc:sldMk cId="0" sldId="265"/>
            <ac:spMk id="7" creationId="{8D2E188B-6BB1-7F40-5DB6-4842140CC643}"/>
          </ac:spMkLst>
        </pc:spChg>
        <pc:spChg chg="mod">
          <ac:chgData name="a49512 Phạm Ngọc Anh" userId="cefd2df1-5fa3-4dec-87c8-c5040616a0c8" providerId="ADAL" clId="{306A01FE-4588-4624-A894-8CE72D249013}" dt="2023-12-26T16:49:10.029" v="108"/>
          <ac:spMkLst>
            <pc:docMk/>
            <pc:sldMk cId="0" sldId="265"/>
            <ac:spMk id="8" creationId="{88FB2873-BB3D-121D-28E0-7841ADC677C5}"/>
          </ac:spMkLst>
        </pc:spChg>
        <pc:spChg chg="mod">
          <ac:chgData name="a49512 Phạm Ngọc Anh" userId="cefd2df1-5fa3-4dec-87c8-c5040616a0c8" providerId="ADAL" clId="{306A01FE-4588-4624-A894-8CE72D249013}" dt="2023-12-26T16:49:10.029" v="108"/>
          <ac:spMkLst>
            <pc:docMk/>
            <pc:sldMk cId="0" sldId="265"/>
            <ac:spMk id="9" creationId="{51A26FE1-84EF-1BBD-2C09-8BBCC593B28C}"/>
          </ac:spMkLst>
        </pc:spChg>
        <pc:spChg chg="mod">
          <ac:chgData name="a49512 Phạm Ngọc Anh" userId="cefd2df1-5fa3-4dec-87c8-c5040616a0c8" providerId="ADAL" clId="{306A01FE-4588-4624-A894-8CE72D249013}" dt="2023-12-26T16:49:10.029" v="108"/>
          <ac:spMkLst>
            <pc:docMk/>
            <pc:sldMk cId="0" sldId="265"/>
            <ac:spMk id="10" creationId="{7F0ECC54-3779-E909-9EFD-35754F2AA048}"/>
          </ac:spMkLst>
        </pc:spChg>
        <pc:spChg chg="add mod">
          <ac:chgData name="a49512 Phạm Ngọc Anh" userId="cefd2df1-5fa3-4dec-87c8-c5040616a0c8" providerId="ADAL" clId="{306A01FE-4588-4624-A894-8CE72D249013}" dt="2023-12-26T16:49:31.690" v="115" actId="255"/>
          <ac:spMkLst>
            <pc:docMk/>
            <pc:sldMk cId="0" sldId="265"/>
            <ac:spMk id="11" creationId="{0576B31B-BE9F-ED0D-B67B-B4F9716A165B}"/>
          </ac:spMkLst>
        </pc:spChg>
        <pc:grpChg chg="add mod">
          <ac:chgData name="a49512 Phạm Ngọc Anh" userId="cefd2df1-5fa3-4dec-87c8-c5040616a0c8" providerId="ADAL" clId="{306A01FE-4588-4624-A894-8CE72D249013}" dt="2023-12-26T16:49:19.667" v="111" actId="1076"/>
          <ac:grpSpMkLst>
            <pc:docMk/>
            <pc:sldMk cId="0" sldId="265"/>
            <ac:grpSpMk id="3" creationId="{4A44FB98-B4B0-F869-8341-C52FA526B95E}"/>
          </ac:grpSpMkLst>
        </pc:grpChg>
        <pc:grpChg chg="mod">
          <ac:chgData name="a49512 Phạm Ngọc Anh" userId="cefd2df1-5fa3-4dec-87c8-c5040616a0c8" providerId="ADAL" clId="{306A01FE-4588-4624-A894-8CE72D249013}" dt="2023-12-26T16:49:10.029" v="108"/>
          <ac:grpSpMkLst>
            <pc:docMk/>
            <pc:sldMk cId="0" sldId="265"/>
            <ac:grpSpMk id="4" creationId="{64C73846-6B0C-D3EE-D5FF-F8E8BD947603}"/>
          </ac:grpSpMkLst>
        </pc:grpChg>
        <pc:grpChg chg="mod">
          <ac:chgData name="a49512 Phạm Ngọc Anh" userId="cefd2df1-5fa3-4dec-87c8-c5040616a0c8" providerId="ADAL" clId="{306A01FE-4588-4624-A894-8CE72D249013}" dt="2023-12-26T16:49:10.029" v="108"/>
          <ac:grpSpMkLst>
            <pc:docMk/>
            <pc:sldMk cId="0" sldId="265"/>
            <ac:grpSpMk id="5" creationId="{CB2D06AF-E050-3AE5-3C0D-954E67B15574}"/>
          </ac:grpSpMkLst>
        </pc:grpChg>
        <pc:picChg chg="mod">
          <ac:chgData name="a49512 Phạm Ngọc Anh" userId="cefd2df1-5fa3-4dec-87c8-c5040616a0c8" providerId="ADAL" clId="{306A01FE-4588-4624-A894-8CE72D249013}" dt="2023-12-26T16:49:10.029" v="108"/>
          <ac:picMkLst>
            <pc:docMk/>
            <pc:sldMk cId="0" sldId="265"/>
            <ac:picMk id="6" creationId="{012BCB99-EF6C-FC39-C1D6-22732373160D}"/>
          </ac:picMkLst>
        </pc:picChg>
      </pc:sldChg>
      <pc:sldChg chg="modSp add del modTransition">
        <pc:chgData name="a49512 Phạm Ngọc Anh" userId="cefd2df1-5fa3-4dec-87c8-c5040616a0c8" providerId="ADAL" clId="{306A01FE-4588-4624-A894-8CE72D249013}" dt="2023-12-26T17:10:42.953" v="391"/>
        <pc:sldMkLst>
          <pc:docMk/>
          <pc:sldMk cId="0" sldId="266"/>
        </pc:sldMkLst>
        <pc:picChg chg="mod">
          <ac:chgData name="a49512 Phạm Ngọc Anh" userId="cefd2df1-5fa3-4dec-87c8-c5040616a0c8" providerId="ADAL" clId="{306A01FE-4588-4624-A894-8CE72D249013}" dt="2023-12-26T17:01:06.233" v="238"/>
          <ac:picMkLst>
            <pc:docMk/>
            <pc:sldMk cId="0" sldId="266"/>
            <ac:picMk id="2" creationId="{42910508-A1B1-CB0D-8449-76315D0561FC}"/>
          </ac:picMkLst>
        </pc:picChg>
      </pc:sldChg>
      <pc:sldChg chg="add del">
        <pc:chgData name="a49512 Phạm Ngọc Anh" userId="cefd2df1-5fa3-4dec-87c8-c5040616a0c8" providerId="ADAL" clId="{306A01FE-4588-4624-A894-8CE72D249013}" dt="2023-12-26T17:01:07.968" v="239" actId="47"/>
        <pc:sldMkLst>
          <pc:docMk/>
          <pc:sldMk cId="0" sldId="267"/>
        </pc:sldMkLst>
      </pc:sldChg>
      <pc:sldChg chg="addSp modSp mod modTransition modAnim">
        <pc:chgData name="a49512 Phạm Ngọc Anh" userId="cefd2df1-5fa3-4dec-87c8-c5040616a0c8" providerId="ADAL" clId="{306A01FE-4588-4624-A894-8CE72D249013}" dt="2023-12-26T17:10:42.953" v="391"/>
        <pc:sldMkLst>
          <pc:docMk/>
          <pc:sldMk cId="0" sldId="268"/>
        </pc:sldMkLst>
        <pc:spChg chg="add mod">
          <ac:chgData name="a49512 Phạm Ngọc Anh" userId="cefd2df1-5fa3-4dec-87c8-c5040616a0c8" providerId="ADAL" clId="{306A01FE-4588-4624-A894-8CE72D249013}" dt="2023-12-26T17:01:35.626" v="249" actId="1076"/>
          <ac:spMkLst>
            <pc:docMk/>
            <pc:sldMk cId="0" sldId="268"/>
            <ac:spMk id="2" creationId="{79F2446F-B088-5276-6534-9A37B1D5A1FD}"/>
          </ac:spMkLst>
        </pc:spChg>
        <pc:spChg chg="mod">
          <ac:chgData name="a49512 Phạm Ngọc Anh" userId="cefd2df1-5fa3-4dec-87c8-c5040616a0c8" providerId="ADAL" clId="{306A01FE-4588-4624-A894-8CE72D249013}" dt="2023-12-26T17:01:25.589" v="246" actId="255"/>
          <ac:spMkLst>
            <pc:docMk/>
            <pc:sldMk cId="0" sldId="268"/>
            <ac:spMk id="6" creationId="{9ED59AF4-3A79-8BF9-98CF-D03AA6CAA5B7}"/>
          </ac:spMkLst>
        </pc:spChg>
        <pc:spChg chg="mod">
          <ac:chgData name="a49512 Phạm Ngọc Anh" userId="cefd2df1-5fa3-4dec-87c8-c5040616a0c8" providerId="ADAL" clId="{306A01FE-4588-4624-A894-8CE72D249013}" dt="2023-12-26T17:01:25.589" v="246" actId="255"/>
          <ac:spMkLst>
            <pc:docMk/>
            <pc:sldMk cId="0" sldId="268"/>
            <ac:spMk id="7" creationId="{97ED35ED-3502-AC10-2497-2BB884CCB5C0}"/>
          </ac:spMkLst>
        </pc:spChg>
        <pc:grpChg chg="add mod">
          <ac:chgData name="a49512 Phạm Ngọc Anh" userId="cefd2df1-5fa3-4dec-87c8-c5040616a0c8" providerId="ADAL" clId="{306A01FE-4588-4624-A894-8CE72D249013}" dt="2023-12-26T17:01:35.626" v="249" actId="1076"/>
          <ac:grpSpMkLst>
            <pc:docMk/>
            <pc:sldMk cId="0" sldId="268"/>
            <ac:grpSpMk id="3" creationId="{5548372F-8A5E-BB33-DFD7-3CA45F1C4C8D}"/>
          </ac:grpSpMkLst>
        </pc:grpChg>
        <pc:grpChg chg="mod">
          <ac:chgData name="a49512 Phạm Ngọc Anh" userId="cefd2df1-5fa3-4dec-87c8-c5040616a0c8" providerId="ADAL" clId="{306A01FE-4588-4624-A894-8CE72D249013}" dt="2023-12-26T17:01:16.513" v="244"/>
          <ac:grpSpMkLst>
            <pc:docMk/>
            <pc:sldMk cId="0" sldId="268"/>
            <ac:grpSpMk id="4" creationId="{8A4CCB5F-7478-C03E-5EF6-622EC97F71C1}"/>
          </ac:grpSpMkLst>
        </pc:grpChg>
        <pc:picChg chg="mod">
          <ac:chgData name="a49512 Phạm Ngọc Anh" userId="cefd2df1-5fa3-4dec-87c8-c5040616a0c8" providerId="ADAL" clId="{306A01FE-4588-4624-A894-8CE72D249013}" dt="2023-12-26T17:01:16.513" v="244"/>
          <ac:picMkLst>
            <pc:docMk/>
            <pc:sldMk cId="0" sldId="268"/>
            <ac:picMk id="5" creationId="{9DAA0D32-E53F-DD25-62FB-0DC9D92AA98C}"/>
          </ac:picMkLst>
        </pc:picChg>
      </pc:sldChg>
      <pc:sldChg chg="add del">
        <pc:chgData name="a49512 Phạm Ngọc Anh" userId="cefd2df1-5fa3-4dec-87c8-c5040616a0c8" providerId="ADAL" clId="{306A01FE-4588-4624-A894-8CE72D249013}" dt="2023-12-26T17:09:27.583" v="389" actId="47"/>
        <pc:sldMkLst>
          <pc:docMk/>
          <pc:sldMk cId="0" sldId="269"/>
        </pc:sldMkLst>
      </pc:sldChg>
      <pc:sldChg chg="add del">
        <pc:chgData name="a49512 Phạm Ngọc Anh" userId="cefd2df1-5fa3-4dec-87c8-c5040616a0c8" providerId="ADAL" clId="{306A01FE-4588-4624-A894-8CE72D249013}" dt="2023-12-26T17:09:27.583" v="389" actId="47"/>
        <pc:sldMkLst>
          <pc:docMk/>
          <pc:sldMk cId="0" sldId="270"/>
        </pc:sldMkLst>
      </pc:sldChg>
      <pc:sldChg chg="add del">
        <pc:chgData name="a49512 Phạm Ngọc Anh" userId="cefd2df1-5fa3-4dec-87c8-c5040616a0c8" providerId="ADAL" clId="{306A01FE-4588-4624-A894-8CE72D249013}" dt="2023-12-26T17:09:27.583" v="389" actId="47"/>
        <pc:sldMkLst>
          <pc:docMk/>
          <pc:sldMk cId="0" sldId="271"/>
        </pc:sldMkLst>
      </pc:sldChg>
      <pc:sldChg chg="add del">
        <pc:chgData name="a49512 Phạm Ngọc Anh" userId="cefd2df1-5fa3-4dec-87c8-c5040616a0c8" providerId="ADAL" clId="{306A01FE-4588-4624-A894-8CE72D249013}" dt="2023-12-26T17:09:27.583" v="389" actId="47"/>
        <pc:sldMkLst>
          <pc:docMk/>
          <pc:sldMk cId="0" sldId="272"/>
        </pc:sldMkLst>
      </pc:sldChg>
      <pc:sldChg chg="add del">
        <pc:chgData name="a49512 Phạm Ngọc Anh" userId="cefd2df1-5fa3-4dec-87c8-c5040616a0c8" providerId="ADAL" clId="{306A01FE-4588-4624-A894-8CE72D249013}" dt="2023-12-26T17:09:27.583" v="389" actId="47"/>
        <pc:sldMkLst>
          <pc:docMk/>
          <pc:sldMk cId="0" sldId="273"/>
        </pc:sldMkLst>
      </pc:sldChg>
      <pc:sldChg chg="add del">
        <pc:chgData name="a49512 Phạm Ngọc Anh" userId="cefd2df1-5fa3-4dec-87c8-c5040616a0c8" providerId="ADAL" clId="{306A01FE-4588-4624-A894-8CE72D249013}" dt="2023-12-26T17:09:27.583" v="389" actId="47"/>
        <pc:sldMkLst>
          <pc:docMk/>
          <pc:sldMk cId="0" sldId="274"/>
        </pc:sldMkLst>
      </pc:sldChg>
      <pc:sldChg chg="modSp add del modTransition">
        <pc:chgData name="a49512 Phạm Ngọc Anh" userId="cefd2df1-5fa3-4dec-87c8-c5040616a0c8" providerId="ADAL" clId="{306A01FE-4588-4624-A894-8CE72D249013}" dt="2023-12-26T17:10:42.953" v="391"/>
        <pc:sldMkLst>
          <pc:docMk/>
          <pc:sldMk cId="0" sldId="275"/>
        </pc:sldMkLst>
        <pc:picChg chg="mod">
          <ac:chgData name="a49512 Phạm Ngọc Anh" userId="cefd2df1-5fa3-4dec-87c8-c5040616a0c8" providerId="ADAL" clId="{306A01FE-4588-4624-A894-8CE72D249013}" dt="2023-12-26T17:08:17.013" v="366"/>
          <ac:picMkLst>
            <pc:docMk/>
            <pc:sldMk cId="0" sldId="275"/>
            <ac:picMk id="2" creationId="{1C98FC0D-FB32-E540-A35B-403AAA40CBE7}"/>
          </ac:picMkLst>
        </pc:picChg>
      </pc:sldChg>
      <pc:sldChg chg="add del">
        <pc:chgData name="a49512 Phạm Ngọc Anh" userId="cefd2df1-5fa3-4dec-87c8-c5040616a0c8" providerId="ADAL" clId="{306A01FE-4588-4624-A894-8CE72D249013}" dt="2023-12-26T17:08:18.060" v="367" actId="47"/>
        <pc:sldMkLst>
          <pc:docMk/>
          <pc:sldMk cId="0" sldId="276"/>
        </pc:sldMkLst>
      </pc:sldChg>
      <pc:sldChg chg="addSp modSp mod modTransition modAnim">
        <pc:chgData name="a49512 Phạm Ngọc Anh" userId="cefd2df1-5fa3-4dec-87c8-c5040616a0c8" providerId="ADAL" clId="{306A01FE-4588-4624-A894-8CE72D249013}" dt="2023-12-26T17:10:42.953" v="391"/>
        <pc:sldMkLst>
          <pc:docMk/>
          <pc:sldMk cId="0" sldId="277"/>
        </pc:sldMkLst>
        <pc:spChg chg="mod">
          <ac:chgData name="a49512 Phạm Ngọc Anh" userId="cefd2df1-5fa3-4dec-87c8-c5040616a0c8" providerId="ADAL" clId="{306A01FE-4588-4624-A894-8CE72D249013}" dt="2023-12-26T17:08:25.023" v="368"/>
          <ac:spMkLst>
            <pc:docMk/>
            <pc:sldMk cId="0" sldId="277"/>
            <ac:spMk id="3" creationId="{72629BFF-53D5-1FA3-4FB1-CCC43309D8C9}"/>
          </ac:spMkLst>
        </pc:spChg>
        <pc:spChg chg="mod">
          <ac:chgData name="a49512 Phạm Ngọc Anh" userId="cefd2df1-5fa3-4dec-87c8-c5040616a0c8" providerId="ADAL" clId="{306A01FE-4588-4624-A894-8CE72D249013}" dt="2023-12-26T17:08:25.023" v="368"/>
          <ac:spMkLst>
            <pc:docMk/>
            <pc:sldMk cId="0" sldId="277"/>
            <ac:spMk id="4" creationId="{99FDE94C-B1BF-9BB2-A000-77E6379A5F99}"/>
          </ac:spMkLst>
        </pc:spChg>
        <pc:spChg chg="mod">
          <ac:chgData name="a49512 Phạm Ngọc Anh" userId="cefd2df1-5fa3-4dec-87c8-c5040616a0c8" providerId="ADAL" clId="{306A01FE-4588-4624-A894-8CE72D249013}" dt="2023-12-26T17:08:25.023" v="368"/>
          <ac:spMkLst>
            <pc:docMk/>
            <pc:sldMk cId="0" sldId="277"/>
            <ac:spMk id="6" creationId="{DD75B497-28A5-F378-7D64-537F2650B430}"/>
          </ac:spMkLst>
        </pc:spChg>
        <pc:spChg chg="mod">
          <ac:chgData name="a49512 Phạm Ngọc Anh" userId="cefd2df1-5fa3-4dec-87c8-c5040616a0c8" providerId="ADAL" clId="{306A01FE-4588-4624-A894-8CE72D249013}" dt="2023-12-26T17:08:25.023" v="368"/>
          <ac:spMkLst>
            <pc:docMk/>
            <pc:sldMk cId="0" sldId="277"/>
            <ac:spMk id="7" creationId="{BEA14095-91CF-06FD-D5A6-16918E2F6FF8}"/>
          </ac:spMkLst>
        </pc:spChg>
        <pc:spChg chg="mod">
          <ac:chgData name="a49512 Phạm Ngọc Anh" userId="cefd2df1-5fa3-4dec-87c8-c5040616a0c8" providerId="ADAL" clId="{306A01FE-4588-4624-A894-8CE72D249013}" dt="2023-12-26T17:08:25.023" v="368"/>
          <ac:spMkLst>
            <pc:docMk/>
            <pc:sldMk cId="0" sldId="277"/>
            <ac:spMk id="9" creationId="{5FB0DAF3-BFFC-B521-F0ED-5A4E0FD991B5}"/>
          </ac:spMkLst>
        </pc:spChg>
        <pc:spChg chg="mod">
          <ac:chgData name="a49512 Phạm Ngọc Anh" userId="cefd2df1-5fa3-4dec-87c8-c5040616a0c8" providerId="ADAL" clId="{306A01FE-4588-4624-A894-8CE72D249013}" dt="2023-12-26T17:08:25.023" v="368"/>
          <ac:spMkLst>
            <pc:docMk/>
            <pc:sldMk cId="0" sldId="277"/>
            <ac:spMk id="10" creationId="{0F7E0A54-F420-1F3B-90B7-79420EF2A301}"/>
          </ac:spMkLst>
        </pc:spChg>
        <pc:spChg chg="add mod">
          <ac:chgData name="a49512 Phạm Ngọc Anh" userId="cefd2df1-5fa3-4dec-87c8-c5040616a0c8" providerId="ADAL" clId="{306A01FE-4588-4624-A894-8CE72D249013}" dt="2023-12-26T17:08:46.266" v="377" actId="1076"/>
          <ac:spMkLst>
            <pc:docMk/>
            <pc:sldMk cId="0" sldId="277"/>
            <ac:spMk id="11" creationId="{FE1CA66A-7B31-DA71-BFFF-2539C16AA788}"/>
          </ac:spMkLst>
        </pc:spChg>
        <pc:spChg chg="add mod">
          <ac:chgData name="a49512 Phạm Ngọc Anh" userId="cefd2df1-5fa3-4dec-87c8-c5040616a0c8" providerId="ADAL" clId="{306A01FE-4588-4624-A894-8CE72D249013}" dt="2023-12-26T17:09:20.733" v="388" actId="14100"/>
          <ac:spMkLst>
            <pc:docMk/>
            <pc:sldMk cId="0" sldId="277"/>
            <ac:spMk id="12" creationId="{F4EA511A-3B39-8801-5EDA-85EEA9F23426}"/>
          </ac:spMkLst>
        </pc:spChg>
        <pc:spChg chg="add mod">
          <ac:chgData name="a49512 Phạm Ngọc Anh" userId="cefd2df1-5fa3-4dec-87c8-c5040616a0c8" providerId="ADAL" clId="{306A01FE-4588-4624-A894-8CE72D249013}" dt="2023-12-26T17:09:17.753" v="386" actId="1076"/>
          <ac:spMkLst>
            <pc:docMk/>
            <pc:sldMk cId="0" sldId="277"/>
            <ac:spMk id="13" creationId="{38664C50-4A2B-F088-C2E3-A3D33CC0E365}"/>
          </ac:spMkLst>
        </pc:spChg>
        <pc:spChg chg="add mod">
          <ac:chgData name="a49512 Phạm Ngọc Anh" userId="cefd2df1-5fa3-4dec-87c8-c5040616a0c8" providerId="ADAL" clId="{306A01FE-4588-4624-A894-8CE72D249013}" dt="2023-12-26T17:08:43.613" v="376"/>
          <ac:spMkLst>
            <pc:docMk/>
            <pc:sldMk cId="0" sldId="277"/>
            <ac:spMk id="15" creationId="{6DE862BA-7126-D998-65F4-72B982BAD4B0}"/>
          </ac:spMkLst>
        </pc:spChg>
        <pc:grpChg chg="add mod">
          <ac:chgData name="a49512 Phạm Ngọc Anh" userId="cefd2df1-5fa3-4dec-87c8-c5040616a0c8" providerId="ADAL" clId="{306A01FE-4588-4624-A894-8CE72D249013}" dt="2023-12-26T17:09:17.753" v="386" actId="1076"/>
          <ac:grpSpMkLst>
            <pc:docMk/>
            <pc:sldMk cId="0" sldId="277"/>
            <ac:grpSpMk id="2" creationId="{D82615FC-2A25-BA03-97AF-B4669921DEAF}"/>
          </ac:grpSpMkLst>
        </pc:grpChg>
        <pc:grpChg chg="add mod">
          <ac:chgData name="a49512 Phạm Ngọc Anh" userId="cefd2df1-5fa3-4dec-87c8-c5040616a0c8" providerId="ADAL" clId="{306A01FE-4588-4624-A894-8CE72D249013}" dt="2023-12-26T17:09:11.323" v="384" actId="1076"/>
          <ac:grpSpMkLst>
            <pc:docMk/>
            <pc:sldMk cId="0" sldId="277"/>
            <ac:grpSpMk id="5" creationId="{3F6F02C7-9573-1F88-FAFF-9172D33BD22D}"/>
          </ac:grpSpMkLst>
        </pc:grpChg>
        <pc:grpChg chg="add mod">
          <ac:chgData name="a49512 Phạm Ngọc Anh" userId="cefd2df1-5fa3-4dec-87c8-c5040616a0c8" providerId="ADAL" clId="{306A01FE-4588-4624-A894-8CE72D249013}" dt="2023-12-26T17:09:11.323" v="384" actId="1076"/>
          <ac:grpSpMkLst>
            <pc:docMk/>
            <pc:sldMk cId="0" sldId="277"/>
            <ac:grpSpMk id="8" creationId="{D2ACC519-BEF7-2EF6-2532-B85EAA06AAD7}"/>
          </ac:grpSpMkLst>
        </pc:grpChg>
        <pc:picChg chg="add mod">
          <ac:chgData name="a49512 Phạm Ngọc Anh" userId="cefd2df1-5fa3-4dec-87c8-c5040616a0c8" providerId="ADAL" clId="{306A01FE-4588-4624-A894-8CE72D249013}" dt="2023-12-26T17:09:11.323" v="384" actId="1076"/>
          <ac:picMkLst>
            <pc:docMk/>
            <pc:sldMk cId="0" sldId="277"/>
            <ac:picMk id="14" creationId="{D92DF0C4-7857-889C-4D87-06F61DBD8B6A}"/>
          </ac:picMkLst>
        </pc:picChg>
      </pc:sldChg>
      <pc:sldChg chg="modTransition">
        <pc:chgData name="a49512 Phạm Ngọc Anh" userId="cefd2df1-5fa3-4dec-87c8-c5040616a0c8" providerId="ADAL" clId="{306A01FE-4588-4624-A894-8CE72D249013}" dt="2023-12-26T17:10:42.953" v="391"/>
        <pc:sldMkLst>
          <pc:docMk/>
          <pc:sldMk cId="0" sldId="278"/>
        </pc:sldMkLst>
      </pc:sldChg>
      <pc:sldChg chg="modTransition">
        <pc:chgData name="a49512 Phạm Ngọc Anh" userId="cefd2df1-5fa3-4dec-87c8-c5040616a0c8" providerId="ADAL" clId="{306A01FE-4588-4624-A894-8CE72D249013}" dt="2023-12-26T17:10:42.953" v="391"/>
        <pc:sldMkLst>
          <pc:docMk/>
          <pc:sldMk cId="0" sldId="279"/>
        </pc:sldMkLst>
      </pc:sldChg>
      <pc:sldChg chg="addSp modSp add mod modTransition modAnim">
        <pc:chgData name="a49512 Phạm Ngọc Anh" userId="cefd2df1-5fa3-4dec-87c8-c5040616a0c8" providerId="ADAL" clId="{306A01FE-4588-4624-A894-8CE72D249013}" dt="2023-12-26T17:11:34.373" v="396"/>
        <pc:sldMkLst>
          <pc:docMk/>
          <pc:sldMk cId="1828738581" sldId="280"/>
        </pc:sldMkLst>
        <pc:spChg chg="add mod">
          <ac:chgData name="a49512 Phạm Ngọc Anh" userId="cefd2df1-5fa3-4dec-87c8-c5040616a0c8" providerId="ADAL" clId="{306A01FE-4588-4624-A894-8CE72D249013}" dt="2023-12-26T16:45:01.495" v="83" actId="14100"/>
          <ac:spMkLst>
            <pc:docMk/>
            <pc:sldMk cId="1828738581" sldId="280"/>
            <ac:spMk id="2" creationId="{72A3568B-A9C6-AC4C-401D-97C9218B2350}"/>
          </ac:spMkLst>
        </pc:spChg>
        <pc:spChg chg="mod">
          <ac:chgData name="a49512 Phạm Ngọc Anh" userId="cefd2df1-5fa3-4dec-87c8-c5040616a0c8" providerId="ADAL" clId="{306A01FE-4588-4624-A894-8CE72D249013}" dt="2023-12-26T16:45:05.955" v="85" actId="207"/>
          <ac:spMkLst>
            <pc:docMk/>
            <pc:sldMk cId="1828738581" sldId="280"/>
            <ac:spMk id="4" creationId="{D5179775-9233-4481-6DA3-198ACDBA149A}"/>
          </ac:spMkLst>
        </pc:spChg>
        <pc:spChg chg="mod">
          <ac:chgData name="a49512 Phạm Ngọc Anh" userId="cefd2df1-5fa3-4dec-87c8-c5040616a0c8" providerId="ADAL" clId="{306A01FE-4588-4624-A894-8CE72D249013}" dt="2023-12-26T16:45:24.844" v="91" actId="1076"/>
          <ac:spMkLst>
            <pc:docMk/>
            <pc:sldMk cId="1828738581" sldId="280"/>
            <ac:spMk id="5" creationId="{C4499934-DF6A-B93C-CA97-B533C97FE794}"/>
          </ac:spMkLst>
        </pc:spChg>
        <pc:spChg chg="add mod">
          <ac:chgData name="a49512 Phạm Ngọc Anh" userId="cefd2df1-5fa3-4dec-87c8-c5040616a0c8" providerId="ADAL" clId="{306A01FE-4588-4624-A894-8CE72D249013}" dt="2023-12-26T16:45:36.925" v="95" actId="1076"/>
          <ac:spMkLst>
            <pc:docMk/>
            <pc:sldMk cId="1828738581" sldId="280"/>
            <ac:spMk id="6" creationId="{D874535F-5365-4F81-8809-B3EEF45F07A0}"/>
          </ac:spMkLst>
        </pc:spChg>
        <pc:spChg chg="add mod">
          <ac:chgData name="a49512 Phạm Ngọc Anh" userId="cefd2df1-5fa3-4dec-87c8-c5040616a0c8" providerId="ADAL" clId="{306A01FE-4588-4624-A894-8CE72D249013}" dt="2023-12-26T16:45:34.249" v="94" actId="1076"/>
          <ac:spMkLst>
            <pc:docMk/>
            <pc:sldMk cId="1828738581" sldId="280"/>
            <ac:spMk id="7" creationId="{0645900F-E4DB-72CF-294E-37F03E6AC38C}"/>
          </ac:spMkLst>
        </pc:spChg>
        <pc:grpChg chg="add mod">
          <ac:chgData name="a49512 Phạm Ngọc Anh" userId="cefd2df1-5fa3-4dec-87c8-c5040616a0c8" providerId="ADAL" clId="{306A01FE-4588-4624-A894-8CE72D249013}" dt="2023-12-26T16:45:08.835" v="86" actId="1076"/>
          <ac:grpSpMkLst>
            <pc:docMk/>
            <pc:sldMk cId="1828738581" sldId="280"/>
            <ac:grpSpMk id="3" creationId="{E80C4F50-1A75-FAAA-117B-94413C510AED}"/>
          </ac:grpSpMkLst>
        </pc:grpChg>
      </pc:sldChg>
      <pc:sldChg chg="addSp modSp add mod modTransition modAnim">
        <pc:chgData name="a49512 Phạm Ngọc Anh" userId="cefd2df1-5fa3-4dec-87c8-c5040616a0c8" providerId="ADAL" clId="{306A01FE-4588-4624-A894-8CE72D249013}" dt="2023-12-26T17:10:42.953" v="391"/>
        <pc:sldMkLst>
          <pc:docMk/>
          <pc:sldMk cId="1295323538" sldId="281"/>
        </pc:sldMkLst>
        <pc:spChg chg="add mod">
          <ac:chgData name="a49512 Phạm Ngọc Anh" userId="cefd2df1-5fa3-4dec-87c8-c5040616a0c8" providerId="ADAL" clId="{306A01FE-4588-4624-A894-8CE72D249013}" dt="2023-12-26T16:50:09.451" v="125" actId="1076"/>
          <ac:spMkLst>
            <pc:docMk/>
            <pc:sldMk cId="1295323538" sldId="281"/>
            <ac:spMk id="4" creationId="{8801F1BE-BCFA-A39D-B4D2-143503C477D7}"/>
          </ac:spMkLst>
        </pc:spChg>
        <pc:spChg chg="add mod">
          <ac:chgData name="a49512 Phạm Ngọc Anh" userId="cefd2df1-5fa3-4dec-87c8-c5040616a0c8" providerId="ADAL" clId="{306A01FE-4588-4624-A894-8CE72D249013}" dt="2023-12-26T16:50:09.451" v="125" actId="1076"/>
          <ac:spMkLst>
            <pc:docMk/>
            <pc:sldMk cId="1295323538" sldId="281"/>
            <ac:spMk id="5" creationId="{5DE3A618-EC72-88AB-59BF-05E7F45BB78A}"/>
          </ac:spMkLst>
        </pc:spChg>
        <pc:picChg chg="add mod">
          <ac:chgData name="a49512 Phạm Ngọc Anh" userId="cefd2df1-5fa3-4dec-87c8-c5040616a0c8" providerId="ADAL" clId="{306A01FE-4588-4624-A894-8CE72D249013}" dt="2023-12-26T16:50:09.451" v="125" actId="1076"/>
          <ac:picMkLst>
            <pc:docMk/>
            <pc:sldMk cId="1295323538" sldId="281"/>
            <ac:picMk id="2" creationId="{00997F74-3A9A-7C85-8222-2BDCAD067090}"/>
          </ac:picMkLst>
        </pc:picChg>
        <pc:picChg chg="add mod">
          <ac:chgData name="a49512 Phạm Ngọc Anh" userId="cefd2df1-5fa3-4dec-87c8-c5040616a0c8" providerId="ADAL" clId="{306A01FE-4588-4624-A894-8CE72D249013}" dt="2023-12-26T16:50:09.451" v="125" actId="1076"/>
          <ac:picMkLst>
            <pc:docMk/>
            <pc:sldMk cId="1295323538" sldId="281"/>
            <ac:picMk id="3" creationId="{976A4436-2EB8-E91E-57E6-C50D9EE31E77}"/>
          </ac:picMkLst>
        </pc:picChg>
      </pc:sldChg>
      <pc:sldChg chg="addSp modSp add mod modTransition modAnim">
        <pc:chgData name="a49512 Phạm Ngọc Anh" userId="cefd2df1-5fa3-4dec-87c8-c5040616a0c8" providerId="ADAL" clId="{306A01FE-4588-4624-A894-8CE72D249013}" dt="2023-12-26T17:12:19.806" v="401"/>
        <pc:sldMkLst>
          <pc:docMk/>
          <pc:sldMk cId="282168028" sldId="282"/>
        </pc:sldMkLst>
        <pc:spChg chg="mod">
          <ac:chgData name="a49512 Phạm Ngọc Anh" userId="cefd2df1-5fa3-4dec-87c8-c5040616a0c8" providerId="ADAL" clId="{306A01FE-4588-4624-A894-8CE72D249013}" dt="2023-12-26T16:50:48.269" v="141" actId="255"/>
          <ac:spMkLst>
            <pc:docMk/>
            <pc:sldMk cId="282168028" sldId="282"/>
            <ac:spMk id="3" creationId="{9C18B40F-8F5F-BE6F-1A51-0DC81E9C35D8}"/>
          </ac:spMkLst>
        </pc:spChg>
        <pc:spChg chg="mod">
          <ac:chgData name="a49512 Phạm Ngọc Anh" userId="cefd2df1-5fa3-4dec-87c8-c5040616a0c8" providerId="ADAL" clId="{306A01FE-4588-4624-A894-8CE72D249013}" dt="2023-12-26T16:50:48.269" v="141" actId="255"/>
          <ac:spMkLst>
            <pc:docMk/>
            <pc:sldMk cId="282168028" sldId="282"/>
            <ac:spMk id="4" creationId="{F218FFC8-5231-86D1-6A49-9F005ABEA227}"/>
          </ac:spMkLst>
        </pc:spChg>
        <pc:spChg chg="add mod">
          <ac:chgData name="a49512 Phạm Ngọc Anh" userId="cefd2df1-5fa3-4dec-87c8-c5040616a0c8" providerId="ADAL" clId="{306A01FE-4588-4624-A894-8CE72D249013}" dt="2023-12-26T16:50:30.843" v="132" actId="1076"/>
          <ac:spMkLst>
            <pc:docMk/>
            <pc:sldMk cId="282168028" sldId="282"/>
            <ac:spMk id="5" creationId="{46959AF0-606E-0636-7011-012D53113C95}"/>
          </ac:spMkLst>
        </pc:spChg>
        <pc:spChg chg="add mod">
          <ac:chgData name="a49512 Phạm Ngọc Anh" userId="cefd2df1-5fa3-4dec-87c8-c5040616a0c8" providerId="ADAL" clId="{306A01FE-4588-4624-A894-8CE72D249013}" dt="2023-12-26T16:50:42.419" v="137" actId="1076"/>
          <ac:spMkLst>
            <pc:docMk/>
            <pc:sldMk cId="282168028" sldId="282"/>
            <ac:spMk id="6" creationId="{8523CB38-C873-DA60-E847-E285845053E2}"/>
          </ac:spMkLst>
        </pc:spChg>
        <pc:spChg chg="add mod">
          <ac:chgData name="a49512 Phạm Ngọc Anh" userId="cefd2df1-5fa3-4dec-87c8-c5040616a0c8" providerId="ADAL" clId="{306A01FE-4588-4624-A894-8CE72D249013}" dt="2023-12-26T16:50:36.579" v="135" actId="1076"/>
          <ac:spMkLst>
            <pc:docMk/>
            <pc:sldMk cId="282168028" sldId="282"/>
            <ac:spMk id="7" creationId="{508132FB-E695-BD1E-A9B6-55CB60921F9C}"/>
          </ac:spMkLst>
        </pc:spChg>
        <pc:grpChg chg="add mod">
          <ac:chgData name="a49512 Phạm Ngọc Anh" userId="cefd2df1-5fa3-4dec-87c8-c5040616a0c8" providerId="ADAL" clId="{306A01FE-4588-4624-A894-8CE72D249013}" dt="2023-12-26T16:50:46.643" v="140" actId="1076"/>
          <ac:grpSpMkLst>
            <pc:docMk/>
            <pc:sldMk cId="282168028" sldId="282"/>
            <ac:grpSpMk id="2" creationId="{914C3FE1-677C-BCF1-2ABE-67897EB38D02}"/>
          </ac:grpSpMkLst>
        </pc:grpChg>
        <pc:picChg chg="add mod">
          <ac:chgData name="a49512 Phạm Ngọc Anh" userId="cefd2df1-5fa3-4dec-87c8-c5040616a0c8" providerId="ADAL" clId="{306A01FE-4588-4624-A894-8CE72D249013}" dt="2023-12-26T16:50:52.803" v="144" actId="14100"/>
          <ac:picMkLst>
            <pc:docMk/>
            <pc:sldMk cId="282168028" sldId="282"/>
            <ac:picMk id="8" creationId="{59EB5360-0CD9-C660-AFBD-6F80A718DFF9}"/>
          </ac:picMkLst>
        </pc:picChg>
      </pc:sldChg>
      <pc:sldChg chg="addSp modSp add mod modTransition modAnim">
        <pc:chgData name="a49512 Phạm Ngọc Anh" userId="cefd2df1-5fa3-4dec-87c8-c5040616a0c8" providerId="ADAL" clId="{306A01FE-4588-4624-A894-8CE72D249013}" dt="2023-12-26T17:12:01.669" v="398"/>
        <pc:sldMkLst>
          <pc:docMk/>
          <pc:sldMk cId="2299229831" sldId="283"/>
        </pc:sldMkLst>
        <pc:spChg chg="mod">
          <ac:chgData name="a49512 Phạm Ngọc Anh" userId="cefd2df1-5fa3-4dec-87c8-c5040616a0c8" providerId="ADAL" clId="{306A01FE-4588-4624-A894-8CE72D249013}" dt="2023-12-26T16:53:46.692" v="163" actId="255"/>
          <ac:spMkLst>
            <pc:docMk/>
            <pc:sldMk cId="2299229831" sldId="283"/>
            <ac:spMk id="3" creationId="{843C2757-F64C-28FC-0DF3-2BC3A89CC730}"/>
          </ac:spMkLst>
        </pc:spChg>
        <pc:spChg chg="mod">
          <ac:chgData name="a49512 Phạm Ngọc Anh" userId="cefd2df1-5fa3-4dec-87c8-c5040616a0c8" providerId="ADAL" clId="{306A01FE-4588-4624-A894-8CE72D249013}" dt="2023-12-26T16:53:46.692" v="163" actId="255"/>
          <ac:spMkLst>
            <pc:docMk/>
            <pc:sldMk cId="2299229831" sldId="283"/>
            <ac:spMk id="4" creationId="{B5F351E9-5395-B5EA-FEF4-86AF37532D44}"/>
          </ac:spMkLst>
        </pc:spChg>
        <pc:spChg chg="add mod">
          <ac:chgData name="a49512 Phạm Ngọc Anh" userId="cefd2df1-5fa3-4dec-87c8-c5040616a0c8" providerId="ADAL" clId="{306A01FE-4588-4624-A894-8CE72D249013}" dt="2023-12-26T16:53:22.459" v="149" actId="1076"/>
          <ac:spMkLst>
            <pc:docMk/>
            <pc:sldMk cId="2299229831" sldId="283"/>
            <ac:spMk id="5" creationId="{4794BFCC-FDD5-9F04-AAB5-A12EB70D1039}"/>
          </ac:spMkLst>
        </pc:spChg>
        <pc:spChg chg="add mod">
          <ac:chgData name="a49512 Phạm Ngọc Anh" userId="cefd2df1-5fa3-4dec-87c8-c5040616a0c8" providerId="ADAL" clId="{306A01FE-4588-4624-A894-8CE72D249013}" dt="2023-12-26T16:53:34.555" v="155" actId="1076"/>
          <ac:spMkLst>
            <pc:docMk/>
            <pc:sldMk cId="2299229831" sldId="283"/>
            <ac:spMk id="6" creationId="{DA69A9E7-D860-7714-4D61-4B8C5FE65C94}"/>
          </ac:spMkLst>
        </pc:spChg>
        <pc:spChg chg="add mod">
          <ac:chgData name="a49512 Phạm Ngọc Anh" userId="cefd2df1-5fa3-4dec-87c8-c5040616a0c8" providerId="ADAL" clId="{306A01FE-4588-4624-A894-8CE72D249013}" dt="2023-12-26T16:53:27.347" v="152" actId="1076"/>
          <ac:spMkLst>
            <pc:docMk/>
            <pc:sldMk cId="2299229831" sldId="283"/>
            <ac:spMk id="7" creationId="{4E5B98CB-5FBA-06B3-83B7-520B6DEB6CC1}"/>
          </ac:spMkLst>
        </pc:spChg>
        <pc:grpChg chg="add mod">
          <ac:chgData name="a49512 Phạm Ngọc Anh" userId="cefd2df1-5fa3-4dec-87c8-c5040616a0c8" providerId="ADAL" clId="{306A01FE-4588-4624-A894-8CE72D249013}" dt="2023-12-26T16:54:00.802" v="167" actId="1076"/>
          <ac:grpSpMkLst>
            <pc:docMk/>
            <pc:sldMk cId="2299229831" sldId="283"/>
            <ac:grpSpMk id="2" creationId="{01E3C030-7A9F-B02D-3269-2E60B2BD5C80}"/>
          </ac:grpSpMkLst>
        </pc:grpChg>
        <pc:picChg chg="add mod">
          <ac:chgData name="a49512 Phạm Ngọc Anh" userId="cefd2df1-5fa3-4dec-87c8-c5040616a0c8" providerId="ADAL" clId="{306A01FE-4588-4624-A894-8CE72D249013}" dt="2023-12-26T16:53:40.138" v="160" actId="14100"/>
          <ac:picMkLst>
            <pc:docMk/>
            <pc:sldMk cId="2299229831" sldId="283"/>
            <ac:picMk id="8" creationId="{74A3896A-2DCC-05F2-C516-0301E7572280}"/>
          </ac:picMkLst>
        </pc:picChg>
      </pc:sldChg>
      <pc:sldChg chg="addSp modSp add mod modTransition modAnim">
        <pc:chgData name="a49512 Phạm Ngọc Anh" userId="cefd2df1-5fa3-4dec-87c8-c5040616a0c8" providerId="ADAL" clId="{306A01FE-4588-4624-A894-8CE72D249013}" dt="2023-12-26T17:10:42.953" v="391"/>
        <pc:sldMkLst>
          <pc:docMk/>
          <pc:sldMk cId="823960703" sldId="284"/>
        </pc:sldMkLst>
        <pc:spChg chg="add mod">
          <ac:chgData name="a49512 Phạm Ngọc Anh" userId="cefd2df1-5fa3-4dec-87c8-c5040616a0c8" providerId="ADAL" clId="{306A01FE-4588-4624-A894-8CE72D249013}" dt="2023-12-26T16:54:42.551" v="180" actId="1076"/>
          <ac:spMkLst>
            <pc:docMk/>
            <pc:sldMk cId="823960703" sldId="284"/>
            <ac:spMk id="2" creationId="{D19DAB7D-E34E-3837-F31E-C7B162283FB5}"/>
          </ac:spMkLst>
        </pc:spChg>
        <pc:picChg chg="add mod">
          <ac:chgData name="a49512 Phạm Ngọc Anh" userId="cefd2df1-5fa3-4dec-87c8-c5040616a0c8" providerId="ADAL" clId="{306A01FE-4588-4624-A894-8CE72D249013}" dt="2023-12-26T16:54:49.499" v="181" actId="1076"/>
          <ac:picMkLst>
            <pc:docMk/>
            <pc:sldMk cId="823960703" sldId="284"/>
            <ac:picMk id="3" creationId="{3D9481D3-6CB4-BC13-0874-B2A0DE1DAA40}"/>
          </ac:picMkLst>
        </pc:picChg>
        <pc:picChg chg="add mod">
          <ac:chgData name="a49512 Phạm Ngọc Anh" userId="cefd2df1-5fa3-4dec-87c8-c5040616a0c8" providerId="ADAL" clId="{306A01FE-4588-4624-A894-8CE72D249013}" dt="2023-12-26T16:54:49.499" v="181" actId="1076"/>
          <ac:picMkLst>
            <pc:docMk/>
            <pc:sldMk cId="823960703" sldId="284"/>
            <ac:picMk id="4" creationId="{7AAF354A-08ED-F169-8C7D-664F074734C8}"/>
          </ac:picMkLst>
        </pc:picChg>
        <pc:picChg chg="add mod">
          <ac:chgData name="a49512 Phạm Ngọc Anh" userId="cefd2df1-5fa3-4dec-87c8-c5040616a0c8" providerId="ADAL" clId="{306A01FE-4588-4624-A894-8CE72D249013}" dt="2023-12-26T16:54:49.499" v="181" actId="1076"/>
          <ac:picMkLst>
            <pc:docMk/>
            <pc:sldMk cId="823960703" sldId="284"/>
            <ac:picMk id="5" creationId="{50A077F0-FAD3-5321-576A-F416C3A60247}"/>
          </ac:picMkLst>
        </pc:picChg>
      </pc:sldChg>
      <pc:sldChg chg="addSp modSp add mod modTransition modAnim">
        <pc:chgData name="a49512 Phạm Ngọc Anh" userId="cefd2df1-5fa3-4dec-87c8-c5040616a0c8" providerId="ADAL" clId="{306A01FE-4588-4624-A894-8CE72D249013}" dt="2023-12-26T17:10:42.953" v="391"/>
        <pc:sldMkLst>
          <pc:docMk/>
          <pc:sldMk cId="223807102" sldId="285"/>
        </pc:sldMkLst>
        <pc:spChg chg="add mod">
          <ac:chgData name="a49512 Phạm Ngọc Anh" userId="cefd2df1-5fa3-4dec-87c8-c5040616a0c8" providerId="ADAL" clId="{306A01FE-4588-4624-A894-8CE72D249013}" dt="2023-12-26T16:55:41.874" v="188" actId="255"/>
          <ac:spMkLst>
            <pc:docMk/>
            <pc:sldMk cId="223807102" sldId="285"/>
            <ac:spMk id="2" creationId="{934F25F9-9CDB-5DC5-E1F3-965A337A70E1}"/>
          </ac:spMkLst>
        </pc:spChg>
        <pc:spChg chg="mod">
          <ac:chgData name="a49512 Phạm Ngọc Anh" userId="cefd2df1-5fa3-4dec-87c8-c5040616a0c8" providerId="ADAL" clId="{306A01FE-4588-4624-A894-8CE72D249013}" dt="2023-12-26T16:55:22.686" v="182"/>
          <ac:spMkLst>
            <pc:docMk/>
            <pc:sldMk cId="223807102" sldId="285"/>
            <ac:spMk id="6" creationId="{4A3BBCD8-E43E-6AA2-6DEA-87B411E62D75}"/>
          </ac:spMkLst>
        </pc:spChg>
        <pc:spChg chg="mod">
          <ac:chgData name="a49512 Phạm Ngọc Anh" userId="cefd2df1-5fa3-4dec-87c8-c5040616a0c8" providerId="ADAL" clId="{306A01FE-4588-4624-A894-8CE72D249013}" dt="2023-12-26T16:55:22.686" v="182"/>
          <ac:spMkLst>
            <pc:docMk/>
            <pc:sldMk cId="223807102" sldId="285"/>
            <ac:spMk id="7" creationId="{0F27910E-B9AE-191D-A84F-7E62D5FE65EB}"/>
          </ac:spMkLst>
        </pc:spChg>
        <pc:spChg chg="add mod">
          <ac:chgData name="a49512 Phạm Ngọc Anh" userId="cefd2df1-5fa3-4dec-87c8-c5040616a0c8" providerId="ADAL" clId="{306A01FE-4588-4624-A894-8CE72D249013}" dt="2023-12-26T16:55:37.394" v="187" actId="1076"/>
          <ac:spMkLst>
            <pc:docMk/>
            <pc:sldMk cId="223807102" sldId="285"/>
            <ac:spMk id="8" creationId="{27E115F6-A016-D09A-6777-7645612B5C0A}"/>
          </ac:spMkLst>
        </pc:spChg>
        <pc:grpChg chg="add mod">
          <ac:chgData name="a49512 Phạm Ngọc Anh" userId="cefd2df1-5fa3-4dec-87c8-c5040616a0c8" providerId="ADAL" clId="{306A01FE-4588-4624-A894-8CE72D249013}" dt="2023-12-26T16:55:37.394" v="187" actId="1076"/>
          <ac:grpSpMkLst>
            <pc:docMk/>
            <pc:sldMk cId="223807102" sldId="285"/>
            <ac:grpSpMk id="3" creationId="{0AC75B29-773B-C4DB-A643-877FCE7E767B}"/>
          </ac:grpSpMkLst>
        </pc:grpChg>
        <pc:grpChg chg="mod">
          <ac:chgData name="a49512 Phạm Ngọc Anh" userId="cefd2df1-5fa3-4dec-87c8-c5040616a0c8" providerId="ADAL" clId="{306A01FE-4588-4624-A894-8CE72D249013}" dt="2023-12-26T16:55:22.686" v="182"/>
          <ac:grpSpMkLst>
            <pc:docMk/>
            <pc:sldMk cId="223807102" sldId="285"/>
            <ac:grpSpMk id="4" creationId="{05E267CD-9D50-4151-38F5-A0241F580C22}"/>
          </ac:grpSpMkLst>
        </pc:grpChg>
        <pc:picChg chg="mod">
          <ac:chgData name="a49512 Phạm Ngọc Anh" userId="cefd2df1-5fa3-4dec-87c8-c5040616a0c8" providerId="ADAL" clId="{306A01FE-4588-4624-A894-8CE72D249013}" dt="2023-12-26T16:55:22.686" v="182"/>
          <ac:picMkLst>
            <pc:docMk/>
            <pc:sldMk cId="223807102" sldId="285"/>
            <ac:picMk id="5" creationId="{D527B4BF-820E-2FEE-35FD-C5906B57F5B3}"/>
          </ac:picMkLst>
        </pc:picChg>
      </pc:sldChg>
      <pc:sldChg chg="addSp modSp add mod modTransition modAnim">
        <pc:chgData name="a49512 Phạm Ngọc Anh" userId="cefd2df1-5fa3-4dec-87c8-c5040616a0c8" providerId="ADAL" clId="{306A01FE-4588-4624-A894-8CE72D249013}" dt="2023-12-26T17:10:42.953" v="391"/>
        <pc:sldMkLst>
          <pc:docMk/>
          <pc:sldMk cId="4171047458" sldId="286"/>
        </pc:sldMkLst>
        <pc:spChg chg="mod">
          <ac:chgData name="a49512 Phạm Ngọc Anh" userId="cefd2df1-5fa3-4dec-87c8-c5040616a0c8" providerId="ADAL" clId="{306A01FE-4588-4624-A894-8CE72D249013}" dt="2023-12-26T16:56:03.094" v="191" actId="255"/>
          <ac:spMkLst>
            <pc:docMk/>
            <pc:sldMk cId="4171047458" sldId="286"/>
            <ac:spMk id="3" creationId="{DFF63519-B2F0-0BDA-46EE-8C901710797C}"/>
          </ac:spMkLst>
        </pc:spChg>
        <pc:spChg chg="mod">
          <ac:chgData name="a49512 Phạm Ngọc Anh" userId="cefd2df1-5fa3-4dec-87c8-c5040616a0c8" providerId="ADAL" clId="{306A01FE-4588-4624-A894-8CE72D249013}" dt="2023-12-26T16:56:03.094" v="191" actId="255"/>
          <ac:spMkLst>
            <pc:docMk/>
            <pc:sldMk cId="4171047458" sldId="286"/>
            <ac:spMk id="4" creationId="{9397F577-0192-F15F-9631-706A6029AD3C}"/>
          </ac:spMkLst>
        </pc:spChg>
        <pc:spChg chg="add mod">
          <ac:chgData name="a49512 Phạm Ngọc Anh" userId="cefd2df1-5fa3-4dec-87c8-c5040616a0c8" providerId="ADAL" clId="{306A01FE-4588-4624-A894-8CE72D249013}" dt="2023-12-26T16:56:22.089" v="199" actId="1076"/>
          <ac:spMkLst>
            <pc:docMk/>
            <pc:sldMk cId="4171047458" sldId="286"/>
            <ac:spMk id="5" creationId="{1010E3AC-74C1-85C0-4895-8733CF532643}"/>
          </ac:spMkLst>
        </pc:spChg>
        <pc:grpChg chg="add mod">
          <ac:chgData name="a49512 Phạm Ngọc Anh" userId="cefd2df1-5fa3-4dec-87c8-c5040616a0c8" providerId="ADAL" clId="{306A01FE-4588-4624-A894-8CE72D249013}" dt="2023-12-26T16:56:13.274" v="194" actId="1076"/>
          <ac:grpSpMkLst>
            <pc:docMk/>
            <pc:sldMk cId="4171047458" sldId="286"/>
            <ac:grpSpMk id="2" creationId="{6126205B-88B9-62DC-44B8-67E07857F0B0}"/>
          </ac:grpSpMkLst>
        </pc:grpChg>
        <pc:picChg chg="add mod">
          <ac:chgData name="a49512 Phạm Ngọc Anh" userId="cefd2df1-5fa3-4dec-87c8-c5040616a0c8" providerId="ADAL" clId="{306A01FE-4588-4624-A894-8CE72D249013}" dt="2023-12-26T16:56:23.578" v="200" actId="1076"/>
          <ac:picMkLst>
            <pc:docMk/>
            <pc:sldMk cId="4171047458" sldId="286"/>
            <ac:picMk id="6" creationId="{0DCDA119-1B51-37BE-B4B5-DD546DED366F}"/>
          </ac:picMkLst>
        </pc:picChg>
      </pc:sldChg>
      <pc:sldChg chg="addSp modSp add mod modTransition modAnim">
        <pc:chgData name="a49512 Phạm Ngọc Anh" userId="cefd2df1-5fa3-4dec-87c8-c5040616a0c8" providerId="ADAL" clId="{306A01FE-4588-4624-A894-8CE72D249013}" dt="2023-12-26T17:12:41.245" v="402"/>
        <pc:sldMkLst>
          <pc:docMk/>
          <pc:sldMk cId="470609238" sldId="287"/>
        </pc:sldMkLst>
        <pc:spChg chg="add mod">
          <ac:chgData name="a49512 Phạm Ngọc Anh" userId="cefd2df1-5fa3-4dec-87c8-c5040616a0c8" providerId="ADAL" clId="{306A01FE-4588-4624-A894-8CE72D249013}" dt="2023-12-26T16:57:01.697" v="210" actId="1076"/>
          <ac:spMkLst>
            <pc:docMk/>
            <pc:sldMk cId="470609238" sldId="287"/>
            <ac:spMk id="3" creationId="{7AB32F6C-739D-4A48-4CFB-AA1FA50B4210}"/>
          </ac:spMkLst>
        </pc:spChg>
        <pc:spChg chg="add mod">
          <ac:chgData name="a49512 Phạm Ngọc Anh" userId="cefd2df1-5fa3-4dec-87c8-c5040616a0c8" providerId="ADAL" clId="{306A01FE-4588-4624-A894-8CE72D249013}" dt="2023-12-26T16:57:20.876" v="215" actId="1076"/>
          <ac:spMkLst>
            <pc:docMk/>
            <pc:sldMk cId="470609238" sldId="287"/>
            <ac:spMk id="4" creationId="{4E71022C-4E60-3BCC-015E-932F76295039}"/>
          </ac:spMkLst>
        </pc:spChg>
        <pc:spChg chg="add mod">
          <ac:chgData name="a49512 Phạm Ngọc Anh" userId="cefd2df1-5fa3-4dec-87c8-c5040616a0c8" providerId="ADAL" clId="{306A01FE-4588-4624-A894-8CE72D249013}" dt="2023-12-26T16:57:04.754" v="212" actId="1076"/>
          <ac:spMkLst>
            <pc:docMk/>
            <pc:sldMk cId="470609238" sldId="287"/>
            <ac:spMk id="5" creationId="{8039902D-738A-E1C1-16F1-30F6969BCAF5}"/>
          </ac:spMkLst>
        </pc:spChg>
        <pc:picChg chg="add mod">
          <ac:chgData name="a49512 Phạm Ngọc Anh" userId="cefd2df1-5fa3-4dec-87c8-c5040616a0c8" providerId="ADAL" clId="{306A01FE-4588-4624-A894-8CE72D249013}" dt="2023-12-26T16:57:14.304" v="213" actId="1076"/>
          <ac:picMkLst>
            <pc:docMk/>
            <pc:sldMk cId="470609238" sldId="287"/>
            <ac:picMk id="2" creationId="{AC9B7504-2A4E-0125-CCD2-832F5E997CCD}"/>
          </ac:picMkLst>
        </pc:picChg>
      </pc:sldChg>
      <pc:sldChg chg="addSp modSp add mod modTransition modAnim">
        <pc:chgData name="a49512 Phạm Ngọc Anh" userId="cefd2df1-5fa3-4dec-87c8-c5040616a0c8" providerId="ADAL" clId="{306A01FE-4588-4624-A894-8CE72D249013}" dt="2023-12-26T17:10:42.953" v="391"/>
        <pc:sldMkLst>
          <pc:docMk/>
          <pc:sldMk cId="4232864417" sldId="288"/>
        </pc:sldMkLst>
        <pc:spChg chg="mod">
          <ac:chgData name="a49512 Phạm Ngọc Anh" userId="cefd2df1-5fa3-4dec-87c8-c5040616a0c8" providerId="ADAL" clId="{306A01FE-4588-4624-A894-8CE72D249013}" dt="2023-12-26T17:00:02.926" v="219" actId="255"/>
          <ac:spMkLst>
            <pc:docMk/>
            <pc:sldMk cId="4232864417" sldId="288"/>
            <ac:spMk id="3" creationId="{8D744877-196D-2402-8537-515B2B8A3B08}"/>
          </ac:spMkLst>
        </pc:spChg>
        <pc:spChg chg="mod">
          <ac:chgData name="a49512 Phạm Ngọc Anh" userId="cefd2df1-5fa3-4dec-87c8-c5040616a0c8" providerId="ADAL" clId="{306A01FE-4588-4624-A894-8CE72D249013}" dt="2023-12-26T17:00:02.926" v="219" actId="255"/>
          <ac:spMkLst>
            <pc:docMk/>
            <pc:sldMk cId="4232864417" sldId="288"/>
            <ac:spMk id="4" creationId="{752E6A80-5B67-FC7F-A2E2-C444A4ECAB6C}"/>
          </ac:spMkLst>
        </pc:spChg>
        <pc:spChg chg="mod">
          <ac:chgData name="a49512 Phạm Ngọc Anh" userId="cefd2df1-5fa3-4dec-87c8-c5040616a0c8" providerId="ADAL" clId="{306A01FE-4588-4624-A894-8CE72D249013}" dt="2023-12-26T17:00:02.926" v="219" actId="255"/>
          <ac:spMkLst>
            <pc:docMk/>
            <pc:sldMk cId="4232864417" sldId="288"/>
            <ac:spMk id="6" creationId="{F89B4ABE-CD08-ABFD-EF5E-CAE3D149F67B}"/>
          </ac:spMkLst>
        </pc:spChg>
        <pc:spChg chg="mod">
          <ac:chgData name="a49512 Phạm Ngọc Anh" userId="cefd2df1-5fa3-4dec-87c8-c5040616a0c8" providerId="ADAL" clId="{306A01FE-4588-4624-A894-8CE72D249013}" dt="2023-12-26T17:00:02.926" v="219" actId="255"/>
          <ac:spMkLst>
            <pc:docMk/>
            <pc:sldMk cId="4232864417" sldId="288"/>
            <ac:spMk id="7" creationId="{35B9092C-4343-C6B7-0CBA-A7C18793EE03}"/>
          </ac:spMkLst>
        </pc:spChg>
        <pc:spChg chg="mod">
          <ac:chgData name="a49512 Phạm Ngọc Anh" userId="cefd2df1-5fa3-4dec-87c8-c5040616a0c8" providerId="ADAL" clId="{306A01FE-4588-4624-A894-8CE72D249013}" dt="2023-12-26T17:00:02.926" v="219" actId="255"/>
          <ac:spMkLst>
            <pc:docMk/>
            <pc:sldMk cId="4232864417" sldId="288"/>
            <ac:spMk id="9" creationId="{5FE593AD-107B-FAC1-B5E1-C59E036B85E3}"/>
          </ac:spMkLst>
        </pc:spChg>
        <pc:spChg chg="mod">
          <ac:chgData name="a49512 Phạm Ngọc Anh" userId="cefd2df1-5fa3-4dec-87c8-c5040616a0c8" providerId="ADAL" clId="{306A01FE-4588-4624-A894-8CE72D249013}" dt="2023-12-26T17:00:02.926" v="219" actId="255"/>
          <ac:spMkLst>
            <pc:docMk/>
            <pc:sldMk cId="4232864417" sldId="288"/>
            <ac:spMk id="10" creationId="{06C5A6E1-4FF6-10EA-D5EE-25461824FB98}"/>
          </ac:spMkLst>
        </pc:spChg>
        <pc:spChg chg="add mod">
          <ac:chgData name="a49512 Phạm Ngọc Anh" userId="cefd2df1-5fa3-4dec-87c8-c5040616a0c8" providerId="ADAL" clId="{306A01FE-4588-4624-A894-8CE72D249013}" dt="2023-12-26T17:00:39.304" v="231" actId="1076"/>
          <ac:spMkLst>
            <pc:docMk/>
            <pc:sldMk cId="4232864417" sldId="288"/>
            <ac:spMk id="11" creationId="{5C3FC781-C6F0-6168-F945-84BB966D43F7}"/>
          </ac:spMkLst>
        </pc:spChg>
        <pc:spChg chg="add mod">
          <ac:chgData name="a49512 Phạm Ngọc Anh" userId="cefd2df1-5fa3-4dec-87c8-c5040616a0c8" providerId="ADAL" clId="{306A01FE-4588-4624-A894-8CE72D249013}" dt="2023-12-26T17:00:34.214" v="229" actId="1076"/>
          <ac:spMkLst>
            <pc:docMk/>
            <pc:sldMk cId="4232864417" sldId="288"/>
            <ac:spMk id="12" creationId="{9B98E0F7-376A-C847-33D6-AFADAB2EADA6}"/>
          </ac:spMkLst>
        </pc:spChg>
        <pc:spChg chg="add mod">
          <ac:chgData name="a49512 Phạm Ngọc Anh" userId="cefd2df1-5fa3-4dec-87c8-c5040616a0c8" providerId="ADAL" clId="{306A01FE-4588-4624-A894-8CE72D249013}" dt="2023-12-26T17:00:34.214" v="229" actId="1076"/>
          <ac:spMkLst>
            <pc:docMk/>
            <pc:sldMk cId="4232864417" sldId="288"/>
            <ac:spMk id="13" creationId="{E391E123-4D1E-8F4A-B612-2CDB81281192}"/>
          </ac:spMkLst>
        </pc:spChg>
        <pc:spChg chg="add mod">
          <ac:chgData name="a49512 Phạm Ngọc Anh" userId="cefd2df1-5fa3-4dec-87c8-c5040616a0c8" providerId="ADAL" clId="{306A01FE-4588-4624-A894-8CE72D249013}" dt="2023-12-26T17:00:35.714" v="230" actId="1076"/>
          <ac:spMkLst>
            <pc:docMk/>
            <pc:sldMk cId="4232864417" sldId="288"/>
            <ac:spMk id="14" creationId="{E784F274-AC64-9CA8-42C1-6E417AE0AEDE}"/>
          </ac:spMkLst>
        </pc:spChg>
        <pc:grpChg chg="add mod">
          <ac:chgData name="a49512 Phạm Ngọc Anh" userId="cefd2df1-5fa3-4dec-87c8-c5040616a0c8" providerId="ADAL" clId="{306A01FE-4588-4624-A894-8CE72D249013}" dt="2023-12-26T17:00:34.214" v="229" actId="1076"/>
          <ac:grpSpMkLst>
            <pc:docMk/>
            <pc:sldMk cId="4232864417" sldId="288"/>
            <ac:grpSpMk id="2" creationId="{AE6D69A5-8684-DAB7-3567-1C70F48AD9FB}"/>
          </ac:grpSpMkLst>
        </pc:grpChg>
        <pc:grpChg chg="add mod">
          <ac:chgData name="a49512 Phạm Ngọc Anh" userId="cefd2df1-5fa3-4dec-87c8-c5040616a0c8" providerId="ADAL" clId="{306A01FE-4588-4624-A894-8CE72D249013}" dt="2023-12-26T17:00:34.214" v="229" actId="1076"/>
          <ac:grpSpMkLst>
            <pc:docMk/>
            <pc:sldMk cId="4232864417" sldId="288"/>
            <ac:grpSpMk id="5" creationId="{638CD251-C0E8-75C5-3B07-83B4BD58ABC7}"/>
          </ac:grpSpMkLst>
        </pc:grpChg>
        <pc:grpChg chg="add mod">
          <ac:chgData name="a49512 Phạm Ngọc Anh" userId="cefd2df1-5fa3-4dec-87c8-c5040616a0c8" providerId="ADAL" clId="{306A01FE-4588-4624-A894-8CE72D249013}" dt="2023-12-26T17:00:34.214" v="229" actId="1076"/>
          <ac:grpSpMkLst>
            <pc:docMk/>
            <pc:sldMk cId="4232864417" sldId="288"/>
            <ac:grpSpMk id="8" creationId="{31497FC9-26A8-76DE-AEF8-4417366B66E3}"/>
          </ac:grpSpMkLst>
        </pc:grpChg>
      </pc:sldChg>
      <pc:sldChg chg="add del">
        <pc:chgData name="a49512 Phạm Ngọc Anh" userId="cefd2df1-5fa3-4dec-87c8-c5040616a0c8" providerId="ADAL" clId="{306A01FE-4588-4624-A894-8CE72D249013}" dt="2023-12-26T17:00:56.191" v="232" actId="47"/>
        <pc:sldMkLst>
          <pc:docMk/>
          <pc:sldMk cId="1052070084" sldId="289"/>
        </pc:sldMkLst>
      </pc:sldChg>
      <pc:sldChg chg="addSp modSp add mod modTransition modAnim">
        <pc:chgData name="a49512 Phạm Ngọc Anh" userId="cefd2df1-5fa3-4dec-87c8-c5040616a0c8" providerId="ADAL" clId="{306A01FE-4588-4624-A894-8CE72D249013}" dt="2023-12-26T17:10:42.953" v="391"/>
        <pc:sldMkLst>
          <pc:docMk/>
          <pc:sldMk cId="2507558053" sldId="289"/>
        </pc:sldMkLst>
        <pc:spChg chg="add mod">
          <ac:chgData name="a49512 Phạm Ngọc Anh" userId="cefd2df1-5fa3-4dec-87c8-c5040616a0c8" providerId="ADAL" clId="{306A01FE-4588-4624-A894-8CE72D249013}" dt="2023-12-26T17:01:54.906" v="256" actId="1076"/>
          <ac:spMkLst>
            <pc:docMk/>
            <pc:sldMk cId="2507558053" sldId="289"/>
            <ac:spMk id="2" creationId="{B7AC69CB-75DF-3AB6-D1D1-BA6C316256D9}"/>
          </ac:spMkLst>
        </pc:spChg>
        <pc:spChg chg="mod">
          <ac:chgData name="a49512 Phạm Ngọc Anh" userId="cefd2df1-5fa3-4dec-87c8-c5040616a0c8" providerId="ADAL" clId="{306A01FE-4588-4624-A894-8CE72D249013}" dt="2023-12-26T17:01:41.866" v="250"/>
          <ac:spMkLst>
            <pc:docMk/>
            <pc:sldMk cId="2507558053" sldId="289"/>
            <ac:spMk id="4" creationId="{2E8C6CC3-13E3-A9C8-F0A3-07AF567337DE}"/>
          </ac:spMkLst>
        </pc:spChg>
        <pc:spChg chg="mod">
          <ac:chgData name="a49512 Phạm Ngọc Anh" userId="cefd2df1-5fa3-4dec-87c8-c5040616a0c8" providerId="ADAL" clId="{306A01FE-4588-4624-A894-8CE72D249013}" dt="2023-12-26T17:01:41.866" v="250"/>
          <ac:spMkLst>
            <pc:docMk/>
            <pc:sldMk cId="2507558053" sldId="289"/>
            <ac:spMk id="5" creationId="{6A483FBB-023D-2CFF-67B6-11CABB3D8AE8}"/>
          </ac:spMkLst>
        </pc:spChg>
        <pc:spChg chg="mod">
          <ac:chgData name="a49512 Phạm Ngọc Anh" userId="cefd2df1-5fa3-4dec-87c8-c5040616a0c8" providerId="ADAL" clId="{306A01FE-4588-4624-A894-8CE72D249013}" dt="2023-12-26T17:01:41.866" v="250"/>
          <ac:spMkLst>
            <pc:docMk/>
            <pc:sldMk cId="2507558053" sldId="289"/>
            <ac:spMk id="6" creationId="{CBFA6C51-93A1-3AC6-ED0A-E1F6BCEB2AC3}"/>
          </ac:spMkLst>
        </pc:spChg>
        <pc:spChg chg="add mod">
          <ac:chgData name="a49512 Phạm Ngọc Anh" userId="cefd2df1-5fa3-4dec-87c8-c5040616a0c8" providerId="ADAL" clId="{306A01FE-4588-4624-A894-8CE72D249013}" dt="2023-12-26T17:02:14.466" v="263" actId="1076"/>
          <ac:spMkLst>
            <pc:docMk/>
            <pc:sldMk cId="2507558053" sldId="289"/>
            <ac:spMk id="7" creationId="{D3EF5BC8-57D4-FB0C-3C92-C923848658AD}"/>
          </ac:spMkLst>
        </pc:spChg>
        <pc:spChg chg="add mod">
          <ac:chgData name="a49512 Phạm Ngọc Anh" userId="cefd2df1-5fa3-4dec-87c8-c5040616a0c8" providerId="ADAL" clId="{306A01FE-4588-4624-A894-8CE72D249013}" dt="2023-12-26T17:02:09.378" v="261" actId="1076"/>
          <ac:spMkLst>
            <pc:docMk/>
            <pc:sldMk cId="2507558053" sldId="289"/>
            <ac:spMk id="8" creationId="{16641368-4CDB-2343-40EC-2B00C0536080}"/>
          </ac:spMkLst>
        </pc:spChg>
        <pc:spChg chg="add mod">
          <ac:chgData name="a49512 Phạm Ngọc Anh" userId="cefd2df1-5fa3-4dec-87c8-c5040616a0c8" providerId="ADAL" clId="{306A01FE-4588-4624-A894-8CE72D249013}" dt="2023-12-26T17:02:09.378" v="261" actId="1076"/>
          <ac:spMkLst>
            <pc:docMk/>
            <pc:sldMk cId="2507558053" sldId="289"/>
            <ac:spMk id="9" creationId="{CC73AE29-5CF4-78FA-DE1C-286B76CD6173}"/>
          </ac:spMkLst>
        </pc:spChg>
        <pc:spChg chg="add mod">
          <ac:chgData name="a49512 Phạm Ngọc Anh" userId="cefd2df1-5fa3-4dec-87c8-c5040616a0c8" providerId="ADAL" clId="{306A01FE-4588-4624-A894-8CE72D249013}" dt="2023-12-26T17:02:09.378" v="261" actId="1076"/>
          <ac:spMkLst>
            <pc:docMk/>
            <pc:sldMk cId="2507558053" sldId="289"/>
            <ac:spMk id="10" creationId="{7313F395-3AB3-B023-14AA-005846DFE998}"/>
          </ac:spMkLst>
        </pc:spChg>
        <pc:spChg chg="add mod">
          <ac:chgData name="a49512 Phạm Ngọc Anh" userId="cefd2df1-5fa3-4dec-87c8-c5040616a0c8" providerId="ADAL" clId="{306A01FE-4588-4624-A894-8CE72D249013}" dt="2023-12-26T17:02:09.378" v="261" actId="1076"/>
          <ac:spMkLst>
            <pc:docMk/>
            <pc:sldMk cId="2507558053" sldId="289"/>
            <ac:spMk id="11" creationId="{45C1D9D3-80A1-7B6B-57D7-7F67D381DEE5}"/>
          </ac:spMkLst>
        </pc:spChg>
        <pc:spChg chg="add mod">
          <ac:chgData name="a49512 Phạm Ngọc Anh" userId="cefd2df1-5fa3-4dec-87c8-c5040616a0c8" providerId="ADAL" clId="{306A01FE-4588-4624-A894-8CE72D249013}" dt="2023-12-26T17:02:09.378" v="261" actId="1076"/>
          <ac:spMkLst>
            <pc:docMk/>
            <pc:sldMk cId="2507558053" sldId="289"/>
            <ac:spMk id="12" creationId="{84CB3060-6CEE-F529-5AED-C273F08D4C41}"/>
          </ac:spMkLst>
        </pc:spChg>
        <pc:spChg chg="add mod">
          <ac:chgData name="a49512 Phạm Ngọc Anh" userId="cefd2df1-5fa3-4dec-87c8-c5040616a0c8" providerId="ADAL" clId="{306A01FE-4588-4624-A894-8CE72D249013}" dt="2023-12-26T17:02:09.378" v="261" actId="1076"/>
          <ac:spMkLst>
            <pc:docMk/>
            <pc:sldMk cId="2507558053" sldId="289"/>
            <ac:spMk id="13" creationId="{68AB7986-65D7-9E65-0328-F1A837106446}"/>
          </ac:spMkLst>
        </pc:spChg>
        <pc:spChg chg="add mod">
          <ac:chgData name="a49512 Phạm Ngọc Anh" userId="cefd2df1-5fa3-4dec-87c8-c5040616a0c8" providerId="ADAL" clId="{306A01FE-4588-4624-A894-8CE72D249013}" dt="2023-12-26T17:02:09.378" v="261" actId="1076"/>
          <ac:spMkLst>
            <pc:docMk/>
            <pc:sldMk cId="2507558053" sldId="289"/>
            <ac:spMk id="14" creationId="{55FF1DEF-723E-08CA-6397-0761B197F263}"/>
          </ac:spMkLst>
        </pc:spChg>
        <pc:grpChg chg="add mod">
          <ac:chgData name="a49512 Phạm Ngọc Anh" userId="cefd2df1-5fa3-4dec-87c8-c5040616a0c8" providerId="ADAL" clId="{306A01FE-4588-4624-A894-8CE72D249013}" dt="2023-12-26T17:01:56.442" v="257" actId="1076"/>
          <ac:grpSpMkLst>
            <pc:docMk/>
            <pc:sldMk cId="2507558053" sldId="289"/>
            <ac:grpSpMk id="3" creationId="{0430F2C7-A81C-E935-B24C-BC145A9EEE45}"/>
          </ac:grpSpMkLst>
        </pc:grpChg>
      </pc:sldChg>
      <pc:sldChg chg="add del">
        <pc:chgData name="a49512 Phạm Ngọc Anh" userId="cefd2df1-5fa3-4dec-87c8-c5040616a0c8" providerId="ADAL" clId="{306A01FE-4588-4624-A894-8CE72D249013}" dt="2023-12-26T17:00:56.510" v="233" actId="47"/>
        <pc:sldMkLst>
          <pc:docMk/>
          <pc:sldMk cId="2164751631" sldId="290"/>
        </pc:sldMkLst>
      </pc:sldChg>
      <pc:sldChg chg="addSp modSp add mod modTransition modAnim">
        <pc:chgData name="a49512 Phạm Ngọc Anh" userId="cefd2df1-5fa3-4dec-87c8-c5040616a0c8" providerId="ADAL" clId="{306A01FE-4588-4624-A894-8CE72D249013}" dt="2023-12-26T17:13:05.633" v="404"/>
        <pc:sldMkLst>
          <pc:docMk/>
          <pc:sldMk cId="3812695440" sldId="290"/>
        </pc:sldMkLst>
        <pc:spChg chg="add mod">
          <ac:chgData name="a49512 Phạm Ngọc Anh" userId="cefd2df1-5fa3-4dec-87c8-c5040616a0c8" providerId="ADAL" clId="{306A01FE-4588-4624-A894-8CE72D249013}" dt="2023-12-26T17:02:41.786" v="272" actId="1076"/>
          <ac:spMkLst>
            <pc:docMk/>
            <pc:sldMk cId="3812695440" sldId="290"/>
            <ac:spMk id="2" creationId="{07D6E073-89C1-6F14-6628-2EC2502D5D3B}"/>
          </ac:spMkLst>
        </pc:spChg>
        <pc:spChg chg="add mod">
          <ac:chgData name="a49512 Phạm Ngọc Anh" userId="cefd2df1-5fa3-4dec-87c8-c5040616a0c8" providerId="ADAL" clId="{306A01FE-4588-4624-A894-8CE72D249013}" dt="2023-12-26T17:02:53.122" v="281" actId="1076"/>
          <ac:spMkLst>
            <pc:docMk/>
            <pc:sldMk cId="3812695440" sldId="290"/>
            <ac:spMk id="3" creationId="{F3129BD6-E3A3-0E58-01B1-CC0B04D5E754}"/>
          </ac:spMkLst>
        </pc:spChg>
        <pc:spChg chg="add mod">
          <ac:chgData name="a49512 Phạm Ngọc Anh" userId="cefd2df1-5fa3-4dec-87c8-c5040616a0c8" providerId="ADAL" clId="{306A01FE-4588-4624-A894-8CE72D249013}" dt="2023-12-26T17:02:53.122" v="281" actId="1076"/>
          <ac:spMkLst>
            <pc:docMk/>
            <pc:sldMk cId="3812695440" sldId="290"/>
            <ac:spMk id="4" creationId="{4C9B0938-E19A-01C2-B252-EB5037C7A7FD}"/>
          </ac:spMkLst>
        </pc:spChg>
        <pc:spChg chg="add mod">
          <ac:chgData name="a49512 Phạm Ngọc Anh" userId="cefd2df1-5fa3-4dec-87c8-c5040616a0c8" providerId="ADAL" clId="{306A01FE-4588-4624-A894-8CE72D249013}" dt="2023-12-26T17:02:53.122" v="281" actId="1076"/>
          <ac:spMkLst>
            <pc:docMk/>
            <pc:sldMk cId="3812695440" sldId="290"/>
            <ac:spMk id="5" creationId="{57ECDCE9-C773-BF47-2EA4-DD5E10362C98}"/>
          </ac:spMkLst>
        </pc:spChg>
        <pc:spChg chg="add mod">
          <ac:chgData name="a49512 Phạm Ngọc Anh" userId="cefd2df1-5fa3-4dec-87c8-c5040616a0c8" providerId="ADAL" clId="{306A01FE-4588-4624-A894-8CE72D249013}" dt="2023-12-26T17:02:53.122" v="281" actId="1076"/>
          <ac:spMkLst>
            <pc:docMk/>
            <pc:sldMk cId="3812695440" sldId="290"/>
            <ac:spMk id="6" creationId="{D4380163-DAD4-5CC8-9744-80A21B44B2FD}"/>
          </ac:spMkLst>
        </pc:spChg>
        <pc:spChg chg="add mod">
          <ac:chgData name="a49512 Phạm Ngọc Anh" userId="cefd2df1-5fa3-4dec-87c8-c5040616a0c8" providerId="ADAL" clId="{306A01FE-4588-4624-A894-8CE72D249013}" dt="2023-12-26T17:02:53.122" v="281" actId="1076"/>
          <ac:spMkLst>
            <pc:docMk/>
            <pc:sldMk cId="3812695440" sldId="290"/>
            <ac:spMk id="7" creationId="{DCAFB98D-250F-D8BE-F608-36887DFCBC09}"/>
          </ac:spMkLst>
        </pc:spChg>
        <pc:spChg chg="add mod">
          <ac:chgData name="a49512 Phạm Ngọc Anh" userId="cefd2df1-5fa3-4dec-87c8-c5040616a0c8" providerId="ADAL" clId="{306A01FE-4588-4624-A894-8CE72D249013}" dt="2023-12-26T17:02:53.122" v="281" actId="1076"/>
          <ac:spMkLst>
            <pc:docMk/>
            <pc:sldMk cId="3812695440" sldId="290"/>
            <ac:spMk id="8" creationId="{503B35D0-F86A-497B-4F39-485C7A292D2C}"/>
          </ac:spMkLst>
        </pc:spChg>
        <pc:spChg chg="add mod">
          <ac:chgData name="a49512 Phạm Ngọc Anh" userId="cefd2df1-5fa3-4dec-87c8-c5040616a0c8" providerId="ADAL" clId="{306A01FE-4588-4624-A894-8CE72D249013}" dt="2023-12-26T17:02:53.122" v="281" actId="1076"/>
          <ac:spMkLst>
            <pc:docMk/>
            <pc:sldMk cId="3812695440" sldId="290"/>
            <ac:spMk id="9" creationId="{CD0D505A-B5DD-05E5-16B2-BFBB6176108C}"/>
          </ac:spMkLst>
        </pc:spChg>
        <pc:spChg chg="add mod">
          <ac:chgData name="a49512 Phạm Ngọc Anh" userId="cefd2df1-5fa3-4dec-87c8-c5040616a0c8" providerId="ADAL" clId="{306A01FE-4588-4624-A894-8CE72D249013}" dt="2023-12-26T17:02:30.146" v="268" actId="1076"/>
          <ac:spMkLst>
            <pc:docMk/>
            <pc:sldMk cId="3812695440" sldId="290"/>
            <ac:spMk id="10" creationId="{06E173A3-758A-062E-9090-60A62DEE331D}"/>
          </ac:spMkLst>
        </pc:spChg>
        <pc:spChg chg="mod">
          <ac:chgData name="a49512 Phạm Ngọc Anh" userId="cefd2df1-5fa3-4dec-87c8-c5040616a0c8" providerId="ADAL" clId="{306A01FE-4588-4624-A894-8CE72D249013}" dt="2023-12-26T17:02:24.330" v="266" actId="255"/>
          <ac:spMkLst>
            <pc:docMk/>
            <pc:sldMk cId="3812695440" sldId="290"/>
            <ac:spMk id="12" creationId="{D8933067-F966-1717-281B-59461DDCEE43}"/>
          </ac:spMkLst>
        </pc:spChg>
        <pc:spChg chg="mod">
          <ac:chgData name="a49512 Phạm Ngọc Anh" userId="cefd2df1-5fa3-4dec-87c8-c5040616a0c8" providerId="ADAL" clId="{306A01FE-4588-4624-A894-8CE72D249013}" dt="2023-12-26T17:02:24.330" v="266" actId="255"/>
          <ac:spMkLst>
            <pc:docMk/>
            <pc:sldMk cId="3812695440" sldId="290"/>
            <ac:spMk id="13" creationId="{91CA72F9-E4C2-0507-5629-7098A73E0A4A}"/>
          </ac:spMkLst>
        </pc:spChg>
        <pc:grpChg chg="add mod">
          <ac:chgData name="a49512 Phạm Ngọc Anh" userId="cefd2df1-5fa3-4dec-87c8-c5040616a0c8" providerId="ADAL" clId="{306A01FE-4588-4624-A894-8CE72D249013}" dt="2023-12-26T17:02:46.066" v="276" actId="1076"/>
          <ac:grpSpMkLst>
            <pc:docMk/>
            <pc:sldMk cId="3812695440" sldId="290"/>
            <ac:grpSpMk id="11" creationId="{6DF18CF8-6ADC-6CBF-D5E2-C3E4D74322A9}"/>
          </ac:grpSpMkLst>
        </pc:grpChg>
      </pc:sldChg>
      <pc:sldChg chg="addSp modSp add mod modTransition modAnim">
        <pc:chgData name="a49512 Phạm Ngọc Anh" userId="cefd2df1-5fa3-4dec-87c8-c5040616a0c8" providerId="ADAL" clId="{306A01FE-4588-4624-A894-8CE72D249013}" dt="2023-12-26T17:10:42.953" v="391"/>
        <pc:sldMkLst>
          <pc:docMk/>
          <pc:sldMk cId="1692455335" sldId="291"/>
        </pc:sldMkLst>
        <pc:spChg chg="add mod">
          <ac:chgData name="a49512 Phạm Ngọc Anh" userId="cefd2df1-5fa3-4dec-87c8-c5040616a0c8" providerId="ADAL" clId="{306A01FE-4588-4624-A894-8CE72D249013}" dt="2023-12-26T17:03:31.738" v="297" actId="1076"/>
          <ac:spMkLst>
            <pc:docMk/>
            <pc:sldMk cId="1692455335" sldId="291"/>
            <ac:spMk id="2" creationId="{A724C8BA-1DAF-1D0B-87EE-4241975B161C}"/>
          </ac:spMkLst>
        </pc:spChg>
        <pc:spChg chg="add mod">
          <ac:chgData name="a49512 Phạm Ngọc Anh" userId="cefd2df1-5fa3-4dec-87c8-c5040616a0c8" providerId="ADAL" clId="{306A01FE-4588-4624-A894-8CE72D249013}" dt="2023-12-26T17:03:15.393" v="288" actId="1076"/>
          <ac:spMkLst>
            <pc:docMk/>
            <pc:sldMk cId="1692455335" sldId="291"/>
            <ac:spMk id="3" creationId="{8292CCEE-A291-E25B-869B-FB6945B95E79}"/>
          </ac:spMkLst>
        </pc:spChg>
        <pc:spChg chg="add mod">
          <ac:chgData name="a49512 Phạm Ngọc Anh" userId="cefd2df1-5fa3-4dec-87c8-c5040616a0c8" providerId="ADAL" clId="{306A01FE-4588-4624-A894-8CE72D249013}" dt="2023-12-26T17:03:27.169" v="295" actId="1076"/>
          <ac:spMkLst>
            <pc:docMk/>
            <pc:sldMk cId="1692455335" sldId="291"/>
            <ac:spMk id="4" creationId="{264854BE-61AA-8691-635F-91ABA0B353F6}"/>
          </ac:spMkLst>
        </pc:spChg>
        <pc:picChg chg="add mod">
          <ac:chgData name="a49512 Phạm Ngọc Anh" userId="cefd2df1-5fa3-4dec-87c8-c5040616a0c8" providerId="ADAL" clId="{306A01FE-4588-4624-A894-8CE72D249013}" dt="2023-12-26T17:03:25.635" v="294" actId="1076"/>
          <ac:picMkLst>
            <pc:docMk/>
            <pc:sldMk cId="1692455335" sldId="291"/>
            <ac:picMk id="5" creationId="{278CC310-33FE-6E32-9822-FE984DE0F284}"/>
          </ac:picMkLst>
        </pc:picChg>
      </pc:sldChg>
      <pc:sldChg chg="addSp modSp add mod modTransition modAnim">
        <pc:chgData name="a49512 Phạm Ngọc Anh" userId="cefd2df1-5fa3-4dec-87c8-c5040616a0c8" providerId="ADAL" clId="{306A01FE-4588-4624-A894-8CE72D249013}" dt="2023-12-26T17:13:29.959" v="407"/>
        <pc:sldMkLst>
          <pc:docMk/>
          <pc:sldMk cId="2153749597" sldId="292"/>
        </pc:sldMkLst>
        <pc:spChg chg="add mod">
          <ac:chgData name="a49512 Phạm Ngọc Anh" userId="cefd2df1-5fa3-4dec-87c8-c5040616a0c8" providerId="ADAL" clId="{306A01FE-4588-4624-A894-8CE72D249013}" dt="2023-12-26T17:04:12.682" v="312" actId="1076"/>
          <ac:spMkLst>
            <pc:docMk/>
            <pc:sldMk cId="2153749597" sldId="292"/>
            <ac:spMk id="2" creationId="{C5A0544F-8BAF-391F-A5D2-1803153A4268}"/>
          </ac:spMkLst>
        </pc:spChg>
        <pc:spChg chg="add mod">
          <ac:chgData name="a49512 Phạm Ngọc Anh" userId="cefd2df1-5fa3-4dec-87c8-c5040616a0c8" providerId="ADAL" clId="{306A01FE-4588-4624-A894-8CE72D249013}" dt="2023-12-26T17:04:04.690" v="308" actId="1076"/>
          <ac:spMkLst>
            <pc:docMk/>
            <pc:sldMk cId="2153749597" sldId="292"/>
            <ac:spMk id="3" creationId="{F789358E-3C40-5A3F-E980-CA4BCB23A171}"/>
          </ac:spMkLst>
        </pc:spChg>
        <pc:spChg chg="add mod">
          <ac:chgData name="a49512 Phạm Ngọc Anh" userId="cefd2df1-5fa3-4dec-87c8-c5040616a0c8" providerId="ADAL" clId="{306A01FE-4588-4624-A894-8CE72D249013}" dt="2023-12-26T17:04:13.722" v="313" actId="1076"/>
          <ac:spMkLst>
            <pc:docMk/>
            <pc:sldMk cId="2153749597" sldId="292"/>
            <ac:spMk id="4" creationId="{892CDB67-B735-9491-7349-14AEB85C912F}"/>
          </ac:spMkLst>
        </pc:spChg>
        <pc:picChg chg="add mod">
          <ac:chgData name="a49512 Phạm Ngọc Anh" userId="cefd2df1-5fa3-4dec-87c8-c5040616a0c8" providerId="ADAL" clId="{306A01FE-4588-4624-A894-8CE72D249013}" dt="2023-12-26T17:03:57.394" v="306" actId="1076"/>
          <ac:picMkLst>
            <pc:docMk/>
            <pc:sldMk cId="2153749597" sldId="292"/>
            <ac:picMk id="5" creationId="{D8E627D4-F812-4569-0BEE-5FE44D64828D}"/>
          </ac:picMkLst>
        </pc:picChg>
      </pc:sldChg>
      <pc:sldChg chg="addSp modSp add mod modTransition modAnim">
        <pc:chgData name="a49512 Phạm Ngọc Anh" userId="cefd2df1-5fa3-4dec-87c8-c5040616a0c8" providerId="ADAL" clId="{306A01FE-4588-4624-A894-8CE72D249013}" dt="2023-12-26T17:10:42.953" v="391"/>
        <pc:sldMkLst>
          <pc:docMk/>
          <pc:sldMk cId="3701947495" sldId="293"/>
        </pc:sldMkLst>
        <pc:spChg chg="add mod">
          <ac:chgData name="a49512 Phạm Ngọc Anh" userId="cefd2df1-5fa3-4dec-87c8-c5040616a0c8" providerId="ADAL" clId="{306A01FE-4588-4624-A894-8CE72D249013}" dt="2023-12-26T17:05:04.693" v="336" actId="1076"/>
          <ac:spMkLst>
            <pc:docMk/>
            <pc:sldMk cId="3701947495" sldId="293"/>
            <ac:spMk id="2" creationId="{0ABA5048-43A7-F69B-2272-C53B37624E4F}"/>
          </ac:spMkLst>
        </pc:spChg>
        <pc:spChg chg="add mod">
          <ac:chgData name="a49512 Phạm Ngọc Anh" userId="cefd2df1-5fa3-4dec-87c8-c5040616a0c8" providerId="ADAL" clId="{306A01FE-4588-4624-A894-8CE72D249013}" dt="2023-12-26T17:04:58.825" v="333" actId="1076"/>
          <ac:spMkLst>
            <pc:docMk/>
            <pc:sldMk cId="3701947495" sldId="293"/>
            <ac:spMk id="3" creationId="{D2E63281-E15B-DF6C-8F65-D21B9F635E9B}"/>
          </ac:spMkLst>
        </pc:spChg>
        <pc:spChg chg="add mod">
          <ac:chgData name="a49512 Phạm Ngọc Anh" userId="cefd2df1-5fa3-4dec-87c8-c5040616a0c8" providerId="ADAL" clId="{306A01FE-4588-4624-A894-8CE72D249013}" dt="2023-12-26T17:04:52.243" v="329" actId="1076"/>
          <ac:spMkLst>
            <pc:docMk/>
            <pc:sldMk cId="3701947495" sldId="293"/>
            <ac:spMk id="4" creationId="{288805DF-D86A-0516-C924-22C483C08117}"/>
          </ac:spMkLst>
        </pc:spChg>
        <pc:spChg chg="add mod">
          <ac:chgData name="a49512 Phạm Ngọc Anh" userId="cefd2df1-5fa3-4dec-87c8-c5040616a0c8" providerId="ADAL" clId="{306A01FE-4588-4624-A894-8CE72D249013}" dt="2023-12-26T17:04:57.251" v="332" actId="1076"/>
          <ac:spMkLst>
            <pc:docMk/>
            <pc:sldMk cId="3701947495" sldId="293"/>
            <ac:spMk id="5" creationId="{90CC04AC-4EC9-09C2-EABC-A694AD91F6E1}"/>
          </ac:spMkLst>
        </pc:spChg>
        <pc:spChg chg="add mod">
          <ac:chgData name="a49512 Phạm Ngọc Anh" userId="cefd2df1-5fa3-4dec-87c8-c5040616a0c8" providerId="ADAL" clId="{306A01FE-4588-4624-A894-8CE72D249013}" dt="2023-12-26T17:04:57.251" v="332" actId="1076"/>
          <ac:spMkLst>
            <pc:docMk/>
            <pc:sldMk cId="3701947495" sldId="293"/>
            <ac:spMk id="6" creationId="{71EC728B-C6F3-83DF-0DF4-1CB267B77C6F}"/>
          </ac:spMkLst>
        </pc:spChg>
      </pc:sldChg>
      <pc:sldChg chg="addSp modSp add mod modTransition modAnim">
        <pc:chgData name="a49512 Phạm Ngọc Anh" userId="cefd2df1-5fa3-4dec-87c8-c5040616a0c8" providerId="ADAL" clId="{306A01FE-4588-4624-A894-8CE72D249013}" dt="2023-12-26T17:10:42.953" v="391"/>
        <pc:sldMkLst>
          <pc:docMk/>
          <pc:sldMk cId="883189914" sldId="294"/>
        </pc:sldMkLst>
        <pc:spChg chg="add mod">
          <ac:chgData name="a49512 Phạm Ngọc Anh" userId="cefd2df1-5fa3-4dec-87c8-c5040616a0c8" providerId="ADAL" clId="{306A01FE-4588-4624-A894-8CE72D249013}" dt="2023-12-26T17:06:52.153" v="348" actId="1076"/>
          <ac:spMkLst>
            <pc:docMk/>
            <pc:sldMk cId="883189914" sldId="294"/>
            <ac:spMk id="2" creationId="{0B3C512B-E102-4027-75B6-9C58FA2772A7}"/>
          </ac:spMkLst>
        </pc:spChg>
        <pc:spChg chg="add mod">
          <ac:chgData name="a49512 Phạm Ngọc Anh" userId="cefd2df1-5fa3-4dec-87c8-c5040616a0c8" providerId="ADAL" clId="{306A01FE-4588-4624-A894-8CE72D249013}" dt="2023-12-26T17:06:41.743" v="345" actId="14100"/>
          <ac:spMkLst>
            <pc:docMk/>
            <pc:sldMk cId="883189914" sldId="294"/>
            <ac:spMk id="3" creationId="{271C3699-2347-6441-7B6A-05D3AA14535F}"/>
          </ac:spMkLst>
        </pc:spChg>
        <pc:spChg chg="add mod">
          <ac:chgData name="a49512 Phạm Ngọc Anh" userId="cefd2df1-5fa3-4dec-87c8-c5040616a0c8" providerId="ADAL" clId="{306A01FE-4588-4624-A894-8CE72D249013}" dt="2023-12-26T17:06:41.743" v="345" actId="14100"/>
          <ac:spMkLst>
            <pc:docMk/>
            <pc:sldMk cId="883189914" sldId="294"/>
            <ac:spMk id="4" creationId="{7733E944-71FD-ED53-C66F-246E38C5A837}"/>
          </ac:spMkLst>
        </pc:spChg>
        <pc:spChg chg="add mod">
          <ac:chgData name="a49512 Phạm Ngọc Anh" userId="cefd2df1-5fa3-4dec-87c8-c5040616a0c8" providerId="ADAL" clId="{306A01FE-4588-4624-A894-8CE72D249013}" dt="2023-12-26T17:06:48.167" v="347" actId="1076"/>
          <ac:spMkLst>
            <pc:docMk/>
            <pc:sldMk cId="883189914" sldId="294"/>
            <ac:spMk id="6" creationId="{F247DB9B-B04C-0D67-F190-48B3121A93A2}"/>
          </ac:spMkLst>
        </pc:spChg>
        <pc:spChg chg="add mod">
          <ac:chgData name="a49512 Phạm Ngọc Anh" userId="cefd2df1-5fa3-4dec-87c8-c5040616a0c8" providerId="ADAL" clId="{306A01FE-4588-4624-A894-8CE72D249013}" dt="2023-12-26T17:06:32.238" v="342" actId="1076"/>
          <ac:spMkLst>
            <pc:docMk/>
            <pc:sldMk cId="883189914" sldId="294"/>
            <ac:spMk id="7" creationId="{2115F35A-6696-2EA7-FBA2-41B2503C5BBF}"/>
          </ac:spMkLst>
        </pc:spChg>
        <pc:picChg chg="add mod">
          <ac:chgData name="a49512 Phạm Ngọc Anh" userId="cefd2df1-5fa3-4dec-87c8-c5040616a0c8" providerId="ADAL" clId="{306A01FE-4588-4624-A894-8CE72D249013}" dt="2023-12-26T17:06:32.238" v="342" actId="1076"/>
          <ac:picMkLst>
            <pc:docMk/>
            <pc:sldMk cId="883189914" sldId="294"/>
            <ac:picMk id="5" creationId="{689B3EB3-5C62-87CD-865B-9A4BC039A09C}"/>
          </ac:picMkLst>
        </pc:picChg>
        <pc:picChg chg="add mod">
          <ac:chgData name="a49512 Phạm Ngọc Anh" userId="cefd2df1-5fa3-4dec-87c8-c5040616a0c8" providerId="ADAL" clId="{306A01FE-4588-4624-A894-8CE72D249013}" dt="2023-12-26T17:06:32.238" v="342" actId="1076"/>
          <ac:picMkLst>
            <pc:docMk/>
            <pc:sldMk cId="883189914" sldId="294"/>
            <ac:picMk id="8" creationId="{D0491216-199E-01FA-C8CC-281BDF5C7BDF}"/>
          </ac:picMkLst>
        </pc:picChg>
      </pc:sldChg>
      <pc:sldChg chg="addSp modSp add mod modTransition modAnim">
        <pc:chgData name="a49512 Phạm Ngọc Anh" userId="cefd2df1-5fa3-4dec-87c8-c5040616a0c8" providerId="ADAL" clId="{306A01FE-4588-4624-A894-8CE72D249013}" dt="2023-12-26T17:13:57.192" v="409"/>
        <pc:sldMkLst>
          <pc:docMk/>
          <pc:sldMk cId="3797285331" sldId="295"/>
        </pc:sldMkLst>
        <pc:spChg chg="add mod">
          <ac:chgData name="a49512 Phạm Ngọc Anh" userId="cefd2df1-5fa3-4dec-87c8-c5040616a0c8" providerId="ADAL" clId="{306A01FE-4588-4624-A894-8CE72D249013}" dt="2023-12-26T17:07:07.563" v="352" actId="1076"/>
          <ac:spMkLst>
            <pc:docMk/>
            <pc:sldMk cId="3797285331" sldId="295"/>
            <ac:spMk id="2" creationId="{6C461A22-2875-FEC2-6309-9C9DAFC4A7BA}"/>
          </ac:spMkLst>
        </pc:spChg>
        <pc:spChg chg="add mod">
          <ac:chgData name="a49512 Phạm Ngọc Anh" userId="cefd2df1-5fa3-4dec-87c8-c5040616a0c8" providerId="ADAL" clId="{306A01FE-4588-4624-A894-8CE72D249013}" dt="2023-12-26T17:07:07.563" v="352" actId="1076"/>
          <ac:spMkLst>
            <pc:docMk/>
            <pc:sldMk cId="3797285331" sldId="295"/>
            <ac:spMk id="3" creationId="{57074041-63FF-1A6C-5BAB-FB86E67E2E23}"/>
          </ac:spMkLst>
        </pc:spChg>
        <pc:spChg chg="add mod">
          <ac:chgData name="a49512 Phạm Ngọc Anh" userId="cefd2df1-5fa3-4dec-87c8-c5040616a0c8" providerId="ADAL" clId="{306A01FE-4588-4624-A894-8CE72D249013}" dt="2023-12-26T17:07:07.563" v="352" actId="1076"/>
          <ac:spMkLst>
            <pc:docMk/>
            <pc:sldMk cId="3797285331" sldId="295"/>
            <ac:spMk id="4" creationId="{E48405E0-B762-7659-F486-367A721E687C}"/>
          </ac:spMkLst>
        </pc:spChg>
        <pc:spChg chg="add mod">
          <ac:chgData name="a49512 Phạm Ngọc Anh" userId="cefd2df1-5fa3-4dec-87c8-c5040616a0c8" providerId="ADAL" clId="{306A01FE-4588-4624-A894-8CE72D249013}" dt="2023-12-26T17:07:07.563" v="352" actId="1076"/>
          <ac:spMkLst>
            <pc:docMk/>
            <pc:sldMk cId="3797285331" sldId="295"/>
            <ac:spMk id="5" creationId="{A66A2DA9-C253-5624-09AF-76AC99B546ED}"/>
          </ac:spMkLst>
        </pc:spChg>
        <pc:spChg chg="add mod">
          <ac:chgData name="a49512 Phạm Ngọc Anh" userId="cefd2df1-5fa3-4dec-87c8-c5040616a0c8" providerId="ADAL" clId="{306A01FE-4588-4624-A894-8CE72D249013}" dt="2023-12-26T17:07:07.563" v="352" actId="1076"/>
          <ac:spMkLst>
            <pc:docMk/>
            <pc:sldMk cId="3797285331" sldId="295"/>
            <ac:spMk id="8" creationId="{33C3CFF2-087E-718F-1E16-9EC5D0A37E33}"/>
          </ac:spMkLst>
        </pc:spChg>
        <pc:spChg chg="add mod">
          <ac:chgData name="a49512 Phạm Ngọc Anh" userId="cefd2df1-5fa3-4dec-87c8-c5040616a0c8" providerId="ADAL" clId="{306A01FE-4588-4624-A894-8CE72D249013}" dt="2023-12-26T17:07:07.563" v="352" actId="1076"/>
          <ac:spMkLst>
            <pc:docMk/>
            <pc:sldMk cId="3797285331" sldId="295"/>
            <ac:spMk id="9" creationId="{9683D25D-799E-C75A-D972-88E6DECB061C}"/>
          </ac:spMkLst>
        </pc:spChg>
        <pc:picChg chg="add mod">
          <ac:chgData name="a49512 Phạm Ngọc Anh" userId="cefd2df1-5fa3-4dec-87c8-c5040616a0c8" providerId="ADAL" clId="{306A01FE-4588-4624-A894-8CE72D249013}" dt="2023-12-26T17:07:07.563" v="352" actId="1076"/>
          <ac:picMkLst>
            <pc:docMk/>
            <pc:sldMk cId="3797285331" sldId="295"/>
            <ac:picMk id="6" creationId="{92C0E8BE-72DC-5247-B769-2BF6867CE69A}"/>
          </ac:picMkLst>
        </pc:picChg>
        <pc:picChg chg="add mod">
          <ac:chgData name="a49512 Phạm Ngọc Anh" userId="cefd2df1-5fa3-4dec-87c8-c5040616a0c8" providerId="ADAL" clId="{306A01FE-4588-4624-A894-8CE72D249013}" dt="2023-12-26T17:07:07.563" v="352" actId="1076"/>
          <ac:picMkLst>
            <pc:docMk/>
            <pc:sldMk cId="3797285331" sldId="295"/>
            <ac:picMk id="7" creationId="{764D9807-BBAE-DEA7-58E0-9BE644F07250}"/>
          </ac:picMkLst>
        </pc:picChg>
        <pc:picChg chg="add mod">
          <ac:chgData name="a49512 Phạm Ngọc Anh" userId="cefd2df1-5fa3-4dec-87c8-c5040616a0c8" providerId="ADAL" clId="{306A01FE-4588-4624-A894-8CE72D249013}" dt="2023-12-26T17:07:07.563" v="352" actId="1076"/>
          <ac:picMkLst>
            <pc:docMk/>
            <pc:sldMk cId="3797285331" sldId="295"/>
            <ac:picMk id="10" creationId="{E98641C3-B12F-3F45-FBB0-795775C6D6DB}"/>
          </ac:picMkLst>
        </pc:picChg>
      </pc:sldChg>
      <pc:sldChg chg="addSp modSp add del mod modAnim">
        <pc:chgData name="a49512 Phạm Ngọc Anh" userId="cefd2df1-5fa3-4dec-87c8-c5040616a0c8" providerId="ADAL" clId="{306A01FE-4588-4624-A894-8CE72D249013}" dt="2023-12-26T17:07:30.183" v="357" actId="47"/>
        <pc:sldMkLst>
          <pc:docMk/>
          <pc:sldMk cId="2931860882" sldId="296"/>
        </pc:sldMkLst>
        <pc:spChg chg="add mod">
          <ac:chgData name="a49512 Phạm Ngọc Anh" userId="cefd2df1-5fa3-4dec-87c8-c5040616a0c8" providerId="ADAL" clId="{306A01FE-4588-4624-A894-8CE72D249013}" dt="2023-12-26T17:07:21.833" v="356" actId="1076"/>
          <ac:spMkLst>
            <pc:docMk/>
            <pc:sldMk cId="2931860882" sldId="296"/>
            <ac:spMk id="2" creationId="{718C69F2-EC72-8EE3-9119-D10AF34FCC38}"/>
          </ac:spMkLst>
        </pc:spChg>
        <pc:spChg chg="add mod">
          <ac:chgData name="a49512 Phạm Ngọc Anh" userId="cefd2df1-5fa3-4dec-87c8-c5040616a0c8" providerId="ADAL" clId="{306A01FE-4588-4624-A894-8CE72D249013}" dt="2023-12-26T17:07:21.833" v="356" actId="1076"/>
          <ac:spMkLst>
            <pc:docMk/>
            <pc:sldMk cId="2931860882" sldId="296"/>
            <ac:spMk id="3" creationId="{1E634ED8-AB94-635C-4168-ABAF5B00C5F4}"/>
          </ac:spMkLst>
        </pc:spChg>
        <pc:spChg chg="add mod">
          <ac:chgData name="a49512 Phạm Ngọc Anh" userId="cefd2df1-5fa3-4dec-87c8-c5040616a0c8" providerId="ADAL" clId="{306A01FE-4588-4624-A894-8CE72D249013}" dt="2023-12-26T17:07:21.833" v="356" actId="1076"/>
          <ac:spMkLst>
            <pc:docMk/>
            <pc:sldMk cId="2931860882" sldId="296"/>
            <ac:spMk id="4" creationId="{6F2853E9-AFEF-BAD2-F5A9-4DA08B562ADB}"/>
          </ac:spMkLst>
        </pc:spChg>
        <pc:spChg chg="add mod">
          <ac:chgData name="a49512 Phạm Ngọc Anh" userId="cefd2df1-5fa3-4dec-87c8-c5040616a0c8" providerId="ADAL" clId="{306A01FE-4588-4624-A894-8CE72D249013}" dt="2023-12-26T17:07:21.833" v="356" actId="1076"/>
          <ac:spMkLst>
            <pc:docMk/>
            <pc:sldMk cId="2931860882" sldId="296"/>
            <ac:spMk id="6" creationId="{C1561BF1-BBAC-4A8A-9868-44DE65D077AB}"/>
          </ac:spMkLst>
        </pc:spChg>
        <pc:spChg chg="add mod">
          <ac:chgData name="a49512 Phạm Ngọc Anh" userId="cefd2df1-5fa3-4dec-87c8-c5040616a0c8" providerId="ADAL" clId="{306A01FE-4588-4624-A894-8CE72D249013}" dt="2023-12-26T17:07:21.833" v="356" actId="1076"/>
          <ac:spMkLst>
            <pc:docMk/>
            <pc:sldMk cId="2931860882" sldId="296"/>
            <ac:spMk id="7" creationId="{695C6BE0-1301-0213-1F75-7A645757B4D6}"/>
          </ac:spMkLst>
        </pc:spChg>
        <pc:picChg chg="add mod">
          <ac:chgData name="a49512 Phạm Ngọc Anh" userId="cefd2df1-5fa3-4dec-87c8-c5040616a0c8" providerId="ADAL" clId="{306A01FE-4588-4624-A894-8CE72D249013}" dt="2023-12-26T17:07:21.833" v="356" actId="1076"/>
          <ac:picMkLst>
            <pc:docMk/>
            <pc:sldMk cId="2931860882" sldId="296"/>
            <ac:picMk id="5" creationId="{1B05A292-BF58-8142-807E-CF7950020329}"/>
          </ac:picMkLst>
        </pc:picChg>
        <pc:picChg chg="add mod">
          <ac:chgData name="a49512 Phạm Ngọc Anh" userId="cefd2df1-5fa3-4dec-87c8-c5040616a0c8" providerId="ADAL" clId="{306A01FE-4588-4624-A894-8CE72D249013}" dt="2023-12-26T17:07:21.833" v="356" actId="1076"/>
          <ac:picMkLst>
            <pc:docMk/>
            <pc:sldMk cId="2931860882" sldId="296"/>
            <ac:picMk id="8" creationId="{DB2A34BA-B591-C647-0EAB-2CD4CB3C0AF7}"/>
          </ac:picMkLst>
        </pc:picChg>
      </pc:sldChg>
      <pc:sldChg chg="addSp modSp add mod modTransition modAnim">
        <pc:chgData name="a49512 Phạm Ngọc Anh" userId="cefd2df1-5fa3-4dec-87c8-c5040616a0c8" providerId="ADAL" clId="{306A01FE-4588-4624-A894-8CE72D249013}" dt="2023-12-26T17:14:10.093" v="410"/>
        <pc:sldMkLst>
          <pc:docMk/>
          <pc:sldMk cId="3476747561" sldId="297"/>
        </pc:sldMkLst>
        <pc:spChg chg="add mod">
          <ac:chgData name="a49512 Phạm Ngọc Anh" userId="cefd2df1-5fa3-4dec-87c8-c5040616a0c8" providerId="ADAL" clId="{306A01FE-4588-4624-A894-8CE72D249013}" dt="2023-12-26T17:07:42.405" v="361" actId="1076"/>
          <ac:spMkLst>
            <pc:docMk/>
            <pc:sldMk cId="3476747561" sldId="297"/>
            <ac:spMk id="2" creationId="{04EE642A-A880-8900-20F1-527C039DA621}"/>
          </ac:spMkLst>
        </pc:spChg>
        <pc:spChg chg="add mod">
          <ac:chgData name="a49512 Phạm Ngọc Anh" userId="cefd2df1-5fa3-4dec-87c8-c5040616a0c8" providerId="ADAL" clId="{306A01FE-4588-4624-A894-8CE72D249013}" dt="2023-12-26T17:07:42.405" v="361" actId="1076"/>
          <ac:spMkLst>
            <pc:docMk/>
            <pc:sldMk cId="3476747561" sldId="297"/>
            <ac:spMk id="3" creationId="{0381651A-BA74-71FA-EF02-8375560257C8}"/>
          </ac:spMkLst>
        </pc:spChg>
        <pc:spChg chg="add mod">
          <ac:chgData name="a49512 Phạm Ngọc Anh" userId="cefd2df1-5fa3-4dec-87c8-c5040616a0c8" providerId="ADAL" clId="{306A01FE-4588-4624-A894-8CE72D249013}" dt="2023-12-26T17:07:42.405" v="361" actId="1076"/>
          <ac:spMkLst>
            <pc:docMk/>
            <pc:sldMk cId="3476747561" sldId="297"/>
            <ac:spMk id="4" creationId="{955C8FB3-680F-CD20-9DCF-D1DB9144C367}"/>
          </ac:spMkLst>
        </pc:spChg>
        <pc:spChg chg="add mod">
          <ac:chgData name="a49512 Phạm Ngọc Anh" userId="cefd2df1-5fa3-4dec-87c8-c5040616a0c8" providerId="ADAL" clId="{306A01FE-4588-4624-A894-8CE72D249013}" dt="2023-12-26T17:07:42.405" v="361" actId="1076"/>
          <ac:spMkLst>
            <pc:docMk/>
            <pc:sldMk cId="3476747561" sldId="297"/>
            <ac:spMk id="5" creationId="{7EDDA7C3-E532-4562-0F0B-8CBF7CD8DE13}"/>
          </ac:spMkLst>
        </pc:spChg>
        <pc:spChg chg="add mod">
          <ac:chgData name="a49512 Phạm Ngọc Anh" userId="cefd2df1-5fa3-4dec-87c8-c5040616a0c8" providerId="ADAL" clId="{306A01FE-4588-4624-A894-8CE72D249013}" dt="2023-12-26T17:07:49.133" v="363" actId="1076"/>
          <ac:spMkLst>
            <pc:docMk/>
            <pc:sldMk cId="3476747561" sldId="297"/>
            <ac:spMk id="8" creationId="{5019A114-95CC-ED31-AF84-A9A816E90749}"/>
          </ac:spMkLst>
        </pc:spChg>
        <pc:picChg chg="add mod">
          <ac:chgData name="a49512 Phạm Ngọc Anh" userId="cefd2df1-5fa3-4dec-87c8-c5040616a0c8" providerId="ADAL" clId="{306A01FE-4588-4624-A894-8CE72D249013}" dt="2023-12-26T17:07:42.405" v="361" actId="1076"/>
          <ac:picMkLst>
            <pc:docMk/>
            <pc:sldMk cId="3476747561" sldId="297"/>
            <ac:picMk id="6" creationId="{ECF78321-E7BD-8505-4EF3-9AC6CF0AA161}"/>
          </ac:picMkLst>
        </pc:picChg>
        <pc:picChg chg="add mod">
          <ac:chgData name="a49512 Phạm Ngọc Anh" userId="cefd2df1-5fa3-4dec-87c8-c5040616a0c8" providerId="ADAL" clId="{306A01FE-4588-4624-A894-8CE72D249013}" dt="2023-12-26T17:07:42.405" v="361" actId="1076"/>
          <ac:picMkLst>
            <pc:docMk/>
            <pc:sldMk cId="3476747561" sldId="297"/>
            <ac:picMk id="7" creationId="{55A35AB2-E989-FD78-E5F8-7C87A669C727}"/>
          </ac:picMkLst>
        </pc:picChg>
      </pc:sldChg>
      <pc:sldMasterChg chg="modTransition modSldLayout">
        <pc:chgData name="a49512 Phạm Ngọc Anh" userId="cefd2df1-5fa3-4dec-87c8-c5040616a0c8" providerId="ADAL" clId="{306A01FE-4588-4624-A894-8CE72D249013}" dt="2023-12-26T17:10:42.953" v="391"/>
        <pc:sldMasterMkLst>
          <pc:docMk/>
          <pc:sldMasterMk cId="0" sldId="2147483648"/>
        </pc:sldMasterMkLst>
        <pc:sldLayoutChg chg="modTransition">
          <pc:chgData name="a49512 Phạm Ngọc Anh" userId="cefd2df1-5fa3-4dec-87c8-c5040616a0c8" providerId="ADAL" clId="{306A01FE-4588-4624-A894-8CE72D249013}" dt="2023-12-26T17:10:42.953" v="391"/>
          <pc:sldLayoutMkLst>
            <pc:docMk/>
            <pc:sldMasterMk cId="0" sldId="2147483648"/>
            <pc:sldLayoutMk cId="0" sldId="2147483649"/>
          </pc:sldLayoutMkLst>
        </pc:sldLayoutChg>
        <pc:sldLayoutChg chg="modTransition">
          <pc:chgData name="a49512 Phạm Ngọc Anh" userId="cefd2df1-5fa3-4dec-87c8-c5040616a0c8" providerId="ADAL" clId="{306A01FE-4588-4624-A894-8CE72D249013}" dt="2023-12-26T17:10:42.953" v="391"/>
          <pc:sldLayoutMkLst>
            <pc:docMk/>
            <pc:sldMasterMk cId="0" sldId="2147483648"/>
            <pc:sldLayoutMk cId="0" sldId="2147483650"/>
          </pc:sldLayoutMkLst>
        </pc:sldLayoutChg>
        <pc:sldLayoutChg chg="modTransition">
          <pc:chgData name="a49512 Phạm Ngọc Anh" userId="cefd2df1-5fa3-4dec-87c8-c5040616a0c8" providerId="ADAL" clId="{306A01FE-4588-4624-A894-8CE72D249013}" dt="2023-12-26T17:10:42.953" v="391"/>
          <pc:sldLayoutMkLst>
            <pc:docMk/>
            <pc:sldMasterMk cId="0" sldId="2147483648"/>
            <pc:sldLayoutMk cId="0" sldId="2147483651"/>
          </pc:sldLayoutMkLst>
        </pc:sldLayoutChg>
        <pc:sldLayoutChg chg="modTransition">
          <pc:chgData name="a49512 Phạm Ngọc Anh" userId="cefd2df1-5fa3-4dec-87c8-c5040616a0c8" providerId="ADAL" clId="{306A01FE-4588-4624-A894-8CE72D249013}" dt="2023-12-26T17:10:42.953" v="391"/>
          <pc:sldLayoutMkLst>
            <pc:docMk/>
            <pc:sldMasterMk cId="0" sldId="2147483648"/>
            <pc:sldLayoutMk cId="0" sldId="2147483652"/>
          </pc:sldLayoutMkLst>
        </pc:sldLayoutChg>
        <pc:sldLayoutChg chg="modTransition">
          <pc:chgData name="a49512 Phạm Ngọc Anh" userId="cefd2df1-5fa3-4dec-87c8-c5040616a0c8" providerId="ADAL" clId="{306A01FE-4588-4624-A894-8CE72D249013}" dt="2023-12-26T17:10:42.953" v="391"/>
          <pc:sldLayoutMkLst>
            <pc:docMk/>
            <pc:sldMasterMk cId="0" sldId="2147483648"/>
            <pc:sldLayoutMk cId="0" sldId="2147483653"/>
          </pc:sldLayoutMkLst>
        </pc:sldLayoutChg>
        <pc:sldLayoutChg chg="modTransition">
          <pc:chgData name="a49512 Phạm Ngọc Anh" userId="cefd2df1-5fa3-4dec-87c8-c5040616a0c8" providerId="ADAL" clId="{306A01FE-4588-4624-A894-8CE72D249013}" dt="2023-12-26T17:10:42.953" v="391"/>
          <pc:sldLayoutMkLst>
            <pc:docMk/>
            <pc:sldMasterMk cId="0" sldId="2147483648"/>
            <pc:sldLayoutMk cId="0" sldId="2147483654"/>
          </pc:sldLayoutMkLst>
        </pc:sldLayoutChg>
        <pc:sldLayoutChg chg="modTransition">
          <pc:chgData name="a49512 Phạm Ngọc Anh" userId="cefd2df1-5fa3-4dec-87c8-c5040616a0c8" providerId="ADAL" clId="{306A01FE-4588-4624-A894-8CE72D249013}" dt="2023-12-26T17:10:42.953" v="391"/>
          <pc:sldLayoutMkLst>
            <pc:docMk/>
            <pc:sldMasterMk cId="0" sldId="2147483648"/>
            <pc:sldLayoutMk cId="0" sldId="2147483655"/>
          </pc:sldLayoutMkLst>
        </pc:sldLayoutChg>
        <pc:sldLayoutChg chg="modTransition">
          <pc:chgData name="a49512 Phạm Ngọc Anh" userId="cefd2df1-5fa3-4dec-87c8-c5040616a0c8" providerId="ADAL" clId="{306A01FE-4588-4624-A894-8CE72D249013}" dt="2023-12-26T17:10:42.953" v="391"/>
          <pc:sldLayoutMkLst>
            <pc:docMk/>
            <pc:sldMasterMk cId="0" sldId="2147483648"/>
            <pc:sldLayoutMk cId="0" sldId="2147483656"/>
          </pc:sldLayoutMkLst>
        </pc:sldLayoutChg>
        <pc:sldLayoutChg chg="modTransition">
          <pc:chgData name="a49512 Phạm Ngọc Anh" userId="cefd2df1-5fa3-4dec-87c8-c5040616a0c8" providerId="ADAL" clId="{306A01FE-4588-4624-A894-8CE72D249013}" dt="2023-12-26T17:10:42.953" v="391"/>
          <pc:sldLayoutMkLst>
            <pc:docMk/>
            <pc:sldMasterMk cId="0" sldId="2147483648"/>
            <pc:sldLayoutMk cId="0" sldId="2147483657"/>
          </pc:sldLayoutMkLst>
        </pc:sldLayoutChg>
        <pc:sldLayoutChg chg="modTransition">
          <pc:chgData name="a49512 Phạm Ngọc Anh" userId="cefd2df1-5fa3-4dec-87c8-c5040616a0c8" providerId="ADAL" clId="{306A01FE-4588-4624-A894-8CE72D249013}" dt="2023-12-26T17:10:42.953" v="391"/>
          <pc:sldLayoutMkLst>
            <pc:docMk/>
            <pc:sldMasterMk cId="0" sldId="2147483648"/>
            <pc:sldLayoutMk cId="0" sldId="2147483658"/>
          </pc:sldLayoutMkLst>
        </pc:sldLayoutChg>
        <pc:sldLayoutChg chg="modTransition">
          <pc:chgData name="a49512 Phạm Ngọc Anh" userId="cefd2df1-5fa3-4dec-87c8-c5040616a0c8" providerId="ADAL" clId="{306A01FE-4588-4624-A894-8CE72D249013}" dt="2023-12-26T17:10:42.953" v="391"/>
          <pc:sldLayoutMkLst>
            <pc:docMk/>
            <pc:sldMasterMk cId="0" sldId="2147483648"/>
            <pc:sldLayoutMk cId="0" sldId="2147483659"/>
          </pc:sldLayoutMkLst>
        </pc:sldLayoutChg>
      </pc:sldMasterChg>
      <pc:sldMasterChg chg="modTransition modSldLayout">
        <pc:chgData name="a49512 Phạm Ngọc Anh" userId="cefd2df1-5fa3-4dec-87c8-c5040616a0c8" providerId="ADAL" clId="{306A01FE-4588-4624-A894-8CE72D249013}" dt="2023-12-26T17:10:42.953" v="391"/>
        <pc:sldMasterMkLst>
          <pc:docMk/>
          <pc:sldMasterMk cId="0" sldId="2147483660"/>
        </pc:sldMasterMkLst>
        <pc:sldLayoutChg chg="modTransition">
          <pc:chgData name="a49512 Phạm Ngọc Anh" userId="cefd2df1-5fa3-4dec-87c8-c5040616a0c8" providerId="ADAL" clId="{306A01FE-4588-4624-A894-8CE72D249013}" dt="2023-12-26T17:10:42.953" v="391"/>
          <pc:sldLayoutMkLst>
            <pc:docMk/>
            <pc:sldMasterMk cId="0" sldId="2147483660"/>
            <pc:sldLayoutMk cId="0" sldId="2147483661"/>
          </pc:sldLayoutMkLst>
        </pc:sldLayoutChg>
        <pc:sldLayoutChg chg="modTransition">
          <pc:chgData name="a49512 Phạm Ngọc Anh" userId="cefd2df1-5fa3-4dec-87c8-c5040616a0c8" providerId="ADAL" clId="{306A01FE-4588-4624-A894-8CE72D249013}" dt="2023-12-26T17:10:42.953" v="391"/>
          <pc:sldLayoutMkLst>
            <pc:docMk/>
            <pc:sldMasterMk cId="0" sldId="2147483660"/>
            <pc:sldLayoutMk cId="0" sldId="2147483662"/>
          </pc:sldLayoutMkLst>
        </pc:sldLayoutChg>
        <pc:sldLayoutChg chg="modTransition">
          <pc:chgData name="a49512 Phạm Ngọc Anh" userId="cefd2df1-5fa3-4dec-87c8-c5040616a0c8" providerId="ADAL" clId="{306A01FE-4588-4624-A894-8CE72D249013}" dt="2023-12-26T17:10:42.953" v="391"/>
          <pc:sldLayoutMkLst>
            <pc:docMk/>
            <pc:sldMasterMk cId="0" sldId="2147483660"/>
            <pc:sldLayoutMk cId="0" sldId="2147483663"/>
          </pc:sldLayoutMkLst>
        </pc:sldLayoutChg>
        <pc:sldLayoutChg chg="modTransition">
          <pc:chgData name="a49512 Phạm Ngọc Anh" userId="cefd2df1-5fa3-4dec-87c8-c5040616a0c8" providerId="ADAL" clId="{306A01FE-4588-4624-A894-8CE72D249013}" dt="2023-12-26T17:10:42.953" v="391"/>
          <pc:sldLayoutMkLst>
            <pc:docMk/>
            <pc:sldMasterMk cId="0" sldId="2147483660"/>
            <pc:sldLayoutMk cId="0" sldId="2147483664"/>
          </pc:sldLayoutMkLst>
        </pc:sldLayoutChg>
        <pc:sldLayoutChg chg="modTransition">
          <pc:chgData name="a49512 Phạm Ngọc Anh" userId="cefd2df1-5fa3-4dec-87c8-c5040616a0c8" providerId="ADAL" clId="{306A01FE-4588-4624-A894-8CE72D249013}" dt="2023-12-26T17:10:42.953" v="391"/>
          <pc:sldLayoutMkLst>
            <pc:docMk/>
            <pc:sldMasterMk cId="0" sldId="2147483660"/>
            <pc:sldLayoutMk cId="0" sldId="2147483665"/>
          </pc:sldLayoutMkLst>
        </pc:sldLayoutChg>
        <pc:sldLayoutChg chg="modTransition">
          <pc:chgData name="a49512 Phạm Ngọc Anh" userId="cefd2df1-5fa3-4dec-87c8-c5040616a0c8" providerId="ADAL" clId="{306A01FE-4588-4624-A894-8CE72D249013}" dt="2023-12-26T17:10:42.953" v="391"/>
          <pc:sldLayoutMkLst>
            <pc:docMk/>
            <pc:sldMasterMk cId="0" sldId="2147483660"/>
            <pc:sldLayoutMk cId="0" sldId="2147483666"/>
          </pc:sldLayoutMkLst>
        </pc:sldLayoutChg>
        <pc:sldLayoutChg chg="modTransition">
          <pc:chgData name="a49512 Phạm Ngọc Anh" userId="cefd2df1-5fa3-4dec-87c8-c5040616a0c8" providerId="ADAL" clId="{306A01FE-4588-4624-A894-8CE72D249013}" dt="2023-12-26T17:10:42.953" v="391"/>
          <pc:sldLayoutMkLst>
            <pc:docMk/>
            <pc:sldMasterMk cId="0" sldId="2147483660"/>
            <pc:sldLayoutMk cId="0" sldId="2147483667"/>
          </pc:sldLayoutMkLst>
        </pc:sldLayoutChg>
        <pc:sldLayoutChg chg="modTransition">
          <pc:chgData name="a49512 Phạm Ngọc Anh" userId="cefd2df1-5fa3-4dec-87c8-c5040616a0c8" providerId="ADAL" clId="{306A01FE-4588-4624-A894-8CE72D249013}" dt="2023-12-26T17:10:42.953" v="391"/>
          <pc:sldLayoutMkLst>
            <pc:docMk/>
            <pc:sldMasterMk cId="0" sldId="2147483660"/>
            <pc:sldLayoutMk cId="0" sldId="2147483668"/>
          </pc:sldLayoutMkLst>
        </pc:sldLayoutChg>
        <pc:sldLayoutChg chg="modTransition">
          <pc:chgData name="a49512 Phạm Ngọc Anh" userId="cefd2df1-5fa3-4dec-87c8-c5040616a0c8" providerId="ADAL" clId="{306A01FE-4588-4624-A894-8CE72D249013}" dt="2023-12-26T17:10:42.953" v="391"/>
          <pc:sldLayoutMkLst>
            <pc:docMk/>
            <pc:sldMasterMk cId="0" sldId="2147483660"/>
            <pc:sldLayoutMk cId="0" sldId="2147483669"/>
          </pc:sldLayoutMkLst>
        </pc:sldLayoutChg>
        <pc:sldLayoutChg chg="modTransition">
          <pc:chgData name="a49512 Phạm Ngọc Anh" userId="cefd2df1-5fa3-4dec-87c8-c5040616a0c8" providerId="ADAL" clId="{306A01FE-4588-4624-A894-8CE72D249013}" dt="2023-12-26T17:10:42.953" v="391"/>
          <pc:sldLayoutMkLst>
            <pc:docMk/>
            <pc:sldMasterMk cId="0" sldId="2147483660"/>
            <pc:sldLayoutMk cId="0" sldId="2147483670"/>
          </pc:sldLayoutMkLst>
        </pc:sldLayoutChg>
        <pc:sldLayoutChg chg="modTransition">
          <pc:chgData name="a49512 Phạm Ngọc Anh" userId="cefd2df1-5fa3-4dec-87c8-c5040616a0c8" providerId="ADAL" clId="{306A01FE-4588-4624-A894-8CE72D249013}" dt="2023-12-26T17:10:42.953" v="391"/>
          <pc:sldLayoutMkLst>
            <pc:docMk/>
            <pc:sldMasterMk cId="0" sldId="2147483660"/>
            <pc:sldLayoutMk cId="0" sldId="2147483671"/>
          </pc:sldLayoutMkLst>
        </pc:sldLayoutChg>
      </pc:sldMasterChg>
      <pc:sldMasterChg chg="modTransition modSldLayout">
        <pc:chgData name="a49512 Phạm Ngọc Anh" userId="cefd2df1-5fa3-4dec-87c8-c5040616a0c8" providerId="ADAL" clId="{306A01FE-4588-4624-A894-8CE72D249013}" dt="2023-12-26T17:10:42.953" v="391"/>
        <pc:sldMasterMkLst>
          <pc:docMk/>
          <pc:sldMasterMk cId="0" sldId="2147483672"/>
        </pc:sldMasterMkLst>
        <pc:sldLayoutChg chg="modTransition">
          <pc:chgData name="a49512 Phạm Ngọc Anh" userId="cefd2df1-5fa3-4dec-87c8-c5040616a0c8" providerId="ADAL" clId="{306A01FE-4588-4624-A894-8CE72D249013}" dt="2023-12-26T17:10:42.953" v="391"/>
          <pc:sldLayoutMkLst>
            <pc:docMk/>
            <pc:sldMasterMk cId="0" sldId="2147483672"/>
            <pc:sldLayoutMk cId="0" sldId="2147483673"/>
          </pc:sldLayoutMkLst>
        </pc:sldLayoutChg>
        <pc:sldLayoutChg chg="modTransition">
          <pc:chgData name="a49512 Phạm Ngọc Anh" userId="cefd2df1-5fa3-4dec-87c8-c5040616a0c8" providerId="ADAL" clId="{306A01FE-4588-4624-A894-8CE72D249013}" dt="2023-12-26T17:10:42.953" v="391"/>
          <pc:sldLayoutMkLst>
            <pc:docMk/>
            <pc:sldMasterMk cId="0" sldId="2147483672"/>
            <pc:sldLayoutMk cId="0" sldId="2147483674"/>
          </pc:sldLayoutMkLst>
        </pc:sldLayoutChg>
        <pc:sldLayoutChg chg="modTransition">
          <pc:chgData name="a49512 Phạm Ngọc Anh" userId="cefd2df1-5fa3-4dec-87c8-c5040616a0c8" providerId="ADAL" clId="{306A01FE-4588-4624-A894-8CE72D249013}" dt="2023-12-26T17:10:42.953" v="391"/>
          <pc:sldLayoutMkLst>
            <pc:docMk/>
            <pc:sldMasterMk cId="0" sldId="2147483672"/>
            <pc:sldLayoutMk cId="0" sldId="2147483675"/>
          </pc:sldLayoutMkLst>
        </pc:sldLayoutChg>
        <pc:sldLayoutChg chg="modTransition">
          <pc:chgData name="a49512 Phạm Ngọc Anh" userId="cefd2df1-5fa3-4dec-87c8-c5040616a0c8" providerId="ADAL" clId="{306A01FE-4588-4624-A894-8CE72D249013}" dt="2023-12-26T17:10:42.953" v="391"/>
          <pc:sldLayoutMkLst>
            <pc:docMk/>
            <pc:sldMasterMk cId="0" sldId="2147483672"/>
            <pc:sldLayoutMk cId="0" sldId="2147483676"/>
          </pc:sldLayoutMkLst>
        </pc:sldLayoutChg>
        <pc:sldLayoutChg chg="modTransition">
          <pc:chgData name="a49512 Phạm Ngọc Anh" userId="cefd2df1-5fa3-4dec-87c8-c5040616a0c8" providerId="ADAL" clId="{306A01FE-4588-4624-A894-8CE72D249013}" dt="2023-12-26T17:10:42.953" v="391"/>
          <pc:sldLayoutMkLst>
            <pc:docMk/>
            <pc:sldMasterMk cId="0" sldId="2147483672"/>
            <pc:sldLayoutMk cId="0" sldId="2147483677"/>
          </pc:sldLayoutMkLst>
        </pc:sldLayoutChg>
        <pc:sldLayoutChg chg="modTransition">
          <pc:chgData name="a49512 Phạm Ngọc Anh" userId="cefd2df1-5fa3-4dec-87c8-c5040616a0c8" providerId="ADAL" clId="{306A01FE-4588-4624-A894-8CE72D249013}" dt="2023-12-26T17:10:42.953" v="391"/>
          <pc:sldLayoutMkLst>
            <pc:docMk/>
            <pc:sldMasterMk cId="0" sldId="2147483672"/>
            <pc:sldLayoutMk cId="0" sldId="2147483678"/>
          </pc:sldLayoutMkLst>
        </pc:sldLayoutChg>
        <pc:sldLayoutChg chg="modTransition">
          <pc:chgData name="a49512 Phạm Ngọc Anh" userId="cefd2df1-5fa3-4dec-87c8-c5040616a0c8" providerId="ADAL" clId="{306A01FE-4588-4624-A894-8CE72D249013}" dt="2023-12-26T17:10:42.953" v="391"/>
          <pc:sldLayoutMkLst>
            <pc:docMk/>
            <pc:sldMasterMk cId="0" sldId="2147483672"/>
            <pc:sldLayoutMk cId="0" sldId="2147483679"/>
          </pc:sldLayoutMkLst>
        </pc:sldLayoutChg>
        <pc:sldLayoutChg chg="modTransition">
          <pc:chgData name="a49512 Phạm Ngọc Anh" userId="cefd2df1-5fa3-4dec-87c8-c5040616a0c8" providerId="ADAL" clId="{306A01FE-4588-4624-A894-8CE72D249013}" dt="2023-12-26T17:10:42.953" v="391"/>
          <pc:sldLayoutMkLst>
            <pc:docMk/>
            <pc:sldMasterMk cId="0" sldId="2147483672"/>
            <pc:sldLayoutMk cId="0" sldId="2147483680"/>
          </pc:sldLayoutMkLst>
        </pc:sldLayoutChg>
        <pc:sldLayoutChg chg="modTransition">
          <pc:chgData name="a49512 Phạm Ngọc Anh" userId="cefd2df1-5fa3-4dec-87c8-c5040616a0c8" providerId="ADAL" clId="{306A01FE-4588-4624-A894-8CE72D249013}" dt="2023-12-26T17:10:42.953" v="391"/>
          <pc:sldLayoutMkLst>
            <pc:docMk/>
            <pc:sldMasterMk cId="0" sldId="2147483672"/>
            <pc:sldLayoutMk cId="0" sldId="2147483681"/>
          </pc:sldLayoutMkLst>
        </pc:sldLayoutChg>
        <pc:sldLayoutChg chg="modTransition">
          <pc:chgData name="a49512 Phạm Ngọc Anh" userId="cefd2df1-5fa3-4dec-87c8-c5040616a0c8" providerId="ADAL" clId="{306A01FE-4588-4624-A894-8CE72D249013}" dt="2023-12-26T17:10:42.953" v="391"/>
          <pc:sldLayoutMkLst>
            <pc:docMk/>
            <pc:sldMasterMk cId="0" sldId="2147483672"/>
            <pc:sldLayoutMk cId="0" sldId="2147483682"/>
          </pc:sldLayoutMkLst>
        </pc:sldLayoutChg>
        <pc:sldLayoutChg chg="modTransition">
          <pc:chgData name="a49512 Phạm Ngọc Anh" userId="cefd2df1-5fa3-4dec-87c8-c5040616a0c8" providerId="ADAL" clId="{306A01FE-4588-4624-A894-8CE72D249013}" dt="2023-12-26T17:10:42.953" v="391"/>
          <pc:sldLayoutMkLst>
            <pc:docMk/>
            <pc:sldMasterMk cId="0" sldId="2147483672"/>
            <pc:sldLayoutMk cId="0" sldId="214748368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3773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7125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6691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6046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6525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 name="Google Shape;32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 name="Google Shape;33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 name="Google Shape;34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6684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013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4228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3259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1818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6"/>
          <p:cNvSpPr txBox="1">
            <a:spLocks noGrp="1"/>
          </p:cNvSpPr>
          <p:nvPr>
            <p:ph type="ctrTitle"/>
          </p:nvPr>
        </p:nvSpPr>
        <p:spPr>
          <a:xfrm>
            <a:off x="600075" y="441930"/>
            <a:ext cx="3600450" cy="94011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236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6"/>
          <p:cNvSpPr txBox="1">
            <a:spLocks noGrp="1"/>
          </p:cNvSpPr>
          <p:nvPr>
            <p:ph type="subTitle" idx="1"/>
          </p:nvPr>
        </p:nvSpPr>
        <p:spPr>
          <a:xfrm>
            <a:off x="600075" y="1418303"/>
            <a:ext cx="3600450" cy="65195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394"/>
              </a:spcBef>
              <a:spcAft>
                <a:spcPts val="0"/>
              </a:spcAft>
              <a:buClr>
                <a:schemeClr val="dk1"/>
              </a:buClr>
              <a:buSzPts val="2400"/>
              <a:buNone/>
              <a:defRPr sz="945"/>
            </a:lvl1pPr>
            <a:lvl2pPr lvl="1" algn="ctr">
              <a:lnSpc>
                <a:spcPct val="90000"/>
              </a:lnSpc>
              <a:spcBef>
                <a:spcPts val="197"/>
              </a:spcBef>
              <a:spcAft>
                <a:spcPts val="0"/>
              </a:spcAft>
              <a:buClr>
                <a:schemeClr val="dk1"/>
              </a:buClr>
              <a:buSzPts val="2000"/>
              <a:buNone/>
              <a:defRPr sz="788"/>
            </a:lvl2pPr>
            <a:lvl3pPr lvl="2" algn="ctr">
              <a:lnSpc>
                <a:spcPct val="90000"/>
              </a:lnSpc>
              <a:spcBef>
                <a:spcPts val="197"/>
              </a:spcBef>
              <a:spcAft>
                <a:spcPts val="0"/>
              </a:spcAft>
              <a:buClr>
                <a:schemeClr val="dk1"/>
              </a:buClr>
              <a:buSzPts val="1800"/>
              <a:buNone/>
              <a:defRPr sz="709"/>
            </a:lvl3pPr>
            <a:lvl4pPr lvl="3" algn="ctr">
              <a:lnSpc>
                <a:spcPct val="90000"/>
              </a:lnSpc>
              <a:spcBef>
                <a:spcPts val="197"/>
              </a:spcBef>
              <a:spcAft>
                <a:spcPts val="0"/>
              </a:spcAft>
              <a:buClr>
                <a:schemeClr val="dk1"/>
              </a:buClr>
              <a:buSzPts val="1600"/>
              <a:buNone/>
              <a:defRPr sz="630"/>
            </a:lvl4pPr>
            <a:lvl5pPr lvl="4" algn="ctr">
              <a:lnSpc>
                <a:spcPct val="90000"/>
              </a:lnSpc>
              <a:spcBef>
                <a:spcPts val="197"/>
              </a:spcBef>
              <a:spcAft>
                <a:spcPts val="0"/>
              </a:spcAft>
              <a:buClr>
                <a:schemeClr val="dk1"/>
              </a:buClr>
              <a:buSzPts val="1600"/>
              <a:buNone/>
              <a:defRPr sz="630"/>
            </a:lvl5pPr>
            <a:lvl6pPr lvl="5" algn="ctr">
              <a:lnSpc>
                <a:spcPct val="90000"/>
              </a:lnSpc>
              <a:spcBef>
                <a:spcPts val="197"/>
              </a:spcBef>
              <a:spcAft>
                <a:spcPts val="0"/>
              </a:spcAft>
              <a:buClr>
                <a:schemeClr val="dk1"/>
              </a:buClr>
              <a:buSzPts val="1600"/>
              <a:buNone/>
              <a:defRPr sz="630"/>
            </a:lvl6pPr>
            <a:lvl7pPr lvl="6" algn="ctr">
              <a:lnSpc>
                <a:spcPct val="90000"/>
              </a:lnSpc>
              <a:spcBef>
                <a:spcPts val="197"/>
              </a:spcBef>
              <a:spcAft>
                <a:spcPts val="0"/>
              </a:spcAft>
              <a:buClr>
                <a:schemeClr val="dk1"/>
              </a:buClr>
              <a:buSzPts val="1600"/>
              <a:buNone/>
              <a:defRPr sz="630"/>
            </a:lvl7pPr>
            <a:lvl8pPr lvl="7" algn="ctr">
              <a:lnSpc>
                <a:spcPct val="90000"/>
              </a:lnSpc>
              <a:spcBef>
                <a:spcPts val="197"/>
              </a:spcBef>
              <a:spcAft>
                <a:spcPts val="0"/>
              </a:spcAft>
              <a:buClr>
                <a:schemeClr val="dk1"/>
              </a:buClr>
              <a:buSzPts val="1600"/>
              <a:buNone/>
              <a:defRPr sz="630"/>
            </a:lvl8pPr>
            <a:lvl9pPr lvl="8" algn="ctr">
              <a:lnSpc>
                <a:spcPct val="90000"/>
              </a:lnSpc>
              <a:spcBef>
                <a:spcPts val="197"/>
              </a:spcBef>
              <a:spcAft>
                <a:spcPts val="0"/>
              </a:spcAft>
              <a:buClr>
                <a:schemeClr val="dk1"/>
              </a:buClr>
              <a:buSzPts val="1600"/>
              <a:buNone/>
              <a:defRPr sz="630"/>
            </a:lvl9pPr>
          </a:lstStyle>
          <a:p>
            <a:endParaRPr/>
          </a:p>
        </p:txBody>
      </p:sp>
      <p:sp>
        <p:nvSpPr>
          <p:cNvPr id="14" name="Google Shape;14;p26"/>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6"/>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6"/>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9"/>
          <p:cNvSpPr txBox="1">
            <a:spLocks noGrp="1"/>
          </p:cNvSpPr>
          <p:nvPr>
            <p:ph type="title"/>
          </p:nvPr>
        </p:nvSpPr>
        <p:spPr>
          <a:xfrm>
            <a:off x="330041" y="143768"/>
            <a:ext cx="4140518" cy="521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9"/>
          <p:cNvSpPr txBox="1">
            <a:spLocks noGrp="1"/>
          </p:cNvSpPr>
          <p:nvPr>
            <p:ph type="body" idx="1"/>
          </p:nvPr>
        </p:nvSpPr>
        <p:spPr>
          <a:xfrm rot="5400000">
            <a:off x="1543630" y="-494749"/>
            <a:ext cx="1713340" cy="4140518"/>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dk1"/>
              </a:buClr>
              <a:buSzPts val="1800"/>
              <a:buChar char="•"/>
              <a:defRPr/>
            </a:lvl1pPr>
            <a:lvl2pPr marL="360091" lvl="1" indent="-135034" algn="l">
              <a:lnSpc>
                <a:spcPct val="90000"/>
              </a:lnSpc>
              <a:spcBef>
                <a:spcPts val="197"/>
              </a:spcBef>
              <a:spcAft>
                <a:spcPts val="0"/>
              </a:spcAft>
              <a:buClr>
                <a:schemeClr val="dk1"/>
              </a:buClr>
              <a:buSzPts val="1800"/>
              <a:buChar char="•"/>
              <a:defRPr/>
            </a:lvl2pPr>
            <a:lvl3pPr marL="540136" lvl="2" indent="-135034" algn="l">
              <a:lnSpc>
                <a:spcPct val="90000"/>
              </a:lnSpc>
              <a:spcBef>
                <a:spcPts val="197"/>
              </a:spcBef>
              <a:spcAft>
                <a:spcPts val="0"/>
              </a:spcAft>
              <a:buClr>
                <a:schemeClr val="dk1"/>
              </a:buClr>
              <a:buSzPts val="1800"/>
              <a:buChar char="•"/>
              <a:defRPr/>
            </a:lvl3pPr>
            <a:lvl4pPr marL="720181" lvl="3" indent="-135034" algn="l">
              <a:lnSpc>
                <a:spcPct val="90000"/>
              </a:lnSpc>
              <a:spcBef>
                <a:spcPts val="197"/>
              </a:spcBef>
              <a:spcAft>
                <a:spcPts val="0"/>
              </a:spcAft>
              <a:buClr>
                <a:schemeClr val="dk1"/>
              </a:buClr>
              <a:buSzPts val="1800"/>
              <a:buChar char="•"/>
              <a:defRPr/>
            </a:lvl4pPr>
            <a:lvl5pPr marL="900227" lvl="4" indent="-135034" algn="l">
              <a:lnSpc>
                <a:spcPct val="90000"/>
              </a:lnSpc>
              <a:spcBef>
                <a:spcPts val="197"/>
              </a:spcBef>
              <a:spcAft>
                <a:spcPts val="0"/>
              </a:spcAft>
              <a:buClr>
                <a:schemeClr val="dk1"/>
              </a:buClr>
              <a:buSzPts val="1800"/>
              <a:buChar char="•"/>
              <a:defRPr/>
            </a:lvl5pPr>
            <a:lvl6pPr marL="1080272" lvl="5" indent="-135034" algn="l">
              <a:lnSpc>
                <a:spcPct val="90000"/>
              </a:lnSpc>
              <a:spcBef>
                <a:spcPts val="197"/>
              </a:spcBef>
              <a:spcAft>
                <a:spcPts val="0"/>
              </a:spcAft>
              <a:buClr>
                <a:schemeClr val="dk1"/>
              </a:buClr>
              <a:buSzPts val="1800"/>
              <a:buChar char="•"/>
              <a:defRPr/>
            </a:lvl6pPr>
            <a:lvl7pPr marL="1260318" lvl="6" indent="-135034" algn="l">
              <a:lnSpc>
                <a:spcPct val="90000"/>
              </a:lnSpc>
              <a:spcBef>
                <a:spcPts val="197"/>
              </a:spcBef>
              <a:spcAft>
                <a:spcPts val="0"/>
              </a:spcAft>
              <a:buClr>
                <a:schemeClr val="dk1"/>
              </a:buClr>
              <a:buSzPts val="1800"/>
              <a:buChar char="•"/>
              <a:defRPr/>
            </a:lvl7pPr>
            <a:lvl8pPr marL="1440363" lvl="7" indent="-135034" algn="l">
              <a:lnSpc>
                <a:spcPct val="90000"/>
              </a:lnSpc>
              <a:spcBef>
                <a:spcPts val="197"/>
              </a:spcBef>
              <a:spcAft>
                <a:spcPts val="0"/>
              </a:spcAft>
              <a:buClr>
                <a:schemeClr val="dk1"/>
              </a:buClr>
              <a:buSzPts val="1800"/>
              <a:buChar char="•"/>
              <a:defRPr/>
            </a:lvl8pPr>
            <a:lvl9pPr marL="1620408" lvl="8" indent="-135034" algn="l">
              <a:lnSpc>
                <a:spcPct val="90000"/>
              </a:lnSpc>
              <a:spcBef>
                <a:spcPts val="197"/>
              </a:spcBef>
              <a:spcAft>
                <a:spcPts val="0"/>
              </a:spcAft>
              <a:buClr>
                <a:schemeClr val="dk1"/>
              </a:buClr>
              <a:buSzPts val="1800"/>
              <a:buChar char="•"/>
              <a:defRPr/>
            </a:lvl9pPr>
          </a:lstStyle>
          <a:p>
            <a:endParaRPr/>
          </a:p>
        </p:txBody>
      </p:sp>
      <p:sp>
        <p:nvSpPr>
          <p:cNvPr id="71" name="Google Shape;71;p49"/>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9"/>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9"/>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50"/>
          <p:cNvSpPr txBox="1">
            <a:spLocks noGrp="1"/>
          </p:cNvSpPr>
          <p:nvPr>
            <p:ph type="title"/>
          </p:nvPr>
        </p:nvSpPr>
        <p:spPr>
          <a:xfrm rot="5400000">
            <a:off x="2808788" y="770409"/>
            <a:ext cx="2288412" cy="103512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0"/>
          <p:cNvSpPr txBox="1">
            <a:spLocks noGrp="1"/>
          </p:cNvSpPr>
          <p:nvPr>
            <p:ph type="body" idx="1"/>
          </p:nvPr>
        </p:nvSpPr>
        <p:spPr>
          <a:xfrm rot="5400000">
            <a:off x="708526" y="-234717"/>
            <a:ext cx="2288412" cy="3045381"/>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dk1"/>
              </a:buClr>
              <a:buSzPts val="1800"/>
              <a:buChar char="•"/>
              <a:defRPr/>
            </a:lvl1pPr>
            <a:lvl2pPr marL="360091" lvl="1" indent="-135034" algn="l">
              <a:lnSpc>
                <a:spcPct val="90000"/>
              </a:lnSpc>
              <a:spcBef>
                <a:spcPts val="197"/>
              </a:spcBef>
              <a:spcAft>
                <a:spcPts val="0"/>
              </a:spcAft>
              <a:buClr>
                <a:schemeClr val="dk1"/>
              </a:buClr>
              <a:buSzPts val="1800"/>
              <a:buChar char="•"/>
              <a:defRPr/>
            </a:lvl2pPr>
            <a:lvl3pPr marL="540136" lvl="2" indent="-135034" algn="l">
              <a:lnSpc>
                <a:spcPct val="90000"/>
              </a:lnSpc>
              <a:spcBef>
                <a:spcPts val="197"/>
              </a:spcBef>
              <a:spcAft>
                <a:spcPts val="0"/>
              </a:spcAft>
              <a:buClr>
                <a:schemeClr val="dk1"/>
              </a:buClr>
              <a:buSzPts val="1800"/>
              <a:buChar char="•"/>
              <a:defRPr/>
            </a:lvl3pPr>
            <a:lvl4pPr marL="720181" lvl="3" indent="-135034" algn="l">
              <a:lnSpc>
                <a:spcPct val="90000"/>
              </a:lnSpc>
              <a:spcBef>
                <a:spcPts val="197"/>
              </a:spcBef>
              <a:spcAft>
                <a:spcPts val="0"/>
              </a:spcAft>
              <a:buClr>
                <a:schemeClr val="dk1"/>
              </a:buClr>
              <a:buSzPts val="1800"/>
              <a:buChar char="•"/>
              <a:defRPr/>
            </a:lvl4pPr>
            <a:lvl5pPr marL="900227" lvl="4" indent="-135034" algn="l">
              <a:lnSpc>
                <a:spcPct val="90000"/>
              </a:lnSpc>
              <a:spcBef>
                <a:spcPts val="197"/>
              </a:spcBef>
              <a:spcAft>
                <a:spcPts val="0"/>
              </a:spcAft>
              <a:buClr>
                <a:schemeClr val="dk1"/>
              </a:buClr>
              <a:buSzPts val="1800"/>
              <a:buChar char="•"/>
              <a:defRPr/>
            </a:lvl5pPr>
            <a:lvl6pPr marL="1080272" lvl="5" indent="-135034" algn="l">
              <a:lnSpc>
                <a:spcPct val="90000"/>
              </a:lnSpc>
              <a:spcBef>
                <a:spcPts val="197"/>
              </a:spcBef>
              <a:spcAft>
                <a:spcPts val="0"/>
              </a:spcAft>
              <a:buClr>
                <a:schemeClr val="dk1"/>
              </a:buClr>
              <a:buSzPts val="1800"/>
              <a:buChar char="•"/>
              <a:defRPr/>
            </a:lvl6pPr>
            <a:lvl7pPr marL="1260318" lvl="6" indent="-135034" algn="l">
              <a:lnSpc>
                <a:spcPct val="90000"/>
              </a:lnSpc>
              <a:spcBef>
                <a:spcPts val="197"/>
              </a:spcBef>
              <a:spcAft>
                <a:spcPts val="0"/>
              </a:spcAft>
              <a:buClr>
                <a:schemeClr val="dk1"/>
              </a:buClr>
              <a:buSzPts val="1800"/>
              <a:buChar char="•"/>
              <a:defRPr/>
            </a:lvl7pPr>
            <a:lvl8pPr marL="1440363" lvl="7" indent="-135034" algn="l">
              <a:lnSpc>
                <a:spcPct val="90000"/>
              </a:lnSpc>
              <a:spcBef>
                <a:spcPts val="197"/>
              </a:spcBef>
              <a:spcAft>
                <a:spcPts val="0"/>
              </a:spcAft>
              <a:buClr>
                <a:schemeClr val="dk1"/>
              </a:buClr>
              <a:buSzPts val="1800"/>
              <a:buChar char="•"/>
              <a:defRPr/>
            </a:lvl8pPr>
            <a:lvl9pPr marL="1620408" lvl="8" indent="-135034" algn="l">
              <a:lnSpc>
                <a:spcPct val="90000"/>
              </a:lnSpc>
              <a:spcBef>
                <a:spcPts val="197"/>
              </a:spcBef>
              <a:spcAft>
                <a:spcPts val="0"/>
              </a:spcAft>
              <a:buClr>
                <a:schemeClr val="dk1"/>
              </a:buClr>
              <a:buSzPts val="1800"/>
              <a:buChar char="•"/>
              <a:defRPr/>
            </a:lvl9pPr>
          </a:lstStyle>
          <a:p>
            <a:endParaRPr/>
          </a:p>
        </p:txBody>
      </p:sp>
      <p:sp>
        <p:nvSpPr>
          <p:cNvPr id="77" name="Google Shape;77;p50"/>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0"/>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0"/>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p28"/>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8"/>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8"/>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p32"/>
          <p:cNvSpPr txBox="1">
            <a:spLocks noGrp="1"/>
          </p:cNvSpPr>
          <p:nvPr>
            <p:ph type="ctrTitle"/>
          </p:nvPr>
        </p:nvSpPr>
        <p:spPr>
          <a:xfrm>
            <a:off x="600075" y="441930"/>
            <a:ext cx="3600450" cy="94011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236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32"/>
          <p:cNvSpPr txBox="1">
            <a:spLocks noGrp="1"/>
          </p:cNvSpPr>
          <p:nvPr>
            <p:ph type="subTitle" idx="1"/>
          </p:nvPr>
        </p:nvSpPr>
        <p:spPr>
          <a:xfrm>
            <a:off x="600075" y="1418303"/>
            <a:ext cx="3600450" cy="65195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394"/>
              </a:spcBef>
              <a:spcAft>
                <a:spcPts val="0"/>
              </a:spcAft>
              <a:buClr>
                <a:schemeClr val="lt1"/>
              </a:buClr>
              <a:buSzPts val="2400"/>
              <a:buNone/>
              <a:defRPr sz="945"/>
            </a:lvl1pPr>
            <a:lvl2pPr lvl="1" algn="ctr">
              <a:lnSpc>
                <a:spcPct val="90000"/>
              </a:lnSpc>
              <a:spcBef>
                <a:spcPts val="197"/>
              </a:spcBef>
              <a:spcAft>
                <a:spcPts val="0"/>
              </a:spcAft>
              <a:buClr>
                <a:schemeClr val="lt1"/>
              </a:buClr>
              <a:buSzPts val="2000"/>
              <a:buNone/>
              <a:defRPr sz="788"/>
            </a:lvl2pPr>
            <a:lvl3pPr lvl="2" algn="ctr">
              <a:lnSpc>
                <a:spcPct val="90000"/>
              </a:lnSpc>
              <a:spcBef>
                <a:spcPts val="197"/>
              </a:spcBef>
              <a:spcAft>
                <a:spcPts val="0"/>
              </a:spcAft>
              <a:buClr>
                <a:schemeClr val="lt1"/>
              </a:buClr>
              <a:buSzPts val="1800"/>
              <a:buNone/>
              <a:defRPr sz="709"/>
            </a:lvl3pPr>
            <a:lvl4pPr lvl="3" algn="ctr">
              <a:lnSpc>
                <a:spcPct val="90000"/>
              </a:lnSpc>
              <a:spcBef>
                <a:spcPts val="197"/>
              </a:spcBef>
              <a:spcAft>
                <a:spcPts val="0"/>
              </a:spcAft>
              <a:buClr>
                <a:schemeClr val="lt1"/>
              </a:buClr>
              <a:buSzPts val="1600"/>
              <a:buNone/>
              <a:defRPr sz="630"/>
            </a:lvl4pPr>
            <a:lvl5pPr lvl="4" algn="ctr">
              <a:lnSpc>
                <a:spcPct val="90000"/>
              </a:lnSpc>
              <a:spcBef>
                <a:spcPts val="197"/>
              </a:spcBef>
              <a:spcAft>
                <a:spcPts val="0"/>
              </a:spcAft>
              <a:buClr>
                <a:schemeClr val="lt1"/>
              </a:buClr>
              <a:buSzPts val="1600"/>
              <a:buNone/>
              <a:defRPr sz="630"/>
            </a:lvl5pPr>
            <a:lvl6pPr lvl="5" algn="ctr">
              <a:lnSpc>
                <a:spcPct val="90000"/>
              </a:lnSpc>
              <a:spcBef>
                <a:spcPts val="197"/>
              </a:spcBef>
              <a:spcAft>
                <a:spcPts val="0"/>
              </a:spcAft>
              <a:buClr>
                <a:schemeClr val="lt1"/>
              </a:buClr>
              <a:buSzPts val="1600"/>
              <a:buNone/>
              <a:defRPr sz="630"/>
            </a:lvl6pPr>
            <a:lvl7pPr lvl="6" algn="ctr">
              <a:lnSpc>
                <a:spcPct val="90000"/>
              </a:lnSpc>
              <a:spcBef>
                <a:spcPts val="197"/>
              </a:spcBef>
              <a:spcAft>
                <a:spcPts val="0"/>
              </a:spcAft>
              <a:buClr>
                <a:schemeClr val="lt1"/>
              </a:buClr>
              <a:buSzPts val="1600"/>
              <a:buNone/>
              <a:defRPr sz="630"/>
            </a:lvl7pPr>
            <a:lvl8pPr lvl="7" algn="ctr">
              <a:lnSpc>
                <a:spcPct val="90000"/>
              </a:lnSpc>
              <a:spcBef>
                <a:spcPts val="197"/>
              </a:spcBef>
              <a:spcAft>
                <a:spcPts val="0"/>
              </a:spcAft>
              <a:buClr>
                <a:schemeClr val="lt1"/>
              </a:buClr>
              <a:buSzPts val="1600"/>
              <a:buNone/>
              <a:defRPr sz="630"/>
            </a:lvl8pPr>
            <a:lvl9pPr lvl="8" algn="ctr">
              <a:lnSpc>
                <a:spcPct val="90000"/>
              </a:lnSpc>
              <a:spcBef>
                <a:spcPts val="197"/>
              </a:spcBef>
              <a:spcAft>
                <a:spcPts val="0"/>
              </a:spcAft>
              <a:buClr>
                <a:schemeClr val="lt1"/>
              </a:buClr>
              <a:buSzPts val="1600"/>
              <a:buNone/>
              <a:defRPr sz="630"/>
            </a:lvl9pPr>
          </a:lstStyle>
          <a:p>
            <a:endParaRPr/>
          </a:p>
        </p:txBody>
      </p:sp>
      <p:sp>
        <p:nvSpPr>
          <p:cNvPr id="93" name="Google Shape;93;p32"/>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2"/>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2"/>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33"/>
          <p:cNvSpPr txBox="1">
            <a:spLocks noGrp="1"/>
          </p:cNvSpPr>
          <p:nvPr>
            <p:ph type="title"/>
          </p:nvPr>
        </p:nvSpPr>
        <p:spPr>
          <a:xfrm>
            <a:off x="330041" y="143768"/>
            <a:ext cx="4140518" cy="521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33"/>
          <p:cNvSpPr txBox="1">
            <a:spLocks noGrp="1"/>
          </p:cNvSpPr>
          <p:nvPr>
            <p:ph type="body" idx="1"/>
          </p:nvPr>
        </p:nvSpPr>
        <p:spPr>
          <a:xfrm>
            <a:off x="330041" y="718840"/>
            <a:ext cx="4140518" cy="1713340"/>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lt1"/>
              </a:buClr>
              <a:buSzPts val="1800"/>
              <a:buChar char="•"/>
              <a:defRPr/>
            </a:lvl1pPr>
            <a:lvl2pPr marL="360091" lvl="1" indent="-135034" algn="l">
              <a:lnSpc>
                <a:spcPct val="90000"/>
              </a:lnSpc>
              <a:spcBef>
                <a:spcPts val="197"/>
              </a:spcBef>
              <a:spcAft>
                <a:spcPts val="0"/>
              </a:spcAft>
              <a:buClr>
                <a:schemeClr val="lt1"/>
              </a:buClr>
              <a:buSzPts val="1800"/>
              <a:buChar char="•"/>
              <a:defRPr/>
            </a:lvl2pPr>
            <a:lvl3pPr marL="540136" lvl="2" indent="-135034" algn="l">
              <a:lnSpc>
                <a:spcPct val="90000"/>
              </a:lnSpc>
              <a:spcBef>
                <a:spcPts val="197"/>
              </a:spcBef>
              <a:spcAft>
                <a:spcPts val="0"/>
              </a:spcAft>
              <a:buClr>
                <a:schemeClr val="lt1"/>
              </a:buClr>
              <a:buSzPts val="1800"/>
              <a:buChar char="•"/>
              <a:defRPr/>
            </a:lvl3pPr>
            <a:lvl4pPr marL="720181" lvl="3" indent="-135034" algn="l">
              <a:lnSpc>
                <a:spcPct val="90000"/>
              </a:lnSpc>
              <a:spcBef>
                <a:spcPts val="197"/>
              </a:spcBef>
              <a:spcAft>
                <a:spcPts val="0"/>
              </a:spcAft>
              <a:buClr>
                <a:schemeClr val="lt1"/>
              </a:buClr>
              <a:buSzPts val="1800"/>
              <a:buChar char="•"/>
              <a:defRPr/>
            </a:lvl4pPr>
            <a:lvl5pPr marL="900227" lvl="4" indent="-135034" algn="l">
              <a:lnSpc>
                <a:spcPct val="90000"/>
              </a:lnSpc>
              <a:spcBef>
                <a:spcPts val="197"/>
              </a:spcBef>
              <a:spcAft>
                <a:spcPts val="0"/>
              </a:spcAft>
              <a:buClr>
                <a:schemeClr val="lt1"/>
              </a:buClr>
              <a:buSzPts val="1800"/>
              <a:buChar char="•"/>
              <a:defRPr/>
            </a:lvl5pPr>
            <a:lvl6pPr marL="1080272" lvl="5" indent="-135034" algn="l">
              <a:lnSpc>
                <a:spcPct val="90000"/>
              </a:lnSpc>
              <a:spcBef>
                <a:spcPts val="197"/>
              </a:spcBef>
              <a:spcAft>
                <a:spcPts val="0"/>
              </a:spcAft>
              <a:buClr>
                <a:schemeClr val="lt1"/>
              </a:buClr>
              <a:buSzPts val="1800"/>
              <a:buChar char="•"/>
              <a:defRPr/>
            </a:lvl6pPr>
            <a:lvl7pPr marL="1260318" lvl="6" indent="-135034" algn="l">
              <a:lnSpc>
                <a:spcPct val="90000"/>
              </a:lnSpc>
              <a:spcBef>
                <a:spcPts val="197"/>
              </a:spcBef>
              <a:spcAft>
                <a:spcPts val="0"/>
              </a:spcAft>
              <a:buClr>
                <a:schemeClr val="lt1"/>
              </a:buClr>
              <a:buSzPts val="1800"/>
              <a:buChar char="•"/>
              <a:defRPr/>
            </a:lvl7pPr>
            <a:lvl8pPr marL="1440363" lvl="7" indent="-135034" algn="l">
              <a:lnSpc>
                <a:spcPct val="90000"/>
              </a:lnSpc>
              <a:spcBef>
                <a:spcPts val="197"/>
              </a:spcBef>
              <a:spcAft>
                <a:spcPts val="0"/>
              </a:spcAft>
              <a:buClr>
                <a:schemeClr val="lt1"/>
              </a:buClr>
              <a:buSzPts val="1800"/>
              <a:buChar char="•"/>
              <a:defRPr/>
            </a:lvl8pPr>
            <a:lvl9pPr marL="1620408" lvl="8" indent="-135034" algn="l">
              <a:lnSpc>
                <a:spcPct val="90000"/>
              </a:lnSpc>
              <a:spcBef>
                <a:spcPts val="197"/>
              </a:spcBef>
              <a:spcAft>
                <a:spcPts val="0"/>
              </a:spcAft>
              <a:buClr>
                <a:schemeClr val="lt1"/>
              </a:buClr>
              <a:buSzPts val="1800"/>
              <a:buChar char="•"/>
              <a:defRPr/>
            </a:lvl9pPr>
          </a:lstStyle>
          <a:p>
            <a:endParaRPr/>
          </a:p>
        </p:txBody>
      </p:sp>
      <p:sp>
        <p:nvSpPr>
          <p:cNvPr id="99" name="Google Shape;99;p33"/>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3"/>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33"/>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34"/>
          <p:cNvSpPr txBox="1">
            <a:spLocks noGrp="1"/>
          </p:cNvSpPr>
          <p:nvPr>
            <p:ph type="title"/>
          </p:nvPr>
        </p:nvSpPr>
        <p:spPr>
          <a:xfrm>
            <a:off x="327541" y="673210"/>
            <a:ext cx="4140518" cy="112326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Calibri"/>
              <a:buNone/>
              <a:defRPr sz="236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34"/>
          <p:cNvSpPr txBox="1">
            <a:spLocks noGrp="1"/>
          </p:cNvSpPr>
          <p:nvPr>
            <p:ph type="body" idx="1"/>
          </p:nvPr>
        </p:nvSpPr>
        <p:spPr>
          <a:xfrm>
            <a:off x="327541" y="1807101"/>
            <a:ext cx="4140518" cy="590699"/>
          </a:xfrm>
          <a:prstGeom prst="rect">
            <a:avLst/>
          </a:prstGeom>
          <a:noFill/>
          <a:ln>
            <a:noFill/>
          </a:ln>
        </p:spPr>
        <p:txBody>
          <a:bodyPr spcFirstLastPara="1" wrap="square" lIns="91425" tIns="45700" rIns="91425" bIns="45700" anchor="t" anchorCtr="0">
            <a:normAutofit/>
          </a:bodyPr>
          <a:lstStyle>
            <a:lvl1pPr marL="180045" lvl="0" indent="-90023" algn="l">
              <a:lnSpc>
                <a:spcPct val="90000"/>
              </a:lnSpc>
              <a:spcBef>
                <a:spcPts val="394"/>
              </a:spcBef>
              <a:spcAft>
                <a:spcPts val="0"/>
              </a:spcAft>
              <a:buClr>
                <a:schemeClr val="lt1"/>
              </a:buClr>
              <a:buSzPts val="2400"/>
              <a:buNone/>
              <a:defRPr sz="945">
                <a:solidFill>
                  <a:schemeClr val="lt1"/>
                </a:solidFill>
              </a:defRPr>
            </a:lvl1pPr>
            <a:lvl2pPr marL="360091" lvl="1" indent="-90023" algn="l">
              <a:lnSpc>
                <a:spcPct val="90000"/>
              </a:lnSpc>
              <a:spcBef>
                <a:spcPts val="197"/>
              </a:spcBef>
              <a:spcAft>
                <a:spcPts val="0"/>
              </a:spcAft>
              <a:buClr>
                <a:schemeClr val="lt1"/>
              </a:buClr>
              <a:buSzPts val="2000"/>
              <a:buNone/>
              <a:defRPr sz="788">
                <a:solidFill>
                  <a:schemeClr val="lt1"/>
                </a:solidFill>
              </a:defRPr>
            </a:lvl2pPr>
            <a:lvl3pPr marL="540136" lvl="2" indent="-90023" algn="l">
              <a:lnSpc>
                <a:spcPct val="90000"/>
              </a:lnSpc>
              <a:spcBef>
                <a:spcPts val="197"/>
              </a:spcBef>
              <a:spcAft>
                <a:spcPts val="0"/>
              </a:spcAft>
              <a:buClr>
                <a:schemeClr val="lt1"/>
              </a:buClr>
              <a:buSzPts val="1800"/>
              <a:buNone/>
              <a:defRPr sz="709">
                <a:solidFill>
                  <a:schemeClr val="lt1"/>
                </a:solidFill>
              </a:defRPr>
            </a:lvl3pPr>
            <a:lvl4pPr marL="720181" lvl="3" indent="-90023" algn="l">
              <a:lnSpc>
                <a:spcPct val="90000"/>
              </a:lnSpc>
              <a:spcBef>
                <a:spcPts val="197"/>
              </a:spcBef>
              <a:spcAft>
                <a:spcPts val="0"/>
              </a:spcAft>
              <a:buClr>
                <a:schemeClr val="lt1"/>
              </a:buClr>
              <a:buSzPts val="1600"/>
              <a:buNone/>
              <a:defRPr sz="630">
                <a:solidFill>
                  <a:schemeClr val="lt1"/>
                </a:solidFill>
              </a:defRPr>
            </a:lvl4pPr>
            <a:lvl5pPr marL="900227" lvl="4" indent="-90023" algn="l">
              <a:lnSpc>
                <a:spcPct val="90000"/>
              </a:lnSpc>
              <a:spcBef>
                <a:spcPts val="197"/>
              </a:spcBef>
              <a:spcAft>
                <a:spcPts val="0"/>
              </a:spcAft>
              <a:buClr>
                <a:schemeClr val="lt1"/>
              </a:buClr>
              <a:buSzPts val="1600"/>
              <a:buNone/>
              <a:defRPr sz="630">
                <a:solidFill>
                  <a:schemeClr val="lt1"/>
                </a:solidFill>
              </a:defRPr>
            </a:lvl5pPr>
            <a:lvl6pPr marL="1080272" lvl="5" indent="-90023" algn="l">
              <a:lnSpc>
                <a:spcPct val="90000"/>
              </a:lnSpc>
              <a:spcBef>
                <a:spcPts val="197"/>
              </a:spcBef>
              <a:spcAft>
                <a:spcPts val="0"/>
              </a:spcAft>
              <a:buClr>
                <a:schemeClr val="lt1"/>
              </a:buClr>
              <a:buSzPts val="1600"/>
              <a:buNone/>
              <a:defRPr sz="630">
                <a:solidFill>
                  <a:schemeClr val="lt1"/>
                </a:solidFill>
              </a:defRPr>
            </a:lvl6pPr>
            <a:lvl7pPr marL="1260318" lvl="6" indent="-90023" algn="l">
              <a:lnSpc>
                <a:spcPct val="90000"/>
              </a:lnSpc>
              <a:spcBef>
                <a:spcPts val="197"/>
              </a:spcBef>
              <a:spcAft>
                <a:spcPts val="0"/>
              </a:spcAft>
              <a:buClr>
                <a:schemeClr val="lt1"/>
              </a:buClr>
              <a:buSzPts val="1600"/>
              <a:buNone/>
              <a:defRPr sz="630">
                <a:solidFill>
                  <a:schemeClr val="lt1"/>
                </a:solidFill>
              </a:defRPr>
            </a:lvl7pPr>
            <a:lvl8pPr marL="1440363" lvl="7" indent="-90023" algn="l">
              <a:lnSpc>
                <a:spcPct val="90000"/>
              </a:lnSpc>
              <a:spcBef>
                <a:spcPts val="197"/>
              </a:spcBef>
              <a:spcAft>
                <a:spcPts val="0"/>
              </a:spcAft>
              <a:buClr>
                <a:schemeClr val="lt1"/>
              </a:buClr>
              <a:buSzPts val="1600"/>
              <a:buNone/>
              <a:defRPr sz="630">
                <a:solidFill>
                  <a:schemeClr val="lt1"/>
                </a:solidFill>
              </a:defRPr>
            </a:lvl8pPr>
            <a:lvl9pPr marL="1620408" lvl="8" indent="-90023" algn="l">
              <a:lnSpc>
                <a:spcPct val="90000"/>
              </a:lnSpc>
              <a:spcBef>
                <a:spcPts val="197"/>
              </a:spcBef>
              <a:spcAft>
                <a:spcPts val="0"/>
              </a:spcAft>
              <a:buClr>
                <a:schemeClr val="lt1"/>
              </a:buClr>
              <a:buSzPts val="1600"/>
              <a:buNone/>
              <a:defRPr sz="630">
                <a:solidFill>
                  <a:schemeClr val="lt1"/>
                </a:solidFill>
              </a:defRPr>
            </a:lvl9pPr>
          </a:lstStyle>
          <a:p>
            <a:endParaRPr/>
          </a:p>
        </p:txBody>
      </p:sp>
      <p:sp>
        <p:nvSpPr>
          <p:cNvPr id="105" name="Google Shape;105;p34"/>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4"/>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4"/>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35"/>
          <p:cNvSpPr txBox="1">
            <a:spLocks noGrp="1"/>
          </p:cNvSpPr>
          <p:nvPr>
            <p:ph type="title"/>
          </p:nvPr>
        </p:nvSpPr>
        <p:spPr>
          <a:xfrm>
            <a:off x="330041" y="143768"/>
            <a:ext cx="4140518" cy="521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35"/>
          <p:cNvSpPr txBox="1">
            <a:spLocks noGrp="1"/>
          </p:cNvSpPr>
          <p:nvPr>
            <p:ph type="body" idx="1"/>
          </p:nvPr>
        </p:nvSpPr>
        <p:spPr>
          <a:xfrm>
            <a:off x="330041" y="718840"/>
            <a:ext cx="2040255" cy="1713340"/>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lt1"/>
              </a:buClr>
              <a:buSzPts val="1800"/>
              <a:buChar char="•"/>
              <a:defRPr/>
            </a:lvl1pPr>
            <a:lvl2pPr marL="360091" lvl="1" indent="-135034" algn="l">
              <a:lnSpc>
                <a:spcPct val="90000"/>
              </a:lnSpc>
              <a:spcBef>
                <a:spcPts val="197"/>
              </a:spcBef>
              <a:spcAft>
                <a:spcPts val="0"/>
              </a:spcAft>
              <a:buClr>
                <a:schemeClr val="lt1"/>
              </a:buClr>
              <a:buSzPts val="1800"/>
              <a:buChar char="•"/>
              <a:defRPr/>
            </a:lvl2pPr>
            <a:lvl3pPr marL="540136" lvl="2" indent="-135034" algn="l">
              <a:lnSpc>
                <a:spcPct val="90000"/>
              </a:lnSpc>
              <a:spcBef>
                <a:spcPts val="197"/>
              </a:spcBef>
              <a:spcAft>
                <a:spcPts val="0"/>
              </a:spcAft>
              <a:buClr>
                <a:schemeClr val="lt1"/>
              </a:buClr>
              <a:buSzPts val="1800"/>
              <a:buChar char="•"/>
              <a:defRPr/>
            </a:lvl3pPr>
            <a:lvl4pPr marL="720181" lvl="3" indent="-135034" algn="l">
              <a:lnSpc>
                <a:spcPct val="90000"/>
              </a:lnSpc>
              <a:spcBef>
                <a:spcPts val="197"/>
              </a:spcBef>
              <a:spcAft>
                <a:spcPts val="0"/>
              </a:spcAft>
              <a:buClr>
                <a:schemeClr val="lt1"/>
              </a:buClr>
              <a:buSzPts val="1800"/>
              <a:buChar char="•"/>
              <a:defRPr/>
            </a:lvl4pPr>
            <a:lvl5pPr marL="900227" lvl="4" indent="-135034" algn="l">
              <a:lnSpc>
                <a:spcPct val="90000"/>
              </a:lnSpc>
              <a:spcBef>
                <a:spcPts val="197"/>
              </a:spcBef>
              <a:spcAft>
                <a:spcPts val="0"/>
              </a:spcAft>
              <a:buClr>
                <a:schemeClr val="lt1"/>
              </a:buClr>
              <a:buSzPts val="1800"/>
              <a:buChar char="•"/>
              <a:defRPr/>
            </a:lvl5pPr>
            <a:lvl6pPr marL="1080272" lvl="5" indent="-135034" algn="l">
              <a:lnSpc>
                <a:spcPct val="90000"/>
              </a:lnSpc>
              <a:spcBef>
                <a:spcPts val="197"/>
              </a:spcBef>
              <a:spcAft>
                <a:spcPts val="0"/>
              </a:spcAft>
              <a:buClr>
                <a:schemeClr val="lt1"/>
              </a:buClr>
              <a:buSzPts val="1800"/>
              <a:buChar char="•"/>
              <a:defRPr/>
            </a:lvl6pPr>
            <a:lvl7pPr marL="1260318" lvl="6" indent="-135034" algn="l">
              <a:lnSpc>
                <a:spcPct val="90000"/>
              </a:lnSpc>
              <a:spcBef>
                <a:spcPts val="197"/>
              </a:spcBef>
              <a:spcAft>
                <a:spcPts val="0"/>
              </a:spcAft>
              <a:buClr>
                <a:schemeClr val="lt1"/>
              </a:buClr>
              <a:buSzPts val="1800"/>
              <a:buChar char="•"/>
              <a:defRPr/>
            </a:lvl7pPr>
            <a:lvl8pPr marL="1440363" lvl="7" indent="-135034" algn="l">
              <a:lnSpc>
                <a:spcPct val="90000"/>
              </a:lnSpc>
              <a:spcBef>
                <a:spcPts val="197"/>
              </a:spcBef>
              <a:spcAft>
                <a:spcPts val="0"/>
              </a:spcAft>
              <a:buClr>
                <a:schemeClr val="lt1"/>
              </a:buClr>
              <a:buSzPts val="1800"/>
              <a:buChar char="•"/>
              <a:defRPr/>
            </a:lvl8pPr>
            <a:lvl9pPr marL="1620408" lvl="8" indent="-135034" algn="l">
              <a:lnSpc>
                <a:spcPct val="90000"/>
              </a:lnSpc>
              <a:spcBef>
                <a:spcPts val="197"/>
              </a:spcBef>
              <a:spcAft>
                <a:spcPts val="0"/>
              </a:spcAft>
              <a:buClr>
                <a:schemeClr val="lt1"/>
              </a:buClr>
              <a:buSzPts val="1800"/>
              <a:buChar char="•"/>
              <a:defRPr/>
            </a:lvl9pPr>
          </a:lstStyle>
          <a:p>
            <a:endParaRPr/>
          </a:p>
        </p:txBody>
      </p:sp>
      <p:sp>
        <p:nvSpPr>
          <p:cNvPr id="111" name="Google Shape;111;p35"/>
          <p:cNvSpPr txBox="1">
            <a:spLocks noGrp="1"/>
          </p:cNvSpPr>
          <p:nvPr>
            <p:ph type="body" idx="2"/>
          </p:nvPr>
        </p:nvSpPr>
        <p:spPr>
          <a:xfrm>
            <a:off x="2430304" y="718840"/>
            <a:ext cx="2040255" cy="1713340"/>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lt1"/>
              </a:buClr>
              <a:buSzPts val="1800"/>
              <a:buChar char="•"/>
              <a:defRPr/>
            </a:lvl1pPr>
            <a:lvl2pPr marL="360091" lvl="1" indent="-135034" algn="l">
              <a:lnSpc>
                <a:spcPct val="90000"/>
              </a:lnSpc>
              <a:spcBef>
                <a:spcPts val="197"/>
              </a:spcBef>
              <a:spcAft>
                <a:spcPts val="0"/>
              </a:spcAft>
              <a:buClr>
                <a:schemeClr val="lt1"/>
              </a:buClr>
              <a:buSzPts val="1800"/>
              <a:buChar char="•"/>
              <a:defRPr/>
            </a:lvl2pPr>
            <a:lvl3pPr marL="540136" lvl="2" indent="-135034" algn="l">
              <a:lnSpc>
                <a:spcPct val="90000"/>
              </a:lnSpc>
              <a:spcBef>
                <a:spcPts val="197"/>
              </a:spcBef>
              <a:spcAft>
                <a:spcPts val="0"/>
              </a:spcAft>
              <a:buClr>
                <a:schemeClr val="lt1"/>
              </a:buClr>
              <a:buSzPts val="1800"/>
              <a:buChar char="•"/>
              <a:defRPr/>
            </a:lvl3pPr>
            <a:lvl4pPr marL="720181" lvl="3" indent="-135034" algn="l">
              <a:lnSpc>
                <a:spcPct val="90000"/>
              </a:lnSpc>
              <a:spcBef>
                <a:spcPts val="197"/>
              </a:spcBef>
              <a:spcAft>
                <a:spcPts val="0"/>
              </a:spcAft>
              <a:buClr>
                <a:schemeClr val="lt1"/>
              </a:buClr>
              <a:buSzPts val="1800"/>
              <a:buChar char="•"/>
              <a:defRPr/>
            </a:lvl4pPr>
            <a:lvl5pPr marL="900227" lvl="4" indent="-135034" algn="l">
              <a:lnSpc>
                <a:spcPct val="90000"/>
              </a:lnSpc>
              <a:spcBef>
                <a:spcPts val="197"/>
              </a:spcBef>
              <a:spcAft>
                <a:spcPts val="0"/>
              </a:spcAft>
              <a:buClr>
                <a:schemeClr val="lt1"/>
              </a:buClr>
              <a:buSzPts val="1800"/>
              <a:buChar char="•"/>
              <a:defRPr/>
            </a:lvl5pPr>
            <a:lvl6pPr marL="1080272" lvl="5" indent="-135034" algn="l">
              <a:lnSpc>
                <a:spcPct val="90000"/>
              </a:lnSpc>
              <a:spcBef>
                <a:spcPts val="197"/>
              </a:spcBef>
              <a:spcAft>
                <a:spcPts val="0"/>
              </a:spcAft>
              <a:buClr>
                <a:schemeClr val="lt1"/>
              </a:buClr>
              <a:buSzPts val="1800"/>
              <a:buChar char="•"/>
              <a:defRPr/>
            </a:lvl6pPr>
            <a:lvl7pPr marL="1260318" lvl="6" indent="-135034" algn="l">
              <a:lnSpc>
                <a:spcPct val="90000"/>
              </a:lnSpc>
              <a:spcBef>
                <a:spcPts val="197"/>
              </a:spcBef>
              <a:spcAft>
                <a:spcPts val="0"/>
              </a:spcAft>
              <a:buClr>
                <a:schemeClr val="lt1"/>
              </a:buClr>
              <a:buSzPts val="1800"/>
              <a:buChar char="•"/>
              <a:defRPr/>
            </a:lvl7pPr>
            <a:lvl8pPr marL="1440363" lvl="7" indent="-135034" algn="l">
              <a:lnSpc>
                <a:spcPct val="90000"/>
              </a:lnSpc>
              <a:spcBef>
                <a:spcPts val="197"/>
              </a:spcBef>
              <a:spcAft>
                <a:spcPts val="0"/>
              </a:spcAft>
              <a:buClr>
                <a:schemeClr val="lt1"/>
              </a:buClr>
              <a:buSzPts val="1800"/>
              <a:buChar char="•"/>
              <a:defRPr/>
            </a:lvl8pPr>
            <a:lvl9pPr marL="1620408" lvl="8" indent="-135034" algn="l">
              <a:lnSpc>
                <a:spcPct val="90000"/>
              </a:lnSpc>
              <a:spcBef>
                <a:spcPts val="197"/>
              </a:spcBef>
              <a:spcAft>
                <a:spcPts val="0"/>
              </a:spcAft>
              <a:buClr>
                <a:schemeClr val="lt1"/>
              </a:buClr>
              <a:buSzPts val="1800"/>
              <a:buChar char="•"/>
              <a:defRPr/>
            </a:lvl9pPr>
          </a:lstStyle>
          <a:p>
            <a:endParaRPr/>
          </a:p>
        </p:txBody>
      </p:sp>
      <p:sp>
        <p:nvSpPr>
          <p:cNvPr id="112" name="Google Shape;112;p35"/>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35"/>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35"/>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36"/>
          <p:cNvSpPr txBox="1">
            <a:spLocks noGrp="1"/>
          </p:cNvSpPr>
          <p:nvPr>
            <p:ph type="title"/>
          </p:nvPr>
        </p:nvSpPr>
        <p:spPr>
          <a:xfrm>
            <a:off x="330666" y="143768"/>
            <a:ext cx="4140518" cy="521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36"/>
          <p:cNvSpPr txBox="1">
            <a:spLocks noGrp="1"/>
          </p:cNvSpPr>
          <p:nvPr>
            <p:ph type="body" idx="1"/>
          </p:nvPr>
        </p:nvSpPr>
        <p:spPr>
          <a:xfrm>
            <a:off x="330667" y="661958"/>
            <a:ext cx="2030879" cy="324415"/>
          </a:xfrm>
          <a:prstGeom prst="rect">
            <a:avLst/>
          </a:prstGeom>
          <a:noFill/>
          <a:ln>
            <a:noFill/>
          </a:ln>
        </p:spPr>
        <p:txBody>
          <a:bodyPr spcFirstLastPara="1" wrap="square" lIns="91425" tIns="45700" rIns="91425" bIns="45700" anchor="b" anchorCtr="0">
            <a:normAutofit/>
          </a:bodyPr>
          <a:lstStyle>
            <a:lvl1pPr marL="180045" lvl="0" indent="-90023" algn="l">
              <a:lnSpc>
                <a:spcPct val="90000"/>
              </a:lnSpc>
              <a:spcBef>
                <a:spcPts val="394"/>
              </a:spcBef>
              <a:spcAft>
                <a:spcPts val="0"/>
              </a:spcAft>
              <a:buClr>
                <a:schemeClr val="lt1"/>
              </a:buClr>
              <a:buSzPts val="2400"/>
              <a:buNone/>
              <a:defRPr sz="945" b="1"/>
            </a:lvl1pPr>
            <a:lvl2pPr marL="360091" lvl="1" indent="-90023" algn="l">
              <a:lnSpc>
                <a:spcPct val="90000"/>
              </a:lnSpc>
              <a:spcBef>
                <a:spcPts val="197"/>
              </a:spcBef>
              <a:spcAft>
                <a:spcPts val="0"/>
              </a:spcAft>
              <a:buClr>
                <a:schemeClr val="lt1"/>
              </a:buClr>
              <a:buSzPts val="2000"/>
              <a:buNone/>
              <a:defRPr sz="788" b="1"/>
            </a:lvl2pPr>
            <a:lvl3pPr marL="540136" lvl="2" indent="-90023" algn="l">
              <a:lnSpc>
                <a:spcPct val="90000"/>
              </a:lnSpc>
              <a:spcBef>
                <a:spcPts val="197"/>
              </a:spcBef>
              <a:spcAft>
                <a:spcPts val="0"/>
              </a:spcAft>
              <a:buClr>
                <a:schemeClr val="lt1"/>
              </a:buClr>
              <a:buSzPts val="1800"/>
              <a:buNone/>
              <a:defRPr sz="709" b="1"/>
            </a:lvl3pPr>
            <a:lvl4pPr marL="720181" lvl="3" indent="-90023" algn="l">
              <a:lnSpc>
                <a:spcPct val="90000"/>
              </a:lnSpc>
              <a:spcBef>
                <a:spcPts val="197"/>
              </a:spcBef>
              <a:spcAft>
                <a:spcPts val="0"/>
              </a:spcAft>
              <a:buClr>
                <a:schemeClr val="lt1"/>
              </a:buClr>
              <a:buSzPts val="1600"/>
              <a:buNone/>
              <a:defRPr sz="630" b="1"/>
            </a:lvl4pPr>
            <a:lvl5pPr marL="900227" lvl="4" indent="-90023" algn="l">
              <a:lnSpc>
                <a:spcPct val="90000"/>
              </a:lnSpc>
              <a:spcBef>
                <a:spcPts val="197"/>
              </a:spcBef>
              <a:spcAft>
                <a:spcPts val="0"/>
              </a:spcAft>
              <a:buClr>
                <a:schemeClr val="lt1"/>
              </a:buClr>
              <a:buSzPts val="1600"/>
              <a:buNone/>
              <a:defRPr sz="630" b="1"/>
            </a:lvl5pPr>
            <a:lvl6pPr marL="1080272" lvl="5" indent="-90023" algn="l">
              <a:lnSpc>
                <a:spcPct val="90000"/>
              </a:lnSpc>
              <a:spcBef>
                <a:spcPts val="197"/>
              </a:spcBef>
              <a:spcAft>
                <a:spcPts val="0"/>
              </a:spcAft>
              <a:buClr>
                <a:schemeClr val="lt1"/>
              </a:buClr>
              <a:buSzPts val="1600"/>
              <a:buNone/>
              <a:defRPr sz="630" b="1"/>
            </a:lvl6pPr>
            <a:lvl7pPr marL="1260318" lvl="6" indent="-90023" algn="l">
              <a:lnSpc>
                <a:spcPct val="90000"/>
              </a:lnSpc>
              <a:spcBef>
                <a:spcPts val="197"/>
              </a:spcBef>
              <a:spcAft>
                <a:spcPts val="0"/>
              </a:spcAft>
              <a:buClr>
                <a:schemeClr val="lt1"/>
              </a:buClr>
              <a:buSzPts val="1600"/>
              <a:buNone/>
              <a:defRPr sz="630" b="1"/>
            </a:lvl7pPr>
            <a:lvl8pPr marL="1440363" lvl="7" indent="-90023" algn="l">
              <a:lnSpc>
                <a:spcPct val="90000"/>
              </a:lnSpc>
              <a:spcBef>
                <a:spcPts val="197"/>
              </a:spcBef>
              <a:spcAft>
                <a:spcPts val="0"/>
              </a:spcAft>
              <a:buClr>
                <a:schemeClr val="lt1"/>
              </a:buClr>
              <a:buSzPts val="1600"/>
              <a:buNone/>
              <a:defRPr sz="630" b="1"/>
            </a:lvl8pPr>
            <a:lvl9pPr marL="1620408" lvl="8" indent="-90023" algn="l">
              <a:lnSpc>
                <a:spcPct val="90000"/>
              </a:lnSpc>
              <a:spcBef>
                <a:spcPts val="197"/>
              </a:spcBef>
              <a:spcAft>
                <a:spcPts val="0"/>
              </a:spcAft>
              <a:buClr>
                <a:schemeClr val="lt1"/>
              </a:buClr>
              <a:buSzPts val="1600"/>
              <a:buNone/>
              <a:defRPr sz="630" b="1"/>
            </a:lvl9pPr>
          </a:lstStyle>
          <a:p>
            <a:endParaRPr/>
          </a:p>
        </p:txBody>
      </p:sp>
      <p:sp>
        <p:nvSpPr>
          <p:cNvPr id="118" name="Google Shape;118;p36"/>
          <p:cNvSpPr txBox="1">
            <a:spLocks noGrp="1"/>
          </p:cNvSpPr>
          <p:nvPr>
            <p:ph type="body" idx="2"/>
          </p:nvPr>
        </p:nvSpPr>
        <p:spPr>
          <a:xfrm>
            <a:off x="330667" y="986373"/>
            <a:ext cx="2030879" cy="1450807"/>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lt1"/>
              </a:buClr>
              <a:buSzPts val="1800"/>
              <a:buChar char="•"/>
              <a:defRPr/>
            </a:lvl1pPr>
            <a:lvl2pPr marL="360091" lvl="1" indent="-135034" algn="l">
              <a:lnSpc>
                <a:spcPct val="90000"/>
              </a:lnSpc>
              <a:spcBef>
                <a:spcPts val="197"/>
              </a:spcBef>
              <a:spcAft>
                <a:spcPts val="0"/>
              </a:spcAft>
              <a:buClr>
                <a:schemeClr val="lt1"/>
              </a:buClr>
              <a:buSzPts val="1800"/>
              <a:buChar char="•"/>
              <a:defRPr/>
            </a:lvl2pPr>
            <a:lvl3pPr marL="540136" lvl="2" indent="-135034" algn="l">
              <a:lnSpc>
                <a:spcPct val="90000"/>
              </a:lnSpc>
              <a:spcBef>
                <a:spcPts val="197"/>
              </a:spcBef>
              <a:spcAft>
                <a:spcPts val="0"/>
              </a:spcAft>
              <a:buClr>
                <a:schemeClr val="lt1"/>
              </a:buClr>
              <a:buSzPts val="1800"/>
              <a:buChar char="•"/>
              <a:defRPr/>
            </a:lvl3pPr>
            <a:lvl4pPr marL="720181" lvl="3" indent="-135034" algn="l">
              <a:lnSpc>
                <a:spcPct val="90000"/>
              </a:lnSpc>
              <a:spcBef>
                <a:spcPts val="197"/>
              </a:spcBef>
              <a:spcAft>
                <a:spcPts val="0"/>
              </a:spcAft>
              <a:buClr>
                <a:schemeClr val="lt1"/>
              </a:buClr>
              <a:buSzPts val="1800"/>
              <a:buChar char="•"/>
              <a:defRPr/>
            </a:lvl4pPr>
            <a:lvl5pPr marL="900227" lvl="4" indent="-135034" algn="l">
              <a:lnSpc>
                <a:spcPct val="90000"/>
              </a:lnSpc>
              <a:spcBef>
                <a:spcPts val="197"/>
              </a:spcBef>
              <a:spcAft>
                <a:spcPts val="0"/>
              </a:spcAft>
              <a:buClr>
                <a:schemeClr val="lt1"/>
              </a:buClr>
              <a:buSzPts val="1800"/>
              <a:buChar char="•"/>
              <a:defRPr/>
            </a:lvl5pPr>
            <a:lvl6pPr marL="1080272" lvl="5" indent="-135034" algn="l">
              <a:lnSpc>
                <a:spcPct val="90000"/>
              </a:lnSpc>
              <a:spcBef>
                <a:spcPts val="197"/>
              </a:spcBef>
              <a:spcAft>
                <a:spcPts val="0"/>
              </a:spcAft>
              <a:buClr>
                <a:schemeClr val="lt1"/>
              </a:buClr>
              <a:buSzPts val="1800"/>
              <a:buChar char="•"/>
              <a:defRPr/>
            </a:lvl6pPr>
            <a:lvl7pPr marL="1260318" lvl="6" indent="-135034" algn="l">
              <a:lnSpc>
                <a:spcPct val="90000"/>
              </a:lnSpc>
              <a:spcBef>
                <a:spcPts val="197"/>
              </a:spcBef>
              <a:spcAft>
                <a:spcPts val="0"/>
              </a:spcAft>
              <a:buClr>
                <a:schemeClr val="lt1"/>
              </a:buClr>
              <a:buSzPts val="1800"/>
              <a:buChar char="•"/>
              <a:defRPr/>
            </a:lvl7pPr>
            <a:lvl8pPr marL="1440363" lvl="7" indent="-135034" algn="l">
              <a:lnSpc>
                <a:spcPct val="90000"/>
              </a:lnSpc>
              <a:spcBef>
                <a:spcPts val="197"/>
              </a:spcBef>
              <a:spcAft>
                <a:spcPts val="0"/>
              </a:spcAft>
              <a:buClr>
                <a:schemeClr val="lt1"/>
              </a:buClr>
              <a:buSzPts val="1800"/>
              <a:buChar char="•"/>
              <a:defRPr/>
            </a:lvl8pPr>
            <a:lvl9pPr marL="1620408" lvl="8" indent="-135034" algn="l">
              <a:lnSpc>
                <a:spcPct val="90000"/>
              </a:lnSpc>
              <a:spcBef>
                <a:spcPts val="197"/>
              </a:spcBef>
              <a:spcAft>
                <a:spcPts val="0"/>
              </a:spcAft>
              <a:buClr>
                <a:schemeClr val="lt1"/>
              </a:buClr>
              <a:buSzPts val="1800"/>
              <a:buChar char="•"/>
              <a:defRPr/>
            </a:lvl9pPr>
          </a:lstStyle>
          <a:p>
            <a:endParaRPr/>
          </a:p>
        </p:txBody>
      </p:sp>
      <p:sp>
        <p:nvSpPr>
          <p:cNvPr id="119" name="Google Shape;119;p36"/>
          <p:cNvSpPr txBox="1">
            <a:spLocks noGrp="1"/>
          </p:cNvSpPr>
          <p:nvPr>
            <p:ph type="body" idx="3"/>
          </p:nvPr>
        </p:nvSpPr>
        <p:spPr>
          <a:xfrm>
            <a:off x="2430304" y="661958"/>
            <a:ext cx="2040880" cy="324415"/>
          </a:xfrm>
          <a:prstGeom prst="rect">
            <a:avLst/>
          </a:prstGeom>
          <a:noFill/>
          <a:ln>
            <a:noFill/>
          </a:ln>
        </p:spPr>
        <p:txBody>
          <a:bodyPr spcFirstLastPara="1" wrap="square" lIns="91425" tIns="45700" rIns="91425" bIns="45700" anchor="b" anchorCtr="0">
            <a:normAutofit/>
          </a:bodyPr>
          <a:lstStyle>
            <a:lvl1pPr marL="180045" lvl="0" indent="-90023" algn="l">
              <a:lnSpc>
                <a:spcPct val="90000"/>
              </a:lnSpc>
              <a:spcBef>
                <a:spcPts val="394"/>
              </a:spcBef>
              <a:spcAft>
                <a:spcPts val="0"/>
              </a:spcAft>
              <a:buClr>
                <a:schemeClr val="lt1"/>
              </a:buClr>
              <a:buSzPts val="2400"/>
              <a:buNone/>
              <a:defRPr sz="945" b="1"/>
            </a:lvl1pPr>
            <a:lvl2pPr marL="360091" lvl="1" indent="-90023" algn="l">
              <a:lnSpc>
                <a:spcPct val="90000"/>
              </a:lnSpc>
              <a:spcBef>
                <a:spcPts val="197"/>
              </a:spcBef>
              <a:spcAft>
                <a:spcPts val="0"/>
              </a:spcAft>
              <a:buClr>
                <a:schemeClr val="lt1"/>
              </a:buClr>
              <a:buSzPts val="2000"/>
              <a:buNone/>
              <a:defRPr sz="788" b="1"/>
            </a:lvl2pPr>
            <a:lvl3pPr marL="540136" lvl="2" indent="-90023" algn="l">
              <a:lnSpc>
                <a:spcPct val="90000"/>
              </a:lnSpc>
              <a:spcBef>
                <a:spcPts val="197"/>
              </a:spcBef>
              <a:spcAft>
                <a:spcPts val="0"/>
              </a:spcAft>
              <a:buClr>
                <a:schemeClr val="lt1"/>
              </a:buClr>
              <a:buSzPts val="1800"/>
              <a:buNone/>
              <a:defRPr sz="709" b="1"/>
            </a:lvl3pPr>
            <a:lvl4pPr marL="720181" lvl="3" indent="-90023" algn="l">
              <a:lnSpc>
                <a:spcPct val="90000"/>
              </a:lnSpc>
              <a:spcBef>
                <a:spcPts val="197"/>
              </a:spcBef>
              <a:spcAft>
                <a:spcPts val="0"/>
              </a:spcAft>
              <a:buClr>
                <a:schemeClr val="lt1"/>
              </a:buClr>
              <a:buSzPts val="1600"/>
              <a:buNone/>
              <a:defRPr sz="630" b="1"/>
            </a:lvl4pPr>
            <a:lvl5pPr marL="900227" lvl="4" indent="-90023" algn="l">
              <a:lnSpc>
                <a:spcPct val="90000"/>
              </a:lnSpc>
              <a:spcBef>
                <a:spcPts val="197"/>
              </a:spcBef>
              <a:spcAft>
                <a:spcPts val="0"/>
              </a:spcAft>
              <a:buClr>
                <a:schemeClr val="lt1"/>
              </a:buClr>
              <a:buSzPts val="1600"/>
              <a:buNone/>
              <a:defRPr sz="630" b="1"/>
            </a:lvl5pPr>
            <a:lvl6pPr marL="1080272" lvl="5" indent="-90023" algn="l">
              <a:lnSpc>
                <a:spcPct val="90000"/>
              </a:lnSpc>
              <a:spcBef>
                <a:spcPts val="197"/>
              </a:spcBef>
              <a:spcAft>
                <a:spcPts val="0"/>
              </a:spcAft>
              <a:buClr>
                <a:schemeClr val="lt1"/>
              </a:buClr>
              <a:buSzPts val="1600"/>
              <a:buNone/>
              <a:defRPr sz="630" b="1"/>
            </a:lvl6pPr>
            <a:lvl7pPr marL="1260318" lvl="6" indent="-90023" algn="l">
              <a:lnSpc>
                <a:spcPct val="90000"/>
              </a:lnSpc>
              <a:spcBef>
                <a:spcPts val="197"/>
              </a:spcBef>
              <a:spcAft>
                <a:spcPts val="0"/>
              </a:spcAft>
              <a:buClr>
                <a:schemeClr val="lt1"/>
              </a:buClr>
              <a:buSzPts val="1600"/>
              <a:buNone/>
              <a:defRPr sz="630" b="1"/>
            </a:lvl7pPr>
            <a:lvl8pPr marL="1440363" lvl="7" indent="-90023" algn="l">
              <a:lnSpc>
                <a:spcPct val="90000"/>
              </a:lnSpc>
              <a:spcBef>
                <a:spcPts val="197"/>
              </a:spcBef>
              <a:spcAft>
                <a:spcPts val="0"/>
              </a:spcAft>
              <a:buClr>
                <a:schemeClr val="lt1"/>
              </a:buClr>
              <a:buSzPts val="1600"/>
              <a:buNone/>
              <a:defRPr sz="630" b="1"/>
            </a:lvl8pPr>
            <a:lvl9pPr marL="1620408" lvl="8" indent="-90023" algn="l">
              <a:lnSpc>
                <a:spcPct val="90000"/>
              </a:lnSpc>
              <a:spcBef>
                <a:spcPts val="197"/>
              </a:spcBef>
              <a:spcAft>
                <a:spcPts val="0"/>
              </a:spcAft>
              <a:buClr>
                <a:schemeClr val="lt1"/>
              </a:buClr>
              <a:buSzPts val="1600"/>
              <a:buNone/>
              <a:defRPr sz="630" b="1"/>
            </a:lvl9pPr>
          </a:lstStyle>
          <a:p>
            <a:endParaRPr/>
          </a:p>
        </p:txBody>
      </p:sp>
      <p:sp>
        <p:nvSpPr>
          <p:cNvPr id="120" name="Google Shape;120;p36"/>
          <p:cNvSpPr txBox="1">
            <a:spLocks noGrp="1"/>
          </p:cNvSpPr>
          <p:nvPr>
            <p:ph type="body" idx="4"/>
          </p:nvPr>
        </p:nvSpPr>
        <p:spPr>
          <a:xfrm>
            <a:off x="2430304" y="986373"/>
            <a:ext cx="2040880" cy="1450807"/>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lt1"/>
              </a:buClr>
              <a:buSzPts val="1800"/>
              <a:buChar char="•"/>
              <a:defRPr/>
            </a:lvl1pPr>
            <a:lvl2pPr marL="360091" lvl="1" indent="-135034" algn="l">
              <a:lnSpc>
                <a:spcPct val="90000"/>
              </a:lnSpc>
              <a:spcBef>
                <a:spcPts val="197"/>
              </a:spcBef>
              <a:spcAft>
                <a:spcPts val="0"/>
              </a:spcAft>
              <a:buClr>
                <a:schemeClr val="lt1"/>
              </a:buClr>
              <a:buSzPts val="1800"/>
              <a:buChar char="•"/>
              <a:defRPr/>
            </a:lvl2pPr>
            <a:lvl3pPr marL="540136" lvl="2" indent="-135034" algn="l">
              <a:lnSpc>
                <a:spcPct val="90000"/>
              </a:lnSpc>
              <a:spcBef>
                <a:spcPts val="197"/>
              </a:spcBef>
              <a:spcAft>
                <a:spcPts val="0"/>
              </a:spcAft>
              <a:buClr>
                <a:schemeClr val="lt1"/>
              </a:buClr>
              <a:buSzPts val="1800"/>
              <a:buChar char="•"/>
              <a:defRPr/>
            </a:lvl3pPr>
            <a:lvl4pPr marL="720181" lvl="3" indent="-135034" algn="l">
              <a:lnSpc>
                <a:spcPct val="90000"/>
              </a:lnSpc>
              <a:spcBef>
                <a:spcPts val="197"/>
              </a:spcBef>
              <a:spcAft>
                <a:spcPts val="0"/>
              </a:spcAft>
              <a:buClr>
                <a:schemeClr val="lt1"/>
              </a:buClr>
              <a:buSzPts val="1800"/>
              <a:buChar char="•"/>
              <a:defRPr/>
            </a:lvl4pPr>
            <a:lvl5pPr marL="900227" lvl="4" indent="-135034" algn="l">
              <a:lnSpc>
                <a:spcPct val="90000"/>
              </a:lnSpc>
              <a:spcBef>
                <a:spcPts val="197"/>
              </a:spcBef>
              <a:spcAft>
                <a:spcPts val="0"/>
              </a:spcAft>
              <a:buClr>
                <a:schemeClr val="lt1"/>
              </a:buClr>
              <a:buSzPts val="1800"/>
              <a:buChar char="•"/>
              <a:defRPr/>
            </a:lvl5pPr>
            <a:lvl6pPr marL="1080272" lvl="5" indent="-135034" algn="l">
              <a:lnSpc>
                <a:spcPct val="90000"/>
              </a:lnSpc>
              <a:spcBef>
                <a:spcPts val="197"/>
              </a:spcBef>
              <a:spcAft>
                <a:spcPts val="0"/>
              </a:spcAft>
              <a:buClr>
                <a:schemeClr val="lt1"/>
              </a:buClr>
              <a:buSzPts val="1800"/>
              <a:buChar char="•"/>
              <a:defRPr/>
            </a:lvl6pPr>
            <a:lvl7pPr marL="1260318" lvl="6" indent="-135034" algn="l">
              <a:lnSpc>
                <a:spcPct val="90000"/>
              </a:lnSpc>
              <a:spcBef>
                <a:spcPts val="197"/>
              </a:spcBef>
              <a:spcAft>
                <a:spcPts val="0"/>
              </a:spcAft>
              <a:buClr>
                <a:schemeClr val="lt1"/>
              </a:buClr>
              <a:buSzPts val="1800"/>
              <a:buChar char="•"/>
              <a:defRPr/>
            </a:lvl7pPr>
            <a:lvl8pPr marL="1440363" lvl="7" indent="-135034" algn="l">
              <a:lnSpc>
                <a:spcPct val="90000"/>
              </a:lnSpc>
              <a:spcBef>
                <a:spcPts val="197"/>
              </a:spcBef>
              <a:spcAft>
                <a:spcPts val="0"/>
              </a:spcAft>
              <a:buClr>
                <a:schemeClr val="lt1"/>
              </a:buClr>
              <a:buSzPts val="1800"/>
              <a:buChar char="•"/>
              <a:defRPr/>
            </a:lvl8pPr>
            <a:lvl9pPr marL="1620408" lvl="8" indent="-135034" algn="l">
              <a:lnSpc>
                <a:spcPct val="90000"/>
              </a:lnSpc>
              <a:spcBef>
                <a:spcPts val="197"/>
              </a:spcBef>
              <a:spcAft>
                <a:spcPts val="0"/>
              </a:spcAft>
              <a:buClr>
                <a:schemeClr val="lt1"/>
              </a:buClr>
              <a:buSzPts val="1800"/>
              <a:buChar char="•"/>
              <a:defRPr/>
            </a:lvl9pPr>
          </a:lstStyle>
          <a:p>
            <a:endParaRPr/>
          </a:p>
        </p:txBody>
      </p:sp>
      <p:sp>
        <p:nvSpPr>
          <p:cNvPr id="121" name="Google Shape;121;p36"/>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36"/>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36"/>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37"/>
          <p:cNvSpPr txBox="1">
            <a:spLocks noGrp="1"/>
          </p:cNvSpPr>
          <p:nvPr>
            <p:ph type="title"/>
          </p:nvPr>
        </p:nvSpPr>
        <p:spPr>
          <a:xfrm>
            <a:off x="330041" y="143768"/>
            <a:ext cx="4140518" cy="521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37"/>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37"/>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37"/>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p38"/>
          <p:cNvSpPr txBox="1">
            <a:spLocks noGrp="1"/>
          </p:cNvSpPr>
          <p:nvPr>
            <p:ph type="title"/>
          </p:nvPr>
        </p:nvSpPr>
        <p:spPr>
          <a:xfrm>
            <a:off x="330667" y="180022"/>
            <a:ext cx="1548318" cy="63007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12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38"/>
          <p:cNvSpPr txBox="1">
            <a:spLocks noGrp="1"/>
          </p:cNvSpPr>
          <p:nvPr>
            <p:ph type="body" idx="1"/>
          </p:nvPr>
        </p:nvSpPr>
        <p:spPr>
          <a:xfrm>
            <a:off x="2040880" y="388799"/>
            <a:ext cx="2430304" cy="1918990"/>
          </a:xfrm>
          <a:prstGeom prst="rect">
            <a:avLst/>
          </a:prstGeom>
          <a:noFill/>
          <a:ln>
            <a:noFill/>
          </a:ln>
        </p:spPr>
        <p:txBody>
          <a:bodyPr spcFirstLastPara="1" wrap="square" lIns="91425" tIns="45700" rIns="91425" bIns="45700" anchor="t" anchorCtr="0">
            <a:normAutofit/>
          </a:bodyPr>
          <a:lstStyle>
            <a:lvl1pPr marL="180045" lvl="0" indent="-170043" algn="l">
              <a:lnSpc>
                <a:spcPct val="90000"/>
              </a:lnSpc>
              <a:spcBef>
                <a:spcPts val="394"/>
              </a:spcBef>
              <a:spcAft>
                <a:spcPts val="0"/>
              </a:spcAft>
              <a:buClr>
                <a:schemeClr val="lt1"/>
              </a:buClr>
              <a:buSzPts val="3200"/>
              <a:buChar char="•"/>
              <a:defRPr sz="1260"/>
            </a:lvl1pPr>
            <a:lvl2pPr marL="360091" lvl="1" indent="-160040" algn="l">
              <a:lnSpc>
                <a:spcPct val="90000"/>
              </a:lnSpc>
              <a:spcBef>
                <a:spcPts val="197"/>
              </a:spcBef>
              <a:spcAft>
                <a:spcPts val="0"/>
              </a:spcAft>
              <a:buClr>
                <a:schemeClr val="lt1"/>
              </a:buClr>
              <a:buSzPts val="2800"/>
              <a:buChar char="•"/>
              <a:defRPr sz="1103"/>
            </a:lvl2pPr>
            <a:lvl3pPr marL="540136" lvl="2" indent="-150038" algn="l">
              <a:lnSpc>
                <a:spcPct val="90000"/>
              </a:lnSpc>
              <a:spcBef>
                <a:spcPts val="197"/>
              </a:spcBef>
              <a:spcAft>
                <a:spcPts val="0"/>
              </a:spcAft>
              <a:buClr>
                <a:schemeClr val="lt1"/>
              </a:buClr>
              <a:buSzPts val="2400"/>
              <a:buChar char="•"/>
              <a:defRPr sz="945"/>
            </a:lvl3pPr>
            <a:lvl4pPr marL="720181" lvl="3" indent="-140035" algn="l">
              <a:lnSpc>
                <a:spcPct val="90000"/>
              </a:lnSpc>
              <a:spcBef>
                <a:spcPts val="197"/>
              </a:spcBef>
              <a:spcAft>
                <a:spcPts val="0"/>
              </a:spcAft>
              <a:buClr>
                <a:schemeClr val="lt1"/>
              </a:buClr>
              <a:buSzPts val="2000"/>
              <a:buChar char="•"/>
              <a:defRPr sz="788"/>
            </a:lvl4pPr>
            <a:lvl5pPr marL="900227" lvl="4" indent="-140035" algn="l">
              <a:lnSpc>
                <a:spcPct val="90000"/>
              </a:lnSpc>
              <a:spcBef>
                <a:spcPts val="197"/>
              </a:spcBef>
              <a:spcAft>
                <a:spcPts val="0"/>
              </a:spcAft>
              <a:buClr>
                <a:schemeClr val="lt1"/>
              </a:buClr>
              <a:buSzPts val="2000"/>
              <a:buChar char="•"/>
              <a:defRPr sz="788"/>
            </a:lvl5pPr>
            <a:lvl6pPr marL="1080272" lvl="5" indent="-140035" algn="l">
              <a:lnSpc>
                <a:spcPct val="90000"/>
              </a:lnSpc>
              <a:spcBef>
                <a:spcPts val="197"/>
              </a:spcBef>
              <a:spcAft>
                <a:spcPts val="0"/>
              </a:spcAft>
              <a:buClr>
                <a:schemeClr val="lt1"/>
              </a:buClr>
              <a:buSzPts val="2000"/>
              <a:buChar char="•"/>
              <a:defRPr sz="788"/>
            </a:lvl6pPr>
            <a:lvl7pPr marL="1260318" lvl="6" indent="-140035" algn="l">
              <a:lnSpc>
                <a:spcPct val="90000"/>
              </a:lnSpc>
              <a:spcBef>
                <a:spcPts val="197"/>
              </a:spcBef>
              <a:spcAft>
                <a:spcPts val="0"/>
              </a:spcAft>
              <a:buClr>
                <a:schemeClr val="lt1"/>
              </a:buClr>
              <a:buSzPts val="2000"/>
              <a:buChar char="•"/>
              <a:defRPr sz="788"/>
            </a:lvl7pPr>
            <a:lvl8pPr marL="1440363" lvl="7" indent="-140035" algn="l">
              <a:lnSpc>
                <a:spcPct val="90000"/>
              </a:lnSpc>
              <a:spcBef>
                <a:spcPts val="197"/>
              </a:spcBef>
              <a:spcAft>
                <a:spcPts val="0"/>
              </a:spcAft>
              <a:buClr>
                <a:schemeClr val="lt1"/>
              </a:buClr>
              <a:buSzPts val="2000"/>
              <a:buChar char="•"/>
              <a:defRPr sz="788"/>
            </a:lvl8pPr>
            <a:lvl9pPr marL="1620408" lvl="8" indent="-140035" algn="l">
              <a:lnSpc>
                <a:spcPct val="90000"/>
              </a:lnSpc>
              <a:spcBef>
                <a:spcPts val="197"/>
              </a:spcBef>
              <a:spcAft>
                <a:spcPts val="0"/>
              </a:spcAft>
              <a:buClr>
                <a:schemeClr val="lt1"/>
              </a:buClr>
              <a:buSzPts val="2000"/>
              <a:buChar char="•"/>
              <a:defRPr sz="788"/>
            </a:lvl9pPr>
          </a:lstStyle>
          <a:p>
            <a:endParaRPr/>
          </a:p>
        </p:txBody>
      </p:sp>
      <p:sp>
        <p:nvSpPr>
          <p:cNvPr id="132" name="Google Shape;132;p38"/>
          <p:cNvSpPr txBox="1">
            <a:spLocks noGrp="1"/>
          </p:cNvSpPr>
          <p:nvPr>
            <p:ph type="body" idx="2"/>
          </p:nvPr>
        </p:nvSpPr>
        <p:spPr>
          <a:xfrm>
            <a:off x="330667" y="810101"/>
            <a:ext cx="1548318" cy="1500813"/>
          </a:xfrm>
          <a:prstGeom prst="rect">
            <a:avLst/>
          </a:prstGeom>
          <a:noFill/>
          <a:ln>
            <a:noFill/>
          </a:ln>
        </p:spPr>
        <p:txBody>
          <a:bodyPr spcFirstLastPara="1" wrap="square" lIns="91425" tIns="45700" rIns="91425" bIns="45700" anchor="t" anchorCtr="0">
            <a:normAutofit/>
          </a:bodyPr>
          <a:lstStyle>
            <a:lvl1pPr marL="180045" lvl="0" indent="-90023" algn="l">
              <a:lnSpc>
                <a:spcPct val="90000"/>
              </a:lnSpc>
              <a:spcBef>
                <a:spcPts val="394"/>
              </a:spcBef>
              <a:spcAft>
                <a:spcPts val="0"/>
              </a:spcAft>
              <a:buClr>
                <a:schemeClr val="lt1"/>
              </a:buClr>
              <a:buSzPts val="1600"/>
              <a:buNone/>
              <a:defRPr sz="630"/>
            </a:lvl1pPr>
            <a:lvl2pPr marL="360091" lvl="1" indent="-90023" algn="l">
              <a:lnSpc>
                <a:spcPct val="90000"/>
              </a:lnSpc>
              <a:spcBef>
                <a:spcPts val="197"/>
              </a:spcBef>
              <a:spcAft>
                <a:spcPts val="0"/>
              </a:spcAft>
              <a:buClr>
                <a:schemeClr val="lt1"/>
              </a:buClr>
              <a:buSzPts val="1400"/>
              <a:buNone/>
              <a:defRPr sz="551"/>
            </a:lvl2pPr>
            <a:lvl3pPr marL="540136" lvl="2" indent="-90023" algn="l">
              <a:lnSpc>
                <a:spcPct val="90000"/>
              </a:lnSpc>
              <a:spcBef>
                <a:spcPts val="197"/>
              </a:spcBef>
              <a:spcAft>
                <a:spcPts val="0"/>
              </a:spcAft>
              <a:buClr>
                <a:schemeClr val="lt1"/>
              </a:buClr>
              <a:buSzPts val="1200"/>
              <a:buNone/>
              <a:defRPr sz="473"/>
            </a:lvl3pPr>
            <a:lvl4pPr marL="720181" lvl="3" indent="-90023" algn="l">
              <a:lnSpc>
                <a:spcPct val="90000"/>
              </a:lnSpc>
              <a:spcBef>
                <a:spcPts val="197"/>
              </a:spcBef>
              <a:spcAft>
                <a:spcPts val="0"/>
              </a:spcAft>
              <a:buClr>
                <a:schemeClr val="lt1"/>
              </a:buClr>
              <a:buSzPts val="1000"/>
              <a:buNone/>
              <a:defRPr sz="394"/>
            </a:lvl4pPr>
            <a:lvl5pPr marL="900227" lvl="4" indent="-90023" algn="l">
              <a:lnSpc>
                <a:spcPct val="90000"/>
              </a:lnSpc>
              <a:spcBef>
                <a:spcPts val="197"/>
              </a:spcBef>
              <a:spcAft>
                <a:spcPts val="0"/>
              </a:spcAft>
              <a:buClr>
                <a:schemeClr val="lt1"/>
              </a:buClr>
              <a:buSzPts val="1000"/>
              <a:buNone/>
              <a:defRPr sz="394"/>
            </a:lvl5pPr>
            <a:lvl6pPr marL="1080272" lvl="5" indent="-90023" algn="l">
              <a:lnSpc>
                <a:spcPct val="90000"/>
              </a:lnSpc>
              <a:spcBef>
                <a:spcPts val="197"/>
              </a:spcBef>
              <a:spcAft>
                <a:spcPts val="0"/>
              </a:spcAft>
              <a:buClr>
                <a:schemeClr val="lt1"/>
              </a:buClr>
              <a:buSzPts val="1000"/>
              <a:buNone/>
              <a:defRPr sz="394"/>
            </a:lvl6pPr>
            <a:lvl7pPr marL="1260318" lvl="6" indent="-90023" algn="l">
              <a:lnSpc>
                <a:spcPct val="90000"/>
              </a:lnSpc>
              <a:spcBef>
                <a:spcPts val="197"/>
              </a:spcBef>
              <a:spcAft>
                <a:spcPts val="0"/>
              </a:spcAft>
              <a:buClr>
                <a:schemeClr val="lt1"/>
              </a:buClr>
              <a:buSzPts val="1000"/>
              <a:buNone/>
              <a:defRPr sz="394"/>
            </a:lvl7pPr>
            <a:lvl8pPr marL="1440363" lvl="7" indent="-90023" algn="l">
              <a:lnSpc>
                <a:spcPct val="90000"/>
              </a:lnSpc>
              <a:spcBef>
                <a:spcPts val="197"/>
              </a:spcBef>
              <a:spcAft>
                <a:spcPts val="0"/>
              </a:spcAft>
              <a:buClr>
                <a:schemeClr val="lt1"/>
              </a:buClr>
              <a:buSzPts val="1000"/>
              <a:buNone/>
              <a:defRPr sz="394"/>
            </a:lvl8pPr>
            <a:lvl9pPr marL="1620408" lvl="8" indent="-90023" algn="l">
              <a:lnSpc>
                <a:spcPct val="90000"/>
              </a:lnSpc>
              <a:spcBef>
                <a:spcPts val="197"/>
              </a:spcBef>
              <a:spcAft>
                <a:spcPts val="0"/>
              </a:spcAft>
              <a:buClr>
                <a:schemeClr val="lt1"/>
              </a:buClr>
              <a:buSzPts val="1000"/>
              <a:buNone/>
              <a:defRPr sz="394"/>
            </a:lvl9pPr>
          </a:lstStyle>
          <a:p>
            <a:endParaRPr/>
          </a:p>
        </p:txBody>
      </p:sp>
      <p:sp>
        <p:nvSpPr>
          <p:cNvPr id="133" name="Google Shape;133;p38"/>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38"/>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8"/>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29"/>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p39"/>
          <p:cNvSpPr txBox="1">
            <a:spLocks noGrp="1"/>
          </p:cNvSpPr>
          <p:nvPr>
            <p:ph type="title"/>
          </p:nvPr>
        </p:nvSpPr>
        <p:spPr>
          <a:xfrm>
            <a:off x="330667" y="180022"/>
            <a:ext cx="1548318" cy="63007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12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39"/>
          <p:cNvSpPr>
            <a:spLocks noGrp="1"/>
          </p:cNvSpPr>
          <p:nvPr>
            <p:ph type="pic" idx="2"/>
          </p:nvPr>
        </p:nvSpPr>
        <p:spPr>
          <a:xfrm>
            <a:off x="2040880" y="388799"/>
            <a:ext cx="2430304" cy="1918990"/>
          </a:xfrm>
          <a:prstGeom prst="rect">
            <a:avLst/>
          </a:prstGeom>
          <a:noFill/>
          <a:ln>
            <a:noFill/>
          </a:ln>
        </p:spPr>
      </p:sp>
      <p:sp>
        <p:nvSpPr>
          <p:cNvPr id="139" name="Google Shape;139;p39"/>
          <p:cNvSpPr txBox="1">
            <a:spLocks noGrp="1"/>
          </p:cNvSpPr>
          <p:nvPr>
            <p:ph type="body" idx="1"/>
          </p:nvPr>
        </p:nvSpPr>
        <p:spPr>
          <a:xfrm>
            <a:off x="330667" y="810101"/>
            <a:ext cx="1548318" cy="1500813"/>
          </a:xfrm>
          <a:prstGeom prst="rect">
            <a:avLst/>
          </a:prstGeom>
          <a:noFill/>
          <a:ln>
            <a:noFill/>
          </a:ln>
        </p:spPr>
        <p:txBody>
          <a:bodyPr spcFirstLastPara="1" wrap="square" lIns="91425" tIns="45700" rIns="91425" bIns="45700" anchor="t" anchorCtr="0">
            <a:normAutofit/>
          </a:bodyPr>
          <a:lstStyle>
            <a:lvl1pPr marL="180045" lvl="0" indent="-90023" algn="l">
              <a:lnSpc>
                <a:spcPct val="90000"/>
              </a:lnSpc>
              <a:spcBef>
                <a:spcPts val="394"/>
              </a:spcBef>
              <a:spcAft>
                <a:spcPts val="0"/>
              </a:spcAft>
              <a:buClr>
                <a:schemeClr val="lt1"/>
              </a:buClr>
              <a:buSzPts val="1600"/>
              <a:buNone/>
              <a:defRPr sz="630"/>
            </a:lvl1pPr>
            <a:lvl2pPr marL="360091" lvl="1" indent="-90023" algn="l">
              <a:lnSpc>
                <a:spcPct val="90000"/>
              </a:lnSpc>
              <a:spcBef>
                <a:spcPts val="197"/>
              </a:spcBef>
              <a:spcAft>
                <a:spcPts val="0"/>
              </a:spcAft>
              <a:buClr>
                <a:schemeClr val="lt1"/>
              </a:buClr>
              <a:buSzPts val="1400"/>
              <a:buNone/>
              <a:defRPr sz="551"/>
            </a:lvl2pPr>
            <a:lvl3pPr marL="540136" lvl="2" indent="-90023" algn="l">
              <a:lnSpc>
                <a:spcPct val="90000"/>
              </a:lnSpc>
              <a:spcBef>
                <a:spcPts val="197"/>
              </a:spcBef>
              <a:spcAft>
                <a:spcPts val="0"/>
              </a:spcAft>
              <a:buClr>
                <a:schemeClr val="lt1"/>
              </a:buClr>
              <a:buSzPts val="1200"/>
              <a:buNone/>
              <a:defRPr sz="473"/>
            </a:lvl3pPr>
            <a:lvl4pPr marL="720181" lvl="3" indent="-90023" algn="l">
              <a:lnSpc>
                <a:spcPct val="90000"/>
              </a:lnSpc>
              <a:spcBef>
                <a:spcPts val="197"/>
              </a:spcBef>
              <a:spcAft>
                <a:spcPts val="0"/>
              </a:spcAft>
              <a:buClr>
                <a:schemeClr val="lt1"/>
              </a:buClr>
              <a:buSzPts val="1000"/>
              <a:buNone/>
              <a:defRPr sz="394"/>
            </a:lvl4pPr>
            <a:lvl5pPr marL="900227" lvl="4" indent="-90023" algn="l">
              <a:lnSpc>
                <a:spcPct val="90000"/>
              </a:lnSpc>
              <a:spcBef>
                <a:spcPts val="197"/>
              </a:spcBef>
              <a:spcAft>
                <a:spcPts val="0"/>
              </a:spcAft>
              <a:buClr>
                <a:schemeClr val="lt1"/>
              </a:buClr>
              <a:buSzPts val="1000"/>
              <a:buNone/>
              <a:defRPr sz="394"/>
            </a:lvl5pPr>
            <a:lvl6pPr marL="1080272" lvl="5" indent="-90023" algn="l">
              <a:lnSpc>
                <a:spcPct val="90000"/>
              </a:lnSpc>
              <a:spcBef>
                <a:spcPts val="197"/>
              </a:spcBef>
              <a:spcAft>
                <a:spcPts val="0"/>
              </a:spcAft>
              <a:buClr>
                <a:schemeClr val="lt1"/>
              </a:buClr>
              <a:buSzPts val="1000"/>
              <a:buNone/>
              <a:defRPr sz="394"/>
            </a:lvl6pPr>
            <a:lvl7pPr marL="1260318" lvl="6" indent="-90023" algn="l">
              <a:lnSpc>
                <a:spcPct val="90000"/>
              </a:lnSpc>
              <a:spcBef>
                <a:spcPts val="197"/>
              </a:spcBef>
              <a:spcAft>
                <a:spcPts val="0"/>
              </a:spcAft>
              <a:buClr>
                <a:schemeClr val="lt1"/>
              </a:buClr>
              <a:buSzPts val="1000"/>
              <a:buNone/>
              <a:defRPr sz="394"/>
            </a:lvl7pPr>
            <a:lvl8pPr marL="1440363" lvl="7" indent="-90023" algn="l">
              <a:lnSpc>
                <a:spcPct val="90000"/>
              </a:lnSpc>
              <a:spcBef>
                <a:spcPts val="197"/>
              </a:spcBef>
              <a:spcAft>
                <a:spcPts val="0"/>
              </a:spcAft>
              <a:buClr>
                <a:schemeClr val="lt1"/>
              </a:buClr>
              <a:buSzPts val="1000"/>
              <a:buNone/>
              <a:defRPr sz="394"/>
            </a:lvl8pPr>
            <a:lvl9pPr marL="1620408" lvl="8" indent="-90023" algn="l">
              <a:lnSpc>
                <a:spcPct val="90000"/>
              </a:lnSpc>
              <a:spcBef>
                <a:spcPts val="197"/>
              </a:spcBef>
              <a:spcAft>
                <a:spcPts val="0"/>
              </a:spcAft>
              <a:buClr>
                <a:schemeClr val="lt1"/>
              </a:buClr>
              <a:buSzPts val="1000"/>
              <a:buNone/>
              <a:defRPr sz="394"/>
            </a:lvl9pPr>
          </a:lstStyle>
          <a:p>
            <a:endParaRPr/>
          </a:p>
        </p:txBody>
      </p:sp>
      <p:sp>
        <p:nvSpPr>
          <p:cNvPr id="140" name="Google Shape;140;p39"/>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39"/>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39"/>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p40"/>
          <p:cNvSpPr txBox="1">
            <a:spLocks noGrp="1"/>
          </p:cNvSpPr>
          <p:nvPr>
            <p:ph type="title"/>
          </p:nvPr>
        </p:nvSpPr>
        <p:spPr>
          <a:xfrm>
            <a:off x="330041" y="143768"/>
            <a:ext cx="4140518" cy="521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40"/>
          <p:cNvSpPr txBox="1">
            <a:spLocks noGrp="1"/>
          </p:cNvSpPr>
          <p:nvPr>
            <p:ph type="body" idx="1"/>
          </p:nvPr>
        </p:nvSpPr>
        <p:spPr>
          <a:xfrm rot="5400000">
            <a:off x="1543630" y="-494749"/>
            <a:ext cx="1713340" cy="4140518"/>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lt1"/>
              </a:buClr>
              <a:buSzPts val="1800"/>
              <a:buChar char="•"/>
              <a:defRPr/>
            </a:lvl1pPr>
            <a:lvl2pPr marL="360091" lvl="1" indent="-135034" algn="l">
              <a:lnSpc>
                <a:spcPct val="90000"/>
              </a:lnSpc>
              <a:spcBef>
                <a:spcPts val="197"/>
              </a:spcBef>
              <a:spcAft>
                <a:spcPts val="0"/>
              </a:spcAft>
              <a:buClr>
                <a:schemeClr val="lt1"/>
              </a:buClr>
              <a:buSzPts val="1800"/>
              <a:buChar char="•"/>
              <a:defRPr/>
            </a:lvl2pPr>
            <a:lvl3pPr marL="540136" lvl="2" indent="-135034" algn="l">
              <a:lnSpc>
                <a:spcPct val="90000"/>
              </a:lnSpc>
              <a:spcBef>
                <a:spcPts val="197"/>
              </a:spcBef>
              <a:spcAft>
                <a:spcPts val="0"/>
              </a:spcAft>
              <a:buClr>
                <a:schemeClr val="lt1"/>
              </a:buClr>
              <a:buSzPts val="1800"/>
              <a:buChar char="•"/>
              <a:defRPr/>
            </a:lvl3pPr>
            <a:lvl4pPr marL="720181" lvl="3" indent="-135034" algn="l">
              <a:lnSpc>
                <a:spcPct val="90000"/>
              </a:lnSpc>
              <a:spcBef>
                <a:spcPts val="197"/>
              </a:spcBef>
              <a:spcAft>
                <a:spcPts val="0"/>
              </a:spcAft>
              <a:buClr>
                <a:schemeClr val="lt1"/>
              </a:buClr>
              <a:buSzPts val="1800"/>
              <a:buChar char="•"/>
              <a:defRPr/>
            </a:lvl4pPr>
            <a:lvl5pPr marL="900227" lvl="4" indent="-135034" algn="l">
              <a:lnSpc>
                <a:spcPct val="90000"/>
              </a:lnSpc>
              <a:spcBef>
                <a:spcPts val="197"/>
              </a:spcBef>
              <a:spcAft>
                <a:spcPts val="0"/>
              </a:spcAft>
              <a:buClr>
                <a:schemeClr val="lt1"/>
              </a:buClr>
              <a:buSzPts val="1800"/>
              <a:buChar char="•"/>
              <a:defRPr/>
            </a:lvl5pPr>
            <a:lvl6pPr marL="1080272" lvl="5" indent="-135034" algn="l">
              <a:lnSpc>
                <a:spcPct val="90000"/>
              </a:lnSpc>
              <a:spcBef>
                <a:spcPts val="197"/>
              </a:spcBef>
              <a:spcAft>
                <a:spcPts val="0"/>
              </a:spcAft>
              <a:buClr>
                <a:schemeClr val="lt1"/>
              </a:buClr>
              <a:buSzPts val="1800"/>
              <a:buChar char="•"/>
              <a:defRPr/>
            </a:lvl6pPr>
            <a:lvl7pPr marL="1260318" lvl="6" indent="-135034" algn="l">
              <a:lnSpc>
                <a:spcPct val="90000"/>
              </a:lnSpc>
              <a:spcBef>
                <a:spcPts val="197"/>
              </a:spcBef>
              <a:spcAft>
                <a:spcPts val="0"/>
              </a:spcAft>
              <a:buClr>
                <a:schemeClr val="lt1"/>
              </a:buClr>
              <a:buSzPts val="1800"/>
              <a:buChar char="•"/>
              <a:defRPr/>
            </a:lvl7pPr>
            <a:lvl8pPr marL="1440363" lvl="7" indent="-135034" algn="l">
              <a:lnSpc>
                <a:spcPct val="90000"/>
              </a:lnSpc>
              <a:spcBef>
                <a:spcPts val="197"/>
              </a:spcBef>
              <a:spcAft>
                <a:spcPts val="0"/>
              </a:spcAft>
              <a:buClr>
                <a:schemeClr val="lt1"/>
              </a:buClr>
              <a:buSzPts val="1800"/>
              <a:buChar char="•"/>
              <a:defRPr/>
            </a:lvl8pPr>
            <a:lvl9pPr marL="1620408" lvl="8" indent="-135034" algn="l">
              <a:lnSpc>
                <a:spcPct val="90000"/>
              </a:lnSpc>
              <a:spcBef>
                <a:spcPts val="197"/>
              </a:spcBef>
              <a:spcAft>
                <a:spcPts val="0"/>
              </a:spcAft>
              <a:buClr>
                <a:schemeClr val="lt1"/>
              </a:buClr>
              <a:buSzPts val="1800"/>
              <a:buChar char="•"/>
              <a:defRPr/>
            </a:lvl9pPr>
          </a:lstStyle>
          <a:p>
            <a:endParaRPr/>
          </a:p>
        </p:txBody>
      </p:sp>
      <p:sp>
        <p:nvSpPr>
          <p:cNvPr id="146" name="Google Shape;146;p40"/>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40"/>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40"/>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rot="5400000">
            <a:off x="2808788" y="770409"/>
            <a:ext cx="2288412" cy="103512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41"/>
          <p:cNvSpPr txBox="1">
            <a:spLocks noGrp="1"/>
          </p:cNvSpPr>
          <p:nvPr>
            <p:ph type="body" idx="1"/>
          </p:nvPr>
        </p:nvSpPr>
        <p:spPr>
          <a:xfrm rot="5400000">
            <a:off x="708526" y="-234717"/>
            <a:ext cx="2288412" cy="3045381"/>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lt1"/>
              </a:buClr>
              <a:buSzPts val="1800"/>
              <a:buChar char="•"/>
              <a:defRPr/>
            </a:lvl1pPr>
            <a:lvl2pPr marL="360091" lvl="1" indent="-135034" algn="l">
              <a:lnSpc>
                <a:spcPct val="90000"/>
              </a:lnSpc>
              <a:spcBef>
                <a:spcPts val="197"/>
              </a:spcBef>
              <a:spcAft>
                <a:spcPts val="0"/>
              </a:spcAft>
              <a:buClr>
                <a:schemeClr val="lt1"/>
              </a:buClr>
              <a:buSzPts val="1800"/>
              <a:buChar char="•"/>
              <a:defRPr/>
            </a:lvl2pPr>
            <a:lvl3pPr marL="540136" lvl="2" indent="-135034" algn="l">
              <a:lnSpc>
                <a:spcPct val="90000"/>
              </a:lnSpc>
              <a:spcBef>
                <a:spcPts val="197"/>
              </a:spcBef>
              <a:spcAft>
                <a:spcPts val="0"/>
              </a:spcAft>
              <a:buClr>
                <a:schemeClr val="lt1"/>
              </a:buClr>
              <a:buSzPts val="1800"/>
              <a:buChar char="•"/>
              <a:defRPr/>
            </a:lvl3pPr>
            <a:lvl4pPr marL="720181" lvl="3" indent="-135034" algn="l">
              <a:lnSpc>
                <a:spcPct val="90000"/>
              </a:lnSpc>
              <a:spcBef>
                <a:spcPts val="197"/>
              </a:spcBef>
              <a:spcAft>
                <a:spcPts val="0"/>
              </a:spcAft>
              <a:buClr>
                <a:schemeClr val="lt1"/>
              </a:buClr>
              <a:buSzPts val="1800"/>
              <a:buChar char="•"/>
              <a:defRPr/>
            </a:lvl4pPr>
            <a:lvl5pPr marL="900227" lvl="4" indent="-135034" algn="l">
              <a:lnSpc>
                <a:spcPct val="90000"/>
              </a:lnSpc>
              <a:spcBef>
                <a:spcPts val="197"/>
              </a:spcBef>
              <a:spcAft>
                <a:spcPts val="0"/>
              </a:spcAft>
              <a:buClr>
                <a:schemeClr val="lt1"/>
              </a:buClr>
              <a:buSzPts val="1800"/>
              <a:buChar char="•"/>
              <a:defRPr/>
            </a:lvl5pPr>
            <a:lvl6pPr marL="1080272" lvl="5" indent="-135034" algn="l">
              <a:lnSpc>
                <a:spcPct val="90000"/>
              </a:lnSpc>
              <a:spcBef>
                <a:spcPts val="197"/>
              </a:spcBef>
              <a:spcAft>
                <a:spcPts val="0"/>
              </a:spcAft>
              <a:buClr>
                <a:schemeClr val="lt1"/>
              </a:buClr>
              <a:buSzPts val="1800"/>
              <a:buChar char="•"/>
              <a:defRPr/>
            </a:lvl6pPr>
            <a:lvl7pPr marL="1260318" lvl="6" indent="-135034" algn="l">
              <a:lnSpc>
                <a:spcPct val="90000"/>
              </a:lnSpc>
              <a:spcBef>
                <a:spcPts val="197"/>
              </a:spcBef>
              <a:spcAft>
                <a:spcPts val="0"/>
              </a:spcAft>
              <a:buClr>
                <a:schemeClr val="lt1"/>
              </a:buClr>
              <a:buSzPts val="1800"/>
              <a:buChar char="•"/>
              <a:defRPr/>
            </a:lvl7pPr>
            <a:lvl8pPr marL="1440363" lvl="7" indent="-135034" algn="l">
              <a:lnSpc>
                <a:spcPct val="90000"/>
              </a:lnSpc>
              <a:spcBef>
                <a:spcPts val="197"/>
              </a:spcBef>
              <a:spcAft>
                <a:spcPts val="0"/>
              </a:spcAft>
              <a:buClr>
                <a:schemeClr val="lt1"/>
              </a:buClr>
              <a:buSzPts val="1800"/>
              <a:buChar char="•"/>
              <a:defRPr/>
            </a:lvl8pPr>
            <a:lvl9pPr marL="1620408" lvl="8" indent="-135034" algn="l">
              <a:lnSpc>
                <a:spcPct val="90000"/>
              </a:lnSpc>
              <a:spcBef>
                <a:spcPts val="197"/>
              </a:spcBef>
              <a:spcAft>
                <a:spcPts val="0"/>
              </a:spcAft>
              <a:buClr>
                <a:schemeClr val="lt1"/>
              </a:buClr>
              <a:buSzPts val="1800"/>
              <a:buChar char="•"/>
              <a:defRPr/>
            </a:lvl9pPr>
          </a:lstStyle>
          <a:p>
            <a:endParaRPr/>
          </a:p>
        </p:txBody>
      </p:sp>
      <p:sp>
        <p:nvSpPr>
          <p:cNvPr id="152" name="Google Shape;152;p41"/>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41"/>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41"/>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2"/>
        <p:cNvGrpSpPr/>
        <p:nvPr/>
      </p:nvGrpSpPr>
      <p:grpSpPr>
        <a:xfrm>
          <a:off x="0" y="0"/>
          <a:ext cx="0" cy="0"/>
          <a:chOff x="0" y="0"/>
          <a:chExt cx="0" cy="0"/>
        </a:xfrm>
      </p:grpSpPr>
      <p:sp>
        <p:nvSpPr>
          <p:cNvPr id="163" name="Google Shape;163;p31"/>
          <p:cNvSpPr txBox="1">
            <a:spLocks noGrp="1"/>
          </p:cNvSpPr>
          <p:nvPr>
            <p:ph type="ctrTitle"/>
          </p:nvPr>
        </p:nvSpPr>
        <p:spPr>
          <a:xfrm>
            <a:off x="600075" y="441930"/>
            <a:ext cx="3600450" cy="94011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236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31"/>
          <p:cNvSpPr txBox="1">
            <a:spLocks noGrp="1"/>
          </p:cNvSpPr>
          <p:nvPr>
            <p:ph type="subTitle" idx="1"/>
          </p:nvPr>
        </p:nvSpPr>
        <p:spPr>
          <a:xfrm>
            <a:off x="600075" y="1418303"/>
            <a:ext cx="3600450" cy="65195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394"/>
              </a:spcBef>
              <a:spcAft>
                <a:spcPts val="0"/>
              </a:spcAft>
              <a:buClr>
                <a:schemeClr val="dk1"/>
              </a:buClr>
              <a:buSzPts val="2400"/>
              <a:buNone/>
              <a:defRPr sz="945"/>
            </a:lvl1pPr>
            <a:lvl2pPr lvl="1" algn="ctr">
              <a:lnSpc>
                <a:spcPct val="90000"/>
              </a:lnSpc>
              <a:spcBef>
                <a:spcPts val="197"/>
              </a:spcBef>
              <a:spcAft>
                <a:spcPts val="0"/>
              </a:spcAft>
              <a:buClr>
                <a:schemeClr val="dk1"/>
              </a:buClr>
              <a:buSzPts val="2000"/>
              <a:buNone/>
              <a:defRPr sz="788"/>
            </a:lvl2pPr>
            <a:lvl3pPr lvl="2" algn="ctr">
              <a:lnSpc>
                <a:spcPct val="90000"/>
              </a:lnSpc>
              <a:spcBef>
                <a:spcPts val="197"/>
              </a:spcBef>
              <a:spcAft>
                <a:spcPts val="0"/>
              </a:spcAft>
              <a:buClr>
                <a:schemeClr val="dk1"/>
              </a:buClr>
              <a:buSzPts val="1800"/>
              <a:buNone/>
              <a:defRPr sz="709"/>
            </a:lvl3pPr>
            <a:lvl4pPr lvl="3" algn="ctr">
              <a:lnSpc>
                <a:spcPct val="90000"/>
              </a:lnSpc>
              <a:spcBef>
                <a:spcPts val="197"/>
              </a:spcBef>
              <a:spcAft>
                <a:spcPts val="0"/>
              </a:spcAft>
              <a:buClr>
                <a:schemeClr val="dk1"/>
              </a:buClr>
              <a:buSzPts val="1600"/>
              <a:buNone/>
              <a:defRPr sz="630"/>
            </a:lvl4pPr>
            <a:lvl5pPr lvl="4" algn="ctr">
              <a:lnSpc>
                <a:spcPct val="90000"/>
              </a:lnSpc>
              <a:spcBef>
                <a:spcPts val="197"/>
              </a:spcBef>
              <a:spcAft>
                <a:spcPts val="0"/>
              </a:spcAft>
              <a:buClr>
                <a:schemeClr val="dk1"/>
              </a:buClr>
              <a:buSzPts val="1600"/>
              <a:buNone/>
              <a:defRPr sz="630"/>
            </a:lvl5pPr>
            <a:lvl6pPr lvl="5" algn="ctr">
              <a:lnSpc>
                <a:spcPct val="90000"/>
              </a:lnSpc>
              <a:spcBef>
                <a:spcPts val="197"/>
              </a:spcBef>
              <a:spcAft>
                <a:spcPts val="0"/>
              </a:spcAft>
              <a:buClr>
                <a:schemeClr val="dk1"/>
              </a:buClr>
              <a:buSzPts val="1600"/>
              <a:buNone/>
              <a:defRPr sz="630"/>
            </a:lvl6pPr>
            <a:lvl7pPr lvl="6" algn="ctr">
              <a:lnSpc>
                <a:spcPct val="90000"/>
              </a:lnSpc>
              <a:spcBef>
                <a:spcPts val="197"/>
              </a:spcBef>
              <a:spcAft>
                <a:spcPts val="0"/>
              </a:spcAft>
              <a:buClr>
                <a:schemeClr val="dk1"/>
              </a:buClr>
              <a:buSzPts val="1600"/>
              <a:buNone/>
              <a:defRPr sz="630"/>
            </a:lvl7pPr>
            <a:lvl8pPr lvl="7" algn="ctr">
              <a:lnSpc>
                <a:spcPct val="90000"/>
              </a:lnSpc>
              <a:spcBef>
                <a:spcPts val="197"/>
              </a:spcBef>
              <a:spcAft>
                <a:spcPts val="0"/>
              </a:spcAft>
              <a:buClr>
                <a:schemeClr val="dk1"/>
              </a:buClr>
              <a:buSzPts val="1600"/>
              <a:buNone/>
              <a:defRPr sz="630"/>
            </a:lvl8pPr>
            <a:lvl9pPr lvl="8" algn="ctr">
              <a:lnSpc>
                <a:spcPct val="90000"/>
              </a:lnSpc>
              <a:spcBef>
                <a:spcPts val="197"/>
              </a:spcBef>
              <a:spcAft>
                <a:spcPts val="0"/>
              </a:spcAft>
              <a:buClr>
                <a:schemeClr val="dk1"/>
              </a:buClr>
              <a:buSzPts val="1600"/>
              <a:buNone/>
              <a:defRPr sz="630"/>
            </a:lvl9pPr>
          </a:lstStyle>
          <a:p>
            <a:endParaRPr/>
          </a:p>
        </p:txBody>
      </p:sp>
      <p:sp>
        <p:nvSpPr>
          <p:cNvPr id="165" name="Google Shape;165;p31"/>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31"/>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31"/>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8"/>
        <p:cNvGrpSpPr/>
        <p:nvPr/>
      </p:nvGrpSpPr>
      <p:grpSpPr>
        <a:xfrm>
          <a:off x="0" y="0"/>
          <a:ext cx="0" cy="0"/>
          <a:chOff x="0" y="0"/>
          <a:chExt cx="0" cy="0"/>
        </a:xfrm>
      </p:grpSpPr>
      <p:sp>
        <p:nvSpPr>
          <p:cNvPr id="169" name="Google Shape;169;p51"/>
          <p:cNvSpPr txBox="1">
            <a:spLocks noGrp="1"/>
          </p:cNvSpPr>
          <p:nvPr>
            <p:ph type="title"/>
          </p:nvPr>
        </p:nvSpPr>
        <p:spPr>
          <a:xfrm>
            <a:off x="330041" y="143768"/>
            <a:ext cx="4140518" cy="521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0" name="Google Shape;170;p51"/>
          <p:cNvSpPr txBox="1">
            <a:spLocks noGrp="1"/>
          </p:cNvSpPr>
          <p:nvPr>
            <p:ph type="body" idx="1"/>
          </p:nvPr>
        </p:nvSpPr>
        <p:spPr>
          <a:xfrm>
            <a:off x="330041" y="718840"/>
            <a:ext cx="4140518" cy="1713340"/>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dk1"/>
              </a:buClr>
              <a:buSzPts val="1800"/>
              <a:buChar char="•"/>
              <a:defRPr/>
            </a:lvl1pPr>
            <a:lvl2pPr marL="360091" lvl="1" indent="-135034" algn="l">
              <a:lnSpc>
                <a:spcPct val="90000"/>
              </a:lnSpc>
              <a:spcBef>
                <a:spcPts val="197"/>
              </a:spcBef>
              <a:spcAft>
                <a:spcPts val="0"/>
              </a:spcAft>
              <a:buClr>
                <a:schemeClr val="dk1"/>
              </a:buClr>
              <a:buSzPts val="1800"/>
              <a:buChar char="•"/>
              <a:defRPr/>
            </a:lvl2pPr>
            <a:lvl3pPr marL="540136" lvl="2" indent="-135034" algn="l">
              <a:lnSpc>
                <a:spcPct val="90000"/>
              </a:lnSpc>
              <a:spcBef>
                <a:spcPts val="197"/>
              </a:spcBef>
              <a:spcAft>
                <a:spcPts val="0"/>
              </a:spcAft>
              <a:buClr>
                <a:schemeClr val="dk1"/>
              </a:buClr>
              <a:buSzPts val="1800"/>
              <a:buChar char="•"/>
              <a:defRPr/>
            </a:lvl3pPr>
            <a:lvl4pPr marL="720181" lvl="3" indent="-135034" algn="l">
              <a:lnSpc>
                <a:spcPct val="90000"/>
              </a:lnSpc>
              <a:spcBef>
                <a:spcPts val="197"/>
              </a:spcBef>
              <a:spcAft>
                <a:spcPts val="0"/>
              </a:spcAft>
              <a:buClr>
                <a:schemeClr val="dk1"/>
              </a:buClr>
              <a:buSzPts val="1800"/>
              <a:buChar char="•"/>
              <a:defRPr/>
            </a:lvl4pPr>
            <a:lvl5pPr marL="900227" lvl="4" indent="-135034" algn="l">
              <a:lnSpc>
                <a:spcPct val="90000"/>
              </a:lnSpc>
              <a:spcBef>
                <a:spcPts val="197"/>
              </a:spcBef>
              <a:spcAft>
                <a:spcPts val="0"/>
              </a:spcAft>
              <a:buClr>
                <a:schemeClr val="dk1"/>
              </a:buClr>
              <a:buSzPts val="1800"/>
              <a:buChar char="•"/>
              <a:defRPr/>
            </a:lvl5pPr>
            <a:lvl6pPr marL="1080272" lvl="5" indent="-135034" algn="l">
              <a:lnSpc>
                <a:spcPct val="90000"/>
              </a:lnSpc>
              <a:spcBef>
                <a:spcPts val="197"/>
              </a:spcBef>
              <a:spcAft>
                <a:spcPts val="0"/>
              </a:spcAft>
              <a:buClr>
                <a:schemeClr val="dk1"/>
              </a:buClr>
              <a:buSzPts val="1800"/>
              <a:buChar char="•"/>
              <a:defRPr/>
            </a:lvl6pPr>
            <a:lvl7pPr marL="1260318" lvl="6" indent="-135034" algn="l">
              <a:lnSpc>
                <a:spcPct val="90000"/>
              </a:lnSpc>
              <a:spcBef>
                <a:spcPts val="197"/>
              </a:spcBef>
              <a:spcAft>
                <a:spcPts val="0"/>
              </a:spcAft>
              <a:buClr>
                <a:schemeClr val="dk1"/>
              </a:buClr>
              <a:buSzPts val="1800"/>
              <a:buChar char="•"/>
              <a:defRPr/>
            </a:lvl7pPr>
            <a:lvl8pPr marL="1440363" lvl="7" indent="-135034" algn="l">
              <a:lnSpc>
                <a:spcPct val="90000"/>
              </a:lnSpc>
              <a:spcBef>
                <a:spcPts val="197"/>
              </a:spcBef>
              <a:spcAft>
                <a:spcPts val="0"/>
              </a:spcAft>
              <a:buClr>
                <a:schemeClr val="dk1"/>
              </a:buClr>
              <a:buSzPts val="1800"/>
              <a:buChar char="•"/>
              <a:defRPr/>
            </a:lvl8pPr>
            <a:lvl9pPr marL="1620408" lvl="8" indent="-135034" algn="l">
              <a:lnSpc>
                <a:spcPct val="90000"/>
              </a:lnSpc>
              <a:spcBef>
                <a:spcPts val="197"/>
              </a:spcBef>
              <a:spcAft>
                <a:spcPts val="0"/>
              </a:spcAft>
              <a:buClr>
                <a:schemeClr val="dk1"/>
              </a:buClr>
              <a:buSzPts val="1800"/>
              <a:buChar char="•"/>
              <a:defRPr/>
            </a:lvl9pPr>
          </a:lstStyle>
          <a:p>
            <a:endParaRPr/>
          </a:p>
        </p:txBody>
      </p:sp>
      <p:sp>
        <p:nvSpPr>
          <p:cNvPr id="171" name="Google Shape;171;p51"/>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51"/>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51"/>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4"/>
        <p:cNvGrpSpPr/>
        <p:nvPr/>
      </p:nvGrpSpPr>
      <p:grpSpPr>
        <a:xfrm>
          <a:off x="0" y="0"/>
          <a:ext cx="0" cy="0"/>
          <a:chOff x="0" y="0"/>
          <a:chExt cx="0" cy="0"/>
        </a:xfrm>
      </p:grpSpPr>
      <p:sp>
        <p:nvSpPr>
          <p:cNvPr id="175" name="Google Shape;175;p52"/>
          <p:cNvSpPr txBox="1">
            <a:spLocks noGrp="1"/>
          </p:cNvSpPr>
          <p:nvPr>
            <p:ph type="title"/>
          </p:nvPr>
        </p:nvSpPr>
        <p:spPr>
          <a:xfrm>
            <a:off x="327541" y="673210"/>
            <a:ext cx="4140518" cy="112326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236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6" name="Google Shape;176;p52"/>
          <p:cNvSpPr txBox="1">
            <a:spLocks noGrp="1"/>
          </p:cNvSpPr>
          <p:nvPr>
            <p:ph type="body" idx="1"/>
          </p:nvPr>
        </p:nvSpPr>
        <p:spPr>
          <a:xfrm>
            <a:off x="327541" y="1807101"/>
            <a:ext cx="4140518" cy="590699"/>
          </a:xfrm>
          <a:prstGeom prst="rect">
            <a:avLst/>
          </a:prstGeom>
          <a:noFill/>
          <a:ln>
            <a:noFill/>
          </a:ln>
        </p:spPr>
        <p:txBody>
          <a:bodyPr spcFirstLastPara="1" wrap="square" lIns="91425" tIns="45700" rIns="91425" bIns="45700" anchor="t" anchorCtr="0">
            <a:normAutofit/>
          </a:bodyPr>
          <a:lstStyle>
            <a:lvl1pPr marL="180045" lvl="0" indent="-90023" algn="l">
              <a:lnSpc>
                <a:spcPct val="90000"/>
              </a:lnSpc>
              <a:spcBef>
                <a:spcPts val="394"/>
              </a:spcBef>
              <a:spcAft>
                <a:spcPts val="0"/>
              </a:spcAft>
              <a:buClr>
                <a:srgbClr val="888888"/>
              </a:buClr>
              <a:buSzPts val="2400"/>
              <a:buNone/>
              <a:defRPr sz="945">
                <a:solidFill>
                  <a:srgbClr val="888888"/>
                </a:solidFill>
              </a:defRPr>
            </a:lvl1pPr>
            <a:lvl2pPr marL="360091" lvl="1" indent="-90023" algn="l">
              <a:lnSpc>
                <a:spcPct val="90000"/>
              </a:lnSpc>
              <a:spcBef>
                <a:spcPts val="197"/>
              </a:spcBef>
              <a:spcAft>
                <a:spcPts val="0"/>
              </a:spcAft>
              <a:buClr>
                <a:srgbClr val="888888"/>
              </a:buClr>
              <a:buSzPts val="2000"/>
              <a:buNone/>
              <a:defRPr sz="788">
                <a:solidFill>
                  <a:srgbClr val="888888"/>
                </a:solidFill>
              </a:defRPr>
            </a:lvl2pPr>
            <a:lvl3pPr marL="540136" lvl="2" indent="-90023" algn="l">
              <a:lnSpc>
                <a:spcPct val="90000"/>
              </a:lnSpc>
              <a:spcBef>
                <a:spcPts val="197"/>
              </a:spcBef>
              <a:spcAft>
                <a:spcPts val="0"/>
              </a:spcAft>
              <a:buClr>
                <a:srgbClr val="888888"/>
              </a:buClr>
              <a:buSzPts val="1800"/>
              <a:buNone/>
              <a:defRPr sz="709">
                <a:solidFill>
                  <a:srgbClr val="888888"/>
                </a:solidFill>
              </a:defRPr>
            </a:lvl3pPr>
            <a:lvl4pPr marL="720181" lvl="3" indent="-90023" algn="l">
              <a:lnSpc>
                <a:spcPct val="90000"/>
              </a:lnSpc>
              <a:spcBef>
                <a:spcPts val="197"/>
              </a:spcBef>
              <a:spcAft>
                <a:spcPts val="0"/>
              </a:spcAft>
              <a:buClr>
                <a:srgbClr val="888888"/>
              </a:buClr>
              <a:buSzPts val="1600"/>
              <a:buNone/>
              <a:defRPr sz="630">
                <a:solidFill>
                  <a:srgbClr val="888888"/>
                </a:solidFill>
              </a:defRPr>
            </a:lvl4pPr>
            <a:lvl5pPr marL="900227" lvl="4" indent="-90023" algn="l">
              <a:lnSpc>
                <a:spcPct val="90000"/>
              </a:lnSpc>
              <a:spcBef>
                <a:spcPts val="197"/>
              </a:spcBef>
              <a:spcAft>
                <a:spcPts val="0"/>
              </a:spcAft>
              <a:buClr>
                <a:srgbClr val="888888"/>
              </a:buClr>
              <a:buSzPts val="1600"/>
              <a:buNone/>
              <a:defRPr sz="630">
                <a:solidFill>
                  <a:srgbClr val="888888"/>
                </a:solidFill>
              </a:defRPr>
            </a:lvl5pPr>
            <a:lvl6pPr marL="1080272" lvl="5" indent="-90023" algn="l">
              <a:lnSpc>
                <a:spcPct val="90000"/>
              </a:lnSpc>
              <a:spcBef>
                <a:spcPts val="197"/>
              </a:spcBef>
              <a:spcAft>
                <a:spcPts val="0"/>
              </a:spcAft>
              <a:buClr>
                <a:srgbClr val="888888"/>
              </a:buClr>
              <a:buSzPts val="1600"/>
              <a:buNone/>
              <a:defRPr sz="630">
                <a:solidFill>
                  <a:srgbClr val="888888"/>
                </a:solidFill>
              </a:defRPr>
            </a:lvl6pPr>
            <a:lvl7pPr marL="1260318" lvl="6" indent="-90023" algn="l">
              <a:lnSpc>
                <a:spcPct val="90000"/>
              </a:lnSpc>
              <a:spcBef>
                <a:spcPts val="197"/>
              </a:spcBef>
              <a:spcAft>
                <a:spcPts val="0"/>
              </a:spcAft>
              <a:buClr>
                <a:srgbClr val="888888"/>
              </a:buClr>
              <a:buSzPts val="1600"/>
              <a:buNone/>
              <a:defRPr sz="630">
                <a:solidFill>
                  <a:srgbClr val="888888"/>
                </a:solidFill>
              </a:defRPr>
            </a:lvl7pPr>
            <a:lvl8pPr marL="1440363" lvl="7" indent="-90023" algn="l">
              <a:lnSpc>
                <a:spcPct val="90000"/>
              </a:lnSpc>
              <a:spcBef>
                <a:spcPts val="197"/>
              </a:spcBef>
              <a:spcAft>
                <a:spcPts val="0"/>
              </a:spcAft>
              <a:buClr>
                <a:srgbClr val="888888"/>
              </a:buClr>
              <a:buSzPts val="1600"/>
              <a:buNone/>
              <a:defRPr sz="630">
                <a:solidFill>
                  <a:srgbClr val="888888"/>
                </a:solidFill>
              </a:defRPr>
            </a:lvl8pPr>
            <a:lvl9pPr marL="1620408" lvl="8" indent="-90023" algn="l">
              <a:lnSpc>
                <a:spcPct val="90000"/>
              </a:lnSpc>
              <a:spcBef>
                <a:spcPts val="197"/>
              </a:spcBef>
              <a:spcAft>
                <a:spcPts val="0"/>
              </a:spcAft>
              <a:buClr>
                <a:srgbClr val="888888"/>
              </a:buClr>
              <a:buSzPts val="1600"/>
              <a:buNone/>
              <a:defRPr sz="630">
                <a:solidFill>
                  <a:srgbClr val="888888"/>
                </a:solidFill>
              </a:defRPr>
            </a:lvl9pPr>
          </a:lstStyle>
          <a:p>
            <a:endParaRPr/>
          </a:p>
        </p:txBody>
      </p:sp>
      <p:sp>
        <p:nvSpPr>
          <p:cNvPr id="177" name="Google Shape;177;p52"/>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52"/>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52"/>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0"/>
        <p:cNvGrpSpPr/>
        <p:nvPr/>
      </p:nvGrpSpPr>
      <p:grpSpPr>
        <a:xfrm>
          <a:off x="0" y="0"/>
          <a:ext cx="0" cy="0"/>
          <a:chOff x="0" y="0"/>
          <a:chExt cx="0" cy="0"/>
        </a:xfrm>
      </p:grpSpPr>
      <p:sp>
        <p:nvSpPr>
          <p:cNvPr id="181" name="Google Shape;181;p53"/>
          <p:cNvSpPr txBox="1">
            <a:spLocks noGrp="1"/>
          </p:cNvSpPr>
          <p:nvPr>
            <p:ph type="title"/>
          </p:nvPr>
        </p:nvSpPr>
        <p:spPr>
          <a:xfrm>
            <a:off x="330041" y="143768"/>
            <a:ext cx="4140518" cy="521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53"/>
          <p:cNvSpPr txBox="1">
            <a:spLocks noGrp="1"/>
          </p:cNvSpPr>
          <p:nvPr>
            <p:ph type="body" idx="1"/>
          </p:nvPr>
        </p:nvSpPr>
        <p:spPr>
          <a:xfrm>
            <a:off x="330041" y="718840"/>
            <a:ext cx="2040255" cy="1713340"/>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dk1"/>
              </a:buClr>
              <a:buSzPts val="1800"/>
              <a:buChar char="•"/>
              <a:defRPr/>
            </a:lvl1pPr>
            <a:lvl2pPr marL="360091" lvl="1" indent="-135034" algn="l">
              <a:lnSpc>
                <a:spcPct val="90000"/>
              </a:lnSpc>
              <a:spcBef>
                <a:spcPts val="197"/>
              </a:spcBef>
              <a:spcAft>
                <a:spcPts val="0"/>
              </a:spcAft>
              <a:buClr>
                <a:schemeClr val="dk1"/>
              </a:buClr>
              <a:buSzPts val="1800"/>
              <a:buChar char="•"/>
              <a:defRPr/>
            </a:lvl2pPr>
            <a:lvl3pPr marL="540136" lvl="2" indent="-135034" algn="l">
              <a:lnSpc>
                <a:spcPct val="90000"/>
              </a:lnSpc>
              <a:spcBef>
                <a:spcPts val="197"/>
              </a:spcBef>
              <a:spcAft>
                <a:spcPts val="0"/>
              </a:spcAft>
              <a:buClr>
                <a:schemeClr val="dk1"/>
              </a:buClr>
              <a:buSzPts val="1800"/>
              <a:buChar char="•"/>
              <a:defRPr/>
            </a:lvl3pPr>
            <a:lvl4pPr marL="720181" lvl="3" indent="-135034" algn="l">
              <a:lnSpc>
                <a:spcPct val="90000"/>
              </a:lnSpc>
              <a:spcBef>
                <a:spcPts val="197"/>
              </a:spcBef>
              <a:spcAft>
                <a:spcPts val="0"/>
              </a:spcAft>
              <a:buClr>
                <a:schemeClr val="dk1"/>
              </a:buClr>
              <a:buSzPts val="1800"/>
              <a:buChar char="•"/>
              <a:defRPr/>
            </a:lvl4pPr>
            <a:lvl5pPr marL="900227" lvl="4" indent="-135034" algn="l">
              <a:lnSpc>
                <a:spcPct val="90000"/>
              </a:lnSpc>
              <a:spcBef>
                <a:spcPts val="197"/>
              </a:spcBef>
              <a:spcAft>
                <a:spcPts val="0"/>
              </a:spcAft>
              <a:buClr>
                <a:schemeClr val="dk1"/>
              </a:buClr>
              <a:buSzPts val="1800"/>
              <a:buChar char="•"/>
              <a:defRPr/>
            </a:lvl5pPr>
            <a:lvl6pPr marL="1080272" lvl="5" indent="-135034" algn="l">
              <a:lnSpc>
                <a:spcPct val="90000"/>
              </a:lnSpc>
              <a:spcBef>
                <a:spcPts val="197"/>
              </a:spcBef>
              <a:spcAft>
                <a:spcPts val="0"/>
              </a:spcAft>
              <a:buClr>
                <a:schemeClr val="dk1"/>
              </a:buClr>
              <a:buSzPts val="1800"/>
              <a:buChar char="•"/>
              <a:defRPr/>
            </a:lvl6pPr>
            <a:lvl7pPr marL="1260318" lvl="6" indent="-135034" algn="l">
              <a:lnSpc>
                <a:spcPct val="90000"/>
              </a:lnSpc>
              <a:spcBef>
                <a:spcPts val="197"/>
              </a:spcBef>
              <a:spcAft>
                <a:spcPts val="0"/>
              </a:spcAft>
              <a:buClr>
                <a:schemeClr val="dk1"/>
              </a:buClr>
              <a:buSzPts val="1800"/>
              <a:buChar char="•"/>
              <a:defRPr/>
            </a:lvl7pPr>
            <a:lvl8pPr marL="1440363" lvl="7" indent="-135034" algn="l">
              <a:lnSpc>
                <a:spcPct val="90000"/>
              </a:lnSpc>
              <a:spcBef>
                <a:spcPts val="197"/>
              </a:spcBef>
              <a:spcAft>
                <a:spcPts val="0"/>
              </a:spcAft>
              <a:buClr>
                <a:schemeClr val="dk1"/>
              </a:buClr>
              <a:buSzPts val="1800"/>
              <a:buChar char="•"/>
              <a:defRPr/>
            </a:lvl8pPr>
            <a:lvl9pPr marL="1620408" lvl="8" indent="-135034" algn="l">
              <a:lnSpc>
                <a:spcPct val="90000"/>
              </a:lnSpc>
              <a:spcBef>
                <a:spcPts val="197"/>
              </a:spcBef>
              <a:spcAft>
                <a:spcPts val="0"/>
              </a:spcAft>
              <a:buClr>
                <a:schemeClr val="dk1"/>
              </a:buClr>
              <a:buSzPts val="1800"/>
              <a:buChar char="•"/>
              <a:defRPr/>
            </a:lvl9pPr>
          </a:lstStyle>
          <a:p>
            <a:endParaRPr/>
          </a:p>
        </p:txBody>
      </p:sp>
      <p:sp>
        <p:nvSpPr>
          <p:cNvPr id="183" name="Google Shape;183;p53"/>
          <p:cNvSpPr txBox="1">
            <a:spLocks noGrp="1"/>
          </p:cNvSpPr>
          <p:nvPr>
            <p:ph type="body" idx="2"/>
          </p:nvPr>
        </p:nvSpPr>
        <p:spPr>
          <a:xfrm>
            <a:off x="2430304" y="718840"/>
            <a:ext cx="2040255" cy="1713340"/>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dk1"/>
              </a:buClr>
              <a:buSzPts val="1800"/>
              <a:buChar char="•"/>
              <a:defRPr/>
            </a:lvl1pPr>
            <a:lvl2pPr marL="360091" lvl="1" indent="-135034" algn="l">
              <a:lnSpc>
                <a:spcPct val="90000"/>
              </a:lnSpc>
              <a:spcBef>
                <a:spcPts val="197"/>
              </a:spcBef>
              <a:spcAft>
                <a:spcPts val="0"/>
              </a:spcAft>
              <a:buClr>
                <a:schemeClr val="dk1"/>
              </a:buClr>
              <a:buSzPts val="1800"/>
              <a:buChar char="•"/>
              <a:defRPr/>
            </a:lvl2pPr>
            <a:lvl3pPr marL="540136" lvl="2" indent="-135034" algn="l">
              <a:lnSpc>
                <a:spcPct val="90000"/>
              </a:lnSpc>
              <a:spcBef>
                <a:spcPts val="197"/>
              </a:spcBef>
              <a:spcAft>
                <a:spcPts val="0"/>
              </a:spcAft>
              <a:buClr>
                <a:schemeClr val="dk1"/>
              </a:buClr>
              <a:buSzPts val="1800"/>
              <a:buChar char="•"/>
              <a:defRPr/>
            </a:lvl3pPr>
            <a:lvl4pPr marL="720181" lvl="3" indent="-135034" algn="l">
              <a:lnSpc>
                <a:spcPct val="90000"/>
              </a:lnSpc>
              <a:spcBef>
                <a:spcPts val="197"/>
              </a:spcBef>
              <a:spcAft>
                <a:spcPts val="0"/>
              </a:spcAft>
              <a:buClr>
                <a:schemeClr val="dk1"/>
              </a:buClr>
              <a:buSzPts val="1800"/>
              <a:buChar char="•"/>
              <a:defRPr/>
            </a:lvl4pPr>
            <a:lvl5pPr marL="900227" lvl="4" indent="-135034" algn="l">
              <a:lnSpc>
                <a:spcPct val="90000"/>
              </a:lnSpc>
              <a:spcBef>
                <a:spcPts val="197"/>
              </a:spcBef>
              <a:spcAft>
                <a:spcPts val="0"/>
              </a:spcAft>
              <a:buClr>
                <a:schemeClr val="dk1"/>
              </a:buClr>
              <a:buSzPts val="1800"/>
              <a:buChar char="•"/>
              <a:defRPr/>
            </a:lvl5pPr>
            <a:lvl6pPr marL="1080272" lvl="5" indent="-135034" algn="l">
              <a:lnSpc>
                <a:spcPct val="90000"/>
              </a:lnSpc>
              <a:spcBef>
                <a:spcPts val="197"/>
              </a:spcBef>
              <a:spcAft>
                <a:spcPts val="0"/>
              </a:spcAft>
              <a:buClr>
                <a:schemeClr val="dk1"/>
              </a:buClr>
              <a:buSzPts val="1800"/>
              <a:buChar char="•"/>
              <a:defRPr/>
            </a:lvl6pPr>
            <a:lvl7pPr marL="1260318" lvl="6" indent="-135034" algn="l">
              <a:lnSpc>
                <a:spcPct val="90000"/>
              </a:lnSpc>
              <a:spcBef>
                <a:spcPts val="197"/>
              </a:spcBef>
              <a:spcAft>
                <a:spcPts val="0"/>
              </a:spcAft>
              <a:buClr>
                <a:schemeClr val="dk1"/>
              </a:buClr>
              <a:buSzPts val="1800"/>
              <a:buChar char="•"/>
              <a:defRPr/>
            </a:lvl7pPr>
            <a:lvl8pPr marL="1440363" lvl="7" indent="-135034" algn="l">
              <a:lnSpc>
                <a:spcPct val="90000"/>
              </a:lnSpc>
              <a:spcBef>
                <a:spcPts val="197"/>
              </a:spcBef>
              <a:spcAft>
                <a:spcPts val="0"/>
              </a:spcAft>
              <a:buClr>
                <a:schemeClr val="dk1"/>
              </a:buClr>
              <a:buSzPts val="1800"/>
              <a:buChar char="•"/>
              <a:defRPr/>
            </a:lvl8pPr>
            <a:lvl9pPr marL="1620408" lvl="8" indent="-135034" algn="l">
              <a:lnSpc>
                <a:spcPct val="90000"/>
              </a:lnSpc>
              <a:spcBef>
                <a:spcPts val="197"/>
              </a:spcBef>
              <a:spcAft>
                <a:spcPts val="0"/>
              </a:spcAft>
              <a:buClr>
                <a:schemeClr val="dk1"/>
              </a:buClr>
              <a:buSzPts val="1800"/>
              <a:buChar char="•"/>
              <a:defRPr/>
            </a:lvl9pPr>
          </a:lstStyle>
          <a:p>
            <a:endParaRPr/>
          </a:p>
        </p:txBody>
      </p:sp>
      <p:sp>
        <p:nvSpPr>
          <p:cNvPr id="184" name="Google Shape;184;p53"/>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53"/>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53"/>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7"/>
        <p:cNvGrpSpPr/>
        <p:nvPr/>
      </p:nvGrpSpPr>
      <p:grpSpPr>
        <a:xfrm>
          <a:off x="0" y="0"/>
          <a:ext cx="0" cy="0"/>
          <a:chOff x="0" y="0"/>
          <a:chExt cx="0" cy="0"/>
        </a:xfrm>
      </p:grpSpPr>
      <p:sp>
        <p:nvSpPr>
          <p:cNvPr id="188" name="Google Shape;188;p54"/>
          <p:cNvSpPr txBox="1">
            <a:spLocks noGrp="1"/>
          </p:cNvSpPr>
          <p:nvPr>
            <p:ph type="title"/>
          </p:nvPr>
        </p:nvSpPr>
        <p:spPr>
          <a:xfrm>
            <a:off x="330666" y="143768"/>
            <a:ext cx="4140518" cy="521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9" name="Google Shape;189;p54"/>
          <p:cNvSpPr txBox="1">
            <a:spLocks noGrp="1"/>
          </p:cNvSpPr>
          <p:nvPr>
            <p:ph type="body" idx="1"/>
          </p:nvPr>
        </p:nvSpPr>
        <p:spPr>
          <a:xfrm>
            <a:off x="330667" y="661958"/>
            <a:ext cx="2030879" cy="324415"/>
          </a:xfrm>
          <a:prstGeom prst="rect">
            <a:avLst/>
          </a:prstGeom>
          <a:noFill/>
          <a:ln>
            <a:noFill/>
          </a:ln>
        </p:spPr>
        <p:txBody>
          <a:bodyPr spcFirstLastPara="1" wrap="square" lIns="91425" tIns="45700" rIns="91425" bIns="45700" anchor="b" anchorCtr="0">
            <a:normAutofit/>
          </a:bodyPr>
          <a:lstStyle>
            <a:lvl1pPr marL="180045" lvl="0" indent="-90023" algn="l">
              <a:lnSpc>
                <a:spcPct val="90000"/>
              </a:lnSpc>
              <a:spcBef>
                <a:spcPts val="394"/>
              </a:spcBef>
              <a:spcAft>
                <a:spcPts val="0"/>
              </a:spcAft>
              <a:buClr>
                <a:schemeClr val="dk1"/>
              </a:buClr>
              <a:buSzPts val="2400"/>
              <a:buNone/>
              <a:defRPr sz="945" b="1"/>
            </a:lvl1pPr>
            <a:lvl2pPr marL="360091" lvl="1" indent="-90023" algn="l">
              <a:lnSpc>
                <a:spcPct val="90000"/>
              </a:lnSpc>
              <a:spcBef>
                <a:spcPts val="197"/>
              </a:spcBef>
              <a:spcAft>
                <a:spcPts val="0"/>
              </a:spcAft>
              <a:buClr>
                <a:schemeClr val="dk1"/>
              </a:buClr>
              <a:buSzPts val="2000"/>
              <a:buNone/>
              <a:defRPr sz="788" b="1"/>
            </a:lvl2pPr>
            <a:lvl3pPr marL="540136" lvl="2" indent="-90023" algn="l">
              <a:lnSpc>
                <a:spcPct val="90000"/>
              </a:lnSpc>
              <a:spcBef>
                <a:spcPts val="197"/>
              </a:spcBef>
              <a:spcAft>
                <a:spcPts val="0"/>
              </a:spcAft>
              <a:buClr>
                <a:schemeClr val="dk1"/>
              </a:buClr>
              <a:buSzPts val="1800"/>
              <a:buNone/>
              <a:defRPr sz="709" b="1"/>
            </a:lvl3pPr>
            <a:lvl4pPr marL="720181" lvl="3" indent="-90023" algn="l">
              <a:lnSpc>
                <a:spcPct val="90000"/>
              </a:lnSpc>
              <a:spcBef>
                <a:spcPts val="197"/>
              </a:spcBef>
              <a:spcAft>
                <a:spcPts val="0"/>
              </a:spcAft>
              <a:buClr>
                <a:schemeClr val="dk1"/>
              </a:buClr>
              <a:buSzPts val="1600"/>
              <a:buNone/>
              <a:defRPr sz="630" b="1"/>
            </a:lvl4pPr>
            <a:lvl5pPr marL="900227" lvl="4" indent="-90023" algn="l">
              <a:lnSpc>
                <a:spcPct val="90000"/>
              </a:lnSpc>
              <a:spcBef>
                <a:spcPts val="197"/>
              </a:spcBef>
              <a:spcAft>
                <a:spcPts val="0"/>
              </a:spcAft>
              <a:buClr>
                <a:schemeClr val="dk1"/>
              </a:buClr>
              <a:buSzPts val="1600"/>
              <a:buNone/>
              <a:defRPr sz="630" b="1"/>
            </a:lvl5pPr>
            <a:lvl6pPr marL="1080272" lvl="5" indent="-90023" algn="l">
              <a:lnSpc>
                <a:spcPct val="90000"/>
              </a:lnSpc>
              <a:spcBef>
                <a:spcPts val="197"/>
              </a:spcBef>
              <a:spcAft>
                <a:spcPts val="0"/>
              </a:spcAft>
              <a:buClr>
                <a:schemeClr val="dk1"/>
              </a:buClr>
              <a:buSzPts val="1600"/>
              <a:buNone/>
              <a:defRPr sz="630" b="1"/>
            </a:lvl6pPr>
            <a:lvl7pPr marL="1260318" lvl="6" indent="-90023" algn="l">
              <a:lnSpc>
                <a:spcPct val="90000"/>
              </a:lnSpc>
              <a:spcBef>
                <a:spcPts val="197"/>
              </a:spcBef>
              <a:spcAft>
                <a:spcPts val="0"/>
              </a:spcAft>
              <a:buClr>
                <a:schemeClr val="dk1"/>
              </a:buClr>
              <a:buSzPts val="1600"/>
              <a:buNone/>
              <a:defRPr sz="630" b="1"/>
            </a:lvl7pPr>
            <a:lvl8pPr marL="1440363" lvl="7" indent="-90023" algn="l">
              <a:lnSpc>
                <a:spcPct val="90000"/>
              </a:lnSpc>
              <a:spcBef>
                <a:spcPts val="197"/>
              </a:spcBef>
              <a:spcAft>
                <a:spcPts val="0"/>
              </a:spcAft>
              <a:buClr>
                <a:schemeClr val="dk1"/>
              </a:buClr>
              <a:buSzPts val="1600"/>
              <a:buNone/>
              <a:defRPr sz="630" b="1"/>
            </a:lvl8pPr>
            <a:lvl9pPr marL="1620408" lvl="8" indent="-90023" algn="l">
              <a:lnSpc>
                <a:spcPct val="90000"/>
              </a:lnSpc>
              <a:spcBef>
                <a:spcPts val="197"/>
              </a:spcBef>
              <a:spcAft>
                <a:spcPts val="0"/>
              </a:spcAft>
              <a:buClr>
                <a:schemeClr val="dk1"/>
              </a:buClr>
              <a:buSzPts val="1600"/>
              <a:buNone/>
              <a:defRPr sz="630" b="1"/>
            </a:lvl9pPr>
          </a:lstStyle>
          <a:p>
            <a:endParaRPr/>
          </a:p>
        </p:txBody>
      </p:sp>
      <p:sp>
        <p:nvSpPr>
          <p:cNvPr id="190" name="Google Shape;190;p54"/>
          <p:cNvSpPr txBox="1">
            <a:spLocks noGrp="1"/>
          </p:cNvSpPr>
          <p:nvPr>
            <p:ph type="body" idx="2"/>
          </p:nvPr>
        </p:nvSpPr>
        <p:spPr>
          <a:xfrm>
            <a:off x="330667" y="986373"/>
            <a:ext cx="2030879" cy="1450807"/>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dk1"/>
              </a:buClr>
              <a:buSzPts val="1800"/>
              <a:buChar char="•"/>
              <a:defRPr/>
            </a:lvl1pPr>
            <a:lvl2pPr marL="360091" lvl="1" indent="-135034" algn="l">
              <a:lnSpc>
                <a:spcPct val="90000"/>
              </a:lnSpc>
              <a:spcBef>
                <a:spcPts val="197"/>
              </a:spcBef>
              <a:spcAft>
                <a:spcPts val="0"/>
              </a:spcAft>
              <a:buClr>
                <a:schemeClr val="dk1"/>
              </a:buClr>
              <a:buSzPts val="1800"/>
              <a:buChar char="•"/>
              <a:defRPr/>
            </a:lvl2pPr>
            <a:lvl3pPr marL="540136" lvl="2" indent="-135034" algn="l">
              <a:lnSpc>
                <a:spcPct val="90000"/>
              </a:lnSpc>
              <a:spcBef>
                <a:spcPts val="197"/>
              </a:spcBef>
              <a:spcAft>
                <a:spcPts val="0"/>
              </a:spcAft>
              <a:buClr>
                <a:schemeClr val="dk1"/>
              </a:buClr>
              <a:buSzPts val="1800"/>
              <a:buChar char="•"/>
              <a:defRPr/>
            </a:lvl3pPr>
            <a:lvl4pPr marL="720181" lvl="3" indent="-135034" algn="l">
              <a:lnSpc>
                <a:spcPct val="90000"/>
              </a:lnSpc>
              <a:spcBef>
                <a:spcPts val="197"/>
              </a:spcBef>
              <a:spcAft>
                <a:spcPts val="0"/>
              </a:spcAft>
              <a:buClr>
                <a:schemeClr val="dk1"/>
              </a:buClr>
              <a:buSzPts val="1800"/>
              <a:buChar char="•"/>
              <a:defRPr/>
            </a:lvl4pPr>
            <a:lvl5pPr marL="900227" lvl="4" indent="-135034" algn="l">
              <a:lnSpc>
                <a:spcPct val="90000"/>
              </a:lnSpc>
              <a:spcBef>
                <a:spcPts val="197"/>
              </a:spcBef>
              <a:spcAft>
                <a:spcPts val="0"/>
              </a:spcAft>
              <a:buClr>
                <a:schemeClr val="dk1"/>
              </a:buClr>
              <a:buSzPts val="1800"/>
              <a:buChar char="•"/>
              <a:defRPr/>
            </a:lvl5pPr>
            <a:lvl6pPr marL="1080272" lvl="5" indent="-135034" algn="l">
              <a:lnSpc>
                <a:spcPct val="90000"/>
              </a:lnSpc>
              <a:spcBef>
                <a:spcPts val="197"/>
              </a:spcBef>
              <a:spcAft>
                <a:spcPts val="0"/>
              </a:spcAft>
              <a:buClr>
                <a:schemeClr val="dk1"/>
              </a:buClr>
              <a:buSzPts val="1800"/>
              <a:buChar char="•"/>
              <a:defRPr/>
            </a:lvl6pPr>
            <a:lvl7pPr marL="1260318" lvl="6" indent="-135034" algn="l">
              <a:lnSpc>
                <a:spcPct val="90000"/>
              </a:lnSpc>
              <a:spcBef>
                <a:spcPts val="197"/>
              </a:spcBef>
              <a:spcAft>
                <a:spcPts val="0"/>
              </a:spcAft>
              <a:buClr>
                <a:schemeClr val="dk1"/>
              </a:buClr>
              <a:buSzPts val="1800"/>
              <a:buChar char="•"/>
              <a:defRPr/>
            </a:lvl7pPr>
            <a:lvl8pPr marL="1440363" lvl="7" indent="-135034" algn="l">
              <a:lnSpc>
                <a:spcPct val="90000"/>
              </a:lnSpc>
              <a:spcBef>
                <a:spcPts val="197"/>
              </a:spcBef>
              <a:spcAft>
                <a:spcPts val="0"/>
              </a:spcAft>
              <a:buClr>
                <a:schemeClr val="dk1"/>
              </a:buClr>
              <a:buSzPts val="1800"/>
              <a:buChar char="•"/>
              <a:defRPr/>
            </a:lvl8pPr>
            <a:lvl9pPr marL="1620408" lvl="8" indent="-135034" algn="l">
              <a:lnSpc>
                <a:spcPct val="90000"/>
              </a:lnSpc>
              <a:spcBef>
                <a:spcPts val="197"/>
              </a:spcBef>
              <a:spcAft>
                <a:spcPts val="0"/>
              </a:spcAft>
              <a:buClr>
                <a:schemeClr val="dk1"/>
              </a:buClr>
              <a:buSzPts val="1800"/>
              <a:buChar char="•"/>
              <a:defRPr/>
            </a:lvl9pPr>
          </a:lstStyle>
          <a:p>
            <a:endParaRPr/>
          </a:p>
        </p:txBody>
      </p:sp>
      <p:sp>
        <p:nvSpPr>
          <p:cNvPr id="191" name="Google Shape;191;p54"/>
          <p:cNvSpPr txBox="1">
            <a:spLocks noGrp="1"/>
          </p:cNvSpPr>
          <p:nvPr>
            <p:ph type="body" idx="3"/>
          </p:nvPr>
        </p:nvSpPr>
        <p:spPr>
          <a:xfrm>
            <a:off x="2430304" y="661958"/>
            <a:ext cx="2040880" cy="324415"/>
          </a:xfrm>
          <a:prstGeom prst="rect">
            <a:avLst/>
          </a:prstGeom>
          <a:noFill/>
          <a:ln>
            <a:noFill/>
          </a:ln>
        </p:spPr>
        <p:txBody>
          <a:bodyPr spcFirstLastPara="1" wrap="square" lIns="91425" tIns="45700" rIns="91425" bIns="45700" anchor="b" anchorCtr="0">
            <a:normAutofit/>
          </a:bodyPr>
          <a:lstStyle>
            <a:lvl1pPr marL="180045" lvl="0" indent="-90023" algn="l">
              <a:lnSpc>
                <a:spcPct val="90000"/>
              </a:lnSpc>
              <a:spcBef>
                <a:spcPts val="394"/>
              </a:spcBef>
              <a:spcAft>
                <a:spcPts val="0"/>
              </a:spcAft>
              <a:buClr>
                <a:schemeClr val="dk1"/>
              </a:buClr>
              <a:buSzPts val="2400"/>
              <a:buNone/>
              <a:defRPr sz="945" b="1"/>
            </a:lvl1pPr>
            <a:lvl2pPr marL="360091" lvl="1" indent="-90023" algn="l">
              <a:lnSpc>
                <a:spcPct val="90000"/>
              </a:lnSpc>
              <a:spcBef>
                <a:spcPts val="197"/>
              </a:spcBef>
              <a:spcAft>
                <a:spcPts val="0"/>
              </a:spcAft>
              <a:buClr>
                <a:schemeClr val="dk1"/>
              </a:buClr>
              <a:buSzPts val="2000"/>
              <a:buNone/>
              <a:defRPr sz="788" b="1"/>
            </a:lvl2pPr>
            <a:lvl3pPr marL="540136" lvl="2" indent="-90023" algn="l">
              <a:lnSpc>
                <a:spcPct val="90000"/>
              </a:lnSpc>
              <a:spcBef>
                <a:spcPts val="197"/>
              </a:spcBef>
              <a:spcAft>
                <a:spcPts val="0"/>
              </a:spcAft>
              <a:buClr>
                <a:schemeClr val="dk1"/>
              </a:buClr>
              <a:buSzPts val="1800"/>
              <a:buNone/>
              <a:defRPr sz="709" b="1"/>
            </a:lvl3pPr>
            <a:lvl4pPr marL="720181" lvl="3" indent="-90023" algn="l">
              <a:lnSpc>
                <a:spcPct val="90000"/>
              </a:lnSpc>
              <a:spcBef>
                <a:spcPts val="197"/>
              </a:spcBef>
              <a:spcAft>
                <a:spcPts val="0"/>
              </a:spcAft>
              <a:buClr>
                <a:schemeClr val="dk1"/>
              </a:buClr>
              <a:buSzPts val="1600"/>
              <a:buNone/>
              <a:defRPr sz="630" b="1"/>
            </a:lvl4pPr>
            <a:lvl5pPr marL="900227" lvl="4" indent="-90023" algn="l">
              <a:lnSpc>
                <a:spcPct val="90000"/>
              </a:lnSpc>
              <a:spcBef>
                <a:spcPts val="197"/>
              </a:spcBef>
              <a:spcAft>
                <a:spcPts val="0"/>
              </a:spcAft>
              <a:buClr>
                <a:schemeClr val="dk1"/>
              </a:buClr>
              <a:buSzPts val="1600"/>
              <a:buNone/>
              <a:defRPr sz="630" b="1"/>
            </a:lvl5pPr>
            <a:lvl6pPr marL="1080272" lvl="5" indent="-90023" algn="l">
              <a:lnSpc>
                <a:spcPct val="90000"/>
              </a:lnSpc>
              <a:spcBef>
                <a:spcPts val="197"/>
              </a:spcBef>
              <a:spcAft>
                <a:spcPts val="0"/>
              </a:spcAft>
              <a:buClr>
                <a:schemeClr val="dk1"/>
              </a:buClr>
              <a:buSzPts val="1600"/>
              <a:buNone/>
              <a:defRPr sz="630" b="1"/>
            </a:lvl6pPr>
            <a:lvl7pPr marL="1260318" lvl="6" indent="-90023" algn="l">
              <a:lnSpc>
                <a:spcPct val="90000"/>
              </a:lnSpc>
              <a:spcBef>
                <a:spcPts val="197"/>
              </a:spcBef>
              <a:spcAft>
                <a:spcPts val="0"/>
              </a:spcAft>
              <a:buClr>
                <a:schemeClr val="dk1"/>
              </a:buClr>
              <a:buSzPts val="1600"/>
              <a:buNone/>
              <a:defRPr sz="630" b="1"/>
            </a:lvl7pPr>
            <a:lvl8pPr marL="1440363" lvl="7" indent="-90023" algn="l">
              <a:lnSpc>
                <a:spcPct val="90000"/>
              </a:lnSpc>
              <a:spcBef>
                <a:spcPts val="197"/>
              </a:spcBef>
              <a:spcAft>
                <a:spcPts val="0"/>
              </a:spcAft>
              <a:buClr>
                <a:schemeClr val="dk1"/>
              </a:buClr>
              <a:buSzPts val="1600"/>
              <a:buNone/>
              <a:defRPr sz="630" b="1"/>
            </a:lvl8pPr>
            <a:lvl9pPr marL="1620408" lvl="8" indent="-90023" algn="l">
              <a:lnSpc>
                <a:spcPct val="90000"/>
              </a:lnSpc>
              <a:spcBef>
                <a:spcPts val="197"/>
              </a:spcBef>
              <a:spcAft>
                <a:spcPts val="0"/>
              </a:spcAft>
              <a:buClr>
                <a:schemeClr val="dk1"/>
              </a:buClr>
              <a:buSzPts val="1600"/>
              <a:buNone/>
              <a:defRPr sz="630" b="1"/>
            </a:lvl9pPr>
          </a:lstStyle>
          <a:p>
            <a:endParaRPr/>
          </a:p>
        </p:txBody>
      </p:sp>
      <p:sp>
        <p:nvSpPr>
          <p:cNvPr id="192" name="Google Shape;192;p54"/>
          <p:cNvSpPr txBox="1">
            <a:spLocks noGrp="1"/>
          </p:cNvSpPr>
          <p:nvPr>
            <p:ph type="body" idx="4"/>
          </p:nvPr>
        </p:nvSpPr>
        <p:spPr>
          <a:xfrm>
            <a:off x="2430304" y="986373"/>
            <a:ext cx="2040880" cy="1450807"/>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dk1"/>
              </a:buClr>
              <a:buSzPts val="1800"/>
              <a:buChar char="•"/>
              <a:defRPr/>
            </a:lvl1pPr>
            <a:lvl2pPr marL="360091" lvl="1" indent="-135034" algn="l">
              <a:lnSpc>
                <a:spcPct val="90000"/>
              </a:lnSpc>
              <a:spcBef>
                <a:spcPts val="197"/>
              </a:spcBef>
              <a:spcAft>
                <a:spcPts val="0"/>
              </a:spcAft>
              <a:buClr>
                <a:schemeClr val="dk1"/>
              </a:buClr>
              <a:buSzPts val="1800"/>
              <a:buChar char="•"/>
              <a:defRPr/>
            </a:lvl2pPr>
            <a:lvl3pPr marL="540136" lvl="2" indent="-135034" algn="l">
              <a:lnSpc>
                <a:spcPct val="90000"/>
              </a:lnSpc>
              <a:spcBef>
                <a:spcPts val="197"/>
              </a:spcBef>
              <a:spcAft>
                <a:spcPts val="0"/>
              </a:spcAft>
              <a:buClr>
                <a:schemeClr val="dk1"/>
              </a:buClr>
              <a:buSzPts val="1800"/>
              <a:buChar char="•"/>
              <a:defRPr/>
            </a:lvl3pPr>
            <a:lvl4pPr marL="720181" lvl="3" indent="-135034" algn="l">
              <a:lnSpc>
                <a:spcPct val="90000"/>
              </a:lnSpc>
              <a:spcBef>
                <a:spcPts val="197"/>
              </a:spcBef>
              <a:spcAft>
                <a:spcPts val="0"/>
              </a:spcAft>
              <a:buClr>
                <a:schemeClr val="dk1"/>
              </a:buClr>
              <a:buSzPts val="1800"/>
              <a:buChar char="•"/>
              <a:defRPr/>
            </a:lvl4pPr>
            <a:lvl5pPr marL="900227" lvl="4" indent="-135034" algn="l">
              <a:lnSpc>
                <a:spcPct val="90000"/>
              </a:lnSpc>
              <a:spcBef>
                <a:spcPts val="197"/>
              </a:spcBef>
              <a:spcAft>
                <a:spcPts val="0"/>
              </a:spcAft>
              <a:buClr>
                <a:schemeClr val="dk1"/>
              </a:buClr>
              <a:buSzPts val="1800"/>
              <a:buChar char="•"/>
              <a:defRPr/>
            </a:lvl5pPr>
            <a:lvl6pPr marL="1080272" lvl="5" indent="-135034" algn="l">
              <a:lnSpc>
                <a:spcPct val="90000"/>
              </a:lnSpc>
              <a:spcBef>
                <a:spcPts val="197"/>
              </a:spcBef>
              <a:spcAft>
                <a:spcPts val="0"/>
              </a:spcAft>
              <a:buClr>
                <a:schemeClr val="dk1"/>
              </a:buClr>
              <a:buSzPts val="1800"/>
              <a:buChar char="•"/>
              <a:defRPr/>
            </a:lvl6pPr>
            <a:lvl7pPr marL="1260318" lvl="6" indent="-135034" algn="l">
              <a:lnSpc>
                <a:spcPct val="90000"/>
              </a:lnSpc>
              <a:spcBef>
                <a:spcPts val="197"/>
              </a:spcBef>
              <a:spcAft>
                <a:spcPts val="0"/>
              </a:spcAft>
              <a:buClr>
                <a:schemeClr val="dk1"/>
              </a:buClr>
              <a:buSzPts val="1800"/>
              <a:buChar char="•"/>
              <a:defRPr/>
            </a:lvl7pPr>
            <a:lvl8pPr marL="1440363" lvl="7" indent="-135034" algn="l">
              <a:lnSpc>
                <a:spcPct val="90000"/>
              </a:lnSpc>
              <a:spcBef>
                <a:spcPts val="197"/>
              </a:spcBef>
              <a:spcAft>
                <a:spcPts val="0"/>
              </a:spcAft>
              <a:buClr>
                <a:schemeClr val="dk1"/>
              </a:buClr>
              <a:buSzPts val="1800"/>
              <a:buChar char="•"/>
              <a:defRPr/>
            </a:lvl8pPr>
            <a:lvl9pPr marL="1620408" lvl="8" indent="-135034" algn="l">
              <a:lnSpc>
                <a:spcPct val="90000"/>
              </a:lnSpc>
              <a:spcBef>
                <a:spcPts val="197"/>
              </a:spcBef>
              <a:spcAft>
                <a:spcPts val="0"/>
              </a:spcAft>
              <a:buClr>
                <a:schemeClr val="dk1"/>
              </a:buClr>
              <a:buSzPts val="1800"/>
              <a:buChar char="•"/>
              <a:defRPr/>
            </a:lvl9pPr>
          </a:lstStyle>
          <a:p>
            <a:endParaRPr/>
          </a:p>
        </p:txBody>
      </p:sp>
      <p:sp>
        <p:nvSpPr>
          <p:cNvPr id="193" name="Google Shape;193;p54"/>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54"/>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54"/>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6"/>
        <p:cNvGrpSpPr/>
        <p:nvPr/>
      </p:nvGrpSpPr>
      <p:grpSpPr>
        <a:xfrm>
          <a:off x="0" y="0"/>
          <a:ext cx="0" cy="0"/>
          <a:chOff x="0" y="0"/>
          <a:chExt cx="0" cy="0"/>
        </a:xfrm>
      </p:grpSpPr>
      <p:sp>
        <p:nvSpPr>
          <p:cNvPr id="197" name="Google Shape;197;p55"/>
          <p:cNvSpPr txBox="1">
            <a:spLocks noGrp="1"/>
          </p:cNvSpPr>
          <p:nvPr>
            <p:ph type="title"/>
          </p:nvPr>
        </p:nvSpPr>
        <p:spPr>
          <a:xfrm>
            <a:off x="330041" y="143768"/>
            <a:ext cx="4140518" cy="521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8" name="Google Shape;198;p55"/>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55"/>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55"/>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1"/>
        <p:cNvGrpSpPr/>
        <p:nvPr/>
      </p:nvGrpSpPr>
      <p:grpSpPr>
        <a:xfrm>
          <a:off x="0" y="0"/>
          <a:ext cx="0" cy="0"/>
          <a:chOff x="0" y="0"/>
          <a:chExt cx="0" cy="0"/>
        </a:xfrm>
      </p:grpSpPr>
      <p:sp>
        <p:nvSpPr>
          <p:cNvPr id="202" name="Google Shape;202;p56"/>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56"/>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56"/>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2"/>
          <p:cNvSpPr txBox="1">
            <a:spLocks noGrp="1"/>
          </p:cNvSpPr>
          <p:nvPr>
            <p:ph type="title"/>
          </p:nvPr>
        </p:nvSpPr>
        <p:spPr>
          <a:xfrm>
            <a:off x="330041" y="143768"/>
            <a:ext cx="4140518" cy="521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2"/>
          <p:cNvSpPr txBox="1">
            <a:spLocks noGrp="1"/>
          </p:cNvSpPr>
          <p:nvPr>
            <p:ph type="body" idx="1"/>
          </p:nvPr>
        </p:nvSpPr>
        <p:spPr>
          <a:xfrm>
            <a:off x="330041" y="718840"/>
            <a:ext cx="4140518" cy="1713340"/>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dk1"/>
              </a:buClr>
              <a:buSzPts val="1800"/>
              <a:buChar char="•"/>
              <a:defRPr/>
            </a:lvl1pPr>
            <a:lvl2pPr marL="360091" lvl="1" indent="-135034" algn="l">
              <a:lnSpc>
                <a:spcPct val="90000"/>
              </a:lnSpc>
              <a:spcBef>
                <a:spcPts val="197"/>
              </a:spcBef>
              <a:spcAft>
                <a:spcPts val="0"/>
              </a:spcAft>
              <a:buClr>
                <a:schemeClr val="dk1"/>
              </a:buClr>
              <a:buSzPts val="1800"/>
              <a:buChar char="•"/>
              <a:defRPr/>
            </a:lvl2pPr>
            <a:lvl3pPr marL="540136" lvl="2" indent="-135034" algn="l">
              <a:lnSpc>
                <a:spcPct val="90000"/>
              </a:lnSpc>
              <a:spcBef>
                <a:spcPts val="197"/>
              </a:spcBef>
              <a:spcAft>
                <a:spcPts val="0"/>
              </a:spcAft>
              <a:buClr>
                <a:schemeClr val="dk1"/>
              </a:buClr>
              <a:buSzPts val="1800"/>
              <a:buChar char="•"/>
              <a:defRPr/>
            </a:lvl3pPr>
            <a:lvl4pPr marL="720181" lvl="3" indent="-135034" algn="l">
              <a:lnSpc>
                <a:spcPct val="90000"/>
              </a:lnSpc>
              <a:spcBef>
                <a:spcPts val="197"/>
              </a:spcBef>
              <a:spcAft>
                <a:spcPts val="0"/>
              </a:spcAft>
              <a:buClr>
                <a:schemeClr val="dk1"/>
              </a:buClr>
              <a:buSzPts val="1800"/>
              <a:buChar char="•"/>
              <a:defRPr/>
            </a:lvl4pPr>
            <a:lvl5pPr marL="900227" lvl="4" indent="-135034" algn="l">
              <a:lnSpc>
                <a:spcPct val="90000"/>
              </a:lnSpc>
              <a:spcBef>
                <a:spcPts val="197"/>
              </a:spcBef>
              <a:spcAft>
                <a:spcPts val="0"/>
              </a:spcAft>
              <a:buClr>
                <a:schemeClr val="dk1"/>
              </a:buClr>
              <a:buSzPts val="1800"/>
              <a:buChar char="•"/>
              <a:defRPr/>
            </a:lvl5pPr>
            <a:lvl6pPr marL="1080272" lvl="5" indent="-135034" algn="l">
              <a:lnSpc>
                <a:spcPct val="90000"/>
              </a:lnSpc>
              <a:spcBef>
                <a:spcPts val="197"/>
              </a:spcBef>
              <a:spcAft>
                <a:spcPts val="0"/>
              </a:spcAft>
              <a:buClr>
                <a:schemeClr val="dk1"/>
              </a:buClr>
              <a:buSzPts val="1800"/>
              <a:buChar char="•"/>
              <a:defRPr/>
            </a:lvl6pPr>
            <a:lvl7pPr marL="1260318" lvl="6" indent="-135034" algn="l">
              <a:lnSpc>
                <a:spcPct val="90000"/>
              </a:lnSpc>
              <a:spcBef>
                <a:spcPts val="197"/>
              </a:spcBef>
              <a:spcAft>
                <a:spcPts val="0"/>
              </a:spcAft>
              <a:buClr>
                <a:schemeClr val="dk1"/>
              </a:buClr>
              <a:buSzPts val="1800"/>
              <a:buChar char="•"/>
              <a:defRPr/>
            </a:lvl7pPr>
            <a:lvl8pPr marL="1440363" lvl="7" indent="-135034" algn="l">
              <a:lnSpc>
                <a:spcPct val="90000"/>
              </a:lnSpc>
              <a:spcBef>
                <a:spcPts val="197"/>
              </a:spcBef>
              <a:spcAft>
                <a:spcPts val="0"/>
              </a:spcAft>
              <a:buClr>
                <a:schemeClr val="dk1"/>
              </a:buClr>
              <a:buSzPts val="1800"/>
              <a:buChar char="•"/>
              <a:defRPr/>
            </a:lvl8pPr>
            <a:lvl9pPr marL="1620408" lvl="8" indent="-135034" algn="l">
              <a:lnSpc>
                <a:spcPct val="90000"/>
              </a:lnSpc>
              <a:spcBef>
                <a:spcPts val="197"/>
              </a:spcBef>
              <a:spcAft>
                <a:spcPts val="0"/>
              </a:spcAft>
              <a:buClr>
                <a:schemeClr val="dk1"/>
              </a:buClr>
              <a:buSzPts val="1800"/>
              <a:buChar char="•"/>
              <a:defRPr/>
            </a:lvl9pPr>
          </a:lstStyle>
          <a:p>
            <a:endParaRPr/>
          </a:p>
        </p:txBody>
      </p:sp>
      <p:sp>
        <p:nvSpPr>
          <p:cNvPr id="24" name="Google Shape;24;p42"/>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2"/>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2"/>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5"/>
        <p:cNvGrpSpPr/>
        <p:nvPr/>
      </p:nvGrpSpPr>
      <p:grpSpPr>
        <a:xfrm>
          <a:off x="0" y="0"/>
          <a:ext cx="0" cy="0"/>
          <a:chOff x="0" y="0"/>
          <a:chExt cx="0" cy="0"/>
        </a:xfrm>
      </p:grpSpPr>
      <p:sp>
        <p:nvSpPr>
          <p:cNvPr id="206" name="Google Shape;206;p57"/>
          <p:cNvSpPr txBox="1">
            <a:spLocks noGrp="1"/>
          </p:cNvSpPr>
          <p:nvPr>
            <p:ph type="title"/>
          </p:nvPr>
        </p:nvSpPr>
        <p:spPr>
          <a:xfrm>
            <a:off x="330667" y="180022"/>
            <a:ext cx="1548318" cy="63007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12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7" name="Google Shape;207;p57"/>
          <p:cNvSpPr txBox="1">
            <a:spLocks noGrp="1"/>
          </p:cNvSpPr>
          <p:nvPr>
            <p:ph type="body" idx="1"/>
          </p:nvPr>
        </p:nvSpPr>
        <p:spPr>
          <a:xfrm>
            <a:off x="2040880" y="388799"/>
            <a:ext cx="2430304" cy="1918990"/>
          </a:xfrm>
          <a:prstGeom prst="rect">
            <a:avLst/>
          </a:prstGeom>
          <a:noFill/>
          <a:ln>
            <a:noFill/>
          </a:ln>
        </p:spPr>
        <p:txBody>
          <a:bodyPr spcFirstLastPara="1" wrap="square" lIns="91425" tIns="45700" rIns="91425" bIns="45700" anchor="t" anchorCtr="0">
            <a:normAutofit/>
          </a:bodyPr>
          <a:lstStyle>
            <a:lvl1pPr marL="180045" lvl="0" indent="-170043" algn="l">
              <a:lnSpc>
                <a:spcPct val="90000"/>
              </a:lnSpc>
              <a:spcBef>
                <a:spcPts val="394"/>
              </a:spcBef>
              <a:spcAft>
                <a:spcPts val="0"/>
              </a:spcAft>
              <a:buClr>
                <a:schemeClr val="dk1"/>
              </a:buClr>
              <a:buSzPts val="3200"/>
              <a:buChar char="•"/>
              <a:defRPr sz="1260"/>
            </a:lvl1pPr>
            <a:lvl2pPr marL="360091" lvl="1" indent="-160040" algn="l">
              <a:lnSpc>
                <a:spcPct val="90000"/>
              </a:lnSpc>
              <a:spcBef>
                <a:spcPts val="197"/>
              </a:spcBef>
              <a:spcAft>
                <a:spcPts val="0"/>
              </a:spcAft>
              <a:buClr>
                <a:schemeClr val="dk1"/>
              </a:buClr>
              <a:buSzPts val="2800"/>
              <a:buChar char="•"/>
              <a:defRPr sz="1103"/>
            </a:lvl2pPr>
            <a:lvl3pPr marL="540136" lvl="2" indent="-150038" algn="l">
              <a:lnSpc>
                <a:spcPct val="90000"/>
              </a:lnSpc>
              <a:spcBef>
                <a:spcPts val="197"/>
              </a:spcBef>
              <a:spcAft>
                <a:spcPts val="0"/>
              </a:spcAft>
              <a:buClr>
                <a:schemeClr val="dk1"/>
              </a:buClr>
              <a:buSzPts val="2400"/>
              <a:buChar char="•"/>
              <a:defRPr sz="945"/>
            </a:lvl3pPr>
            <a:lvl4pPr marL="720181" lvl="3" indent="-140035" algn="l">
              <a:lnSpc>
                <a:spcPct val="90000"/>
              </a:lnSpc>
              <a:spcBef>
                <a:spcPts val="197"/>
              </a:spcBef>
              <a:spcAft>
                <a:spcPts val="0"/>
              </a:spcAft>
              <a:buClr>
                <a:schemeClr val="dk1"/>
              </a:buClr>
              <a:buSzPts val="2000"/>
              <a:buChar char="•"/>
              <a:defRPr sz="788"/>
            </a:lvl4pPr>
            <a:lvl5pPr marL="900227" lvl="4" indent="-140035" algn="l">
              <a:lnSpc>
                <a:spcPct val="90000"/>
              </a:lnSpc>
              <a:spcBef>
                <a:spcPts val="197"/>
              </a:spcBef>
              <a:spcAft>
                <a:spcPts val="0"/>
              </a:spcAft>
              <a:buClr>
                <a:schemeClr val="dk1"/>
              </a:buClr>
              <a:buSzPts val="2000"/>
              <a:buChar char="•"/>
              <a:defRPr sz="788"/>
            </a:lvl5pPr>
            <a:lvl6pPr marL="1080272" lvl="5" indent="-140035" algn="l">
              <a:lnSpc>
                <a:spcPct val="90000"/>
              </a:lnSpc>
              <a:spcBef>
                <a:spcPts val="197"/>
              </a:spcBef>
              <a:spcAft>
                <a:spcPts val="0"/>
              </a:spcAft>
              <a:buClr>
                <a:schemeClr val="dk1"/>
              </a:buClr>
              <a:buSzPts val="2000"/>
              <a:buChar char="•"/>
              <a:defRPr sz="788"/>
            </a:lvl6pPr>
            <a:lvl7pPr marL="1260318" lvl="6" indent="-140035" algn="l">
              <a:lnSpc>
                <a:spcPct val="90000"/>
              </a:lnSpc>
              <a:spcBef>
                <a:spcPts val="197"/>
              </a:spcBef>
              <a:spcAft>
                <a:spcPts val="0"/>
              </a:spcAft>
              <a:buClr>
                <a:schemeClr val="dk1"/>
              </a:buClr>
              <a:buSzPts val="2000"/>
              <a:buChar char="•"/>
              <a:defRPr sz="788"/>
            </a:lvl7pPr>
            <a:lvl8pPr marL="1440363" lvl="7" indent="-140035" algn="l">
              <a:lnSpc>
                <a:spcPct val="90000"/>
              </a:lnSpc>
              <a:spcBef>
                <a:spcPts val="197"/>
              </a:spcBef>
              <a:spcAft>
                <a:spcPts val="0"/>
              </a:spcAft>
              <a:buClr>
                <a:schemeClr val="dk1"/>
              </a:buClr>
              <a:buSzPts val="2000"/>
              <a:buChar char="•"/>
              <a:defRPr sz="788"/>
            </a:lvl8pPr>
            <a:lvl9pPr marL="1620408" lvl="8" indent="-140035" algn="l">
              <a:lnSpc>
                <a:spcPct val="90000"/>
              </a:lnSpc>
              <a:spcBef>
                <a:spcPts val="197"/>
              </a:spcBef>
              <a:spcAft>
                <a:spcPts val="0"/>
              </a:spcAft>
              <a:buClr>
                <a:schemeClr val="dk1"/>
              </a:buClr>
              <a:buSzPts val="2000"/>
              <a:buChar char="•"/>
              <a:defRPr sz="788"/>
            </a:lvl9pPr>
          </a:lstStyle>
          <a:p>
            <a:endParaRPr/>
          </a:p>
        </p:txBody>
      </p:sp>
      <p:sp>
        <p:nvSpPr>
          <p:cNvPr id="208" name="Google Shape;208;p57"/>
          <p:cNvSpPr txBox="1">
            <a:spLocks noGrp="1"/>
          </p:cNvSpPr>
          <p:nvPr>
            <p:ph type="body" idx="2"/>
          </p:nvPr>
        </p:nvSpPr>
        <p:spPr>
          <a:xfrm>
            <a:off x="330667" y="810101"/>
            <a:ext cx="1548318" cy="1500813"/>
          </a:xfrm>
          <a:prstGeom prst="rect">
            <a:avLst/>
          </a:prstGeom>
          <a:noFill/>
          <a:ln>
            <a:noFill/>
          </a:ln>
        </p:spPr>
        <p:txBody>
          <a:bodyPr spcFirstLastPara="1" wrap="square" lIns="91425" tIns="45700" rIns="91425" bIns="45700" anchor="t" anchorCtr="0">
            <a:normAutofit/>
          </a:bodyPr>
          <a:lstStyle>
            <a:lvl1pPr marL="180045" lvl="0" indent="-90023" algn="l">
              <a:lnSpc>
                <a:spcPct val="90000"/>
              </a:lnSpc>
              <a:spcBef>
                <a:spcPts val="394"/>
              </a:spcBef>
              <a:spcAft>
                <a:spcPts val="0"/>
              </a:spcAft>
              <a:buClr>
                <a:schemeClr val="dk1"/>
              </a:buClr>
              <a:buSzPts val="1600"/>
              <a:buNone/>
              <a:defRPr sz="630"/>
            </a:lvl1pPr>
            <a:lvl2pPr marL="360091" lvl="1" indent="-90023" algn="l">
              <a:lnSpc>
                <a:spcPct val="90000"/>
              </a:lnSpc>
              <a:spcBef>
                <a:spcPts val="197"/>
              </a:spcBef>
              <a:spcAft>
                <a:spcPts val="0"/>
              </a:spcAft>
              <a:buClr>
                <a:schemeClr val="dk1"/>
              </a:buClr>
              <a:buSzPts val="1400"/>
              <a:buNone/>
              <a:defRPr sz="551"/>
            </a:lvl2pPr>
            <a:lvl3pPr marL="540136" lvl="2" indent="-90023" algn="l">
              <a:lnSpc>
                <a:spcPct val="90000"/>
              </a:lnSpc>
              <a:spcBef>
                <a:spcPts val="197"/>
              </a:spcBef>
              <a:spcAft>
                <a:spcPts val="0"/>
              </a:spcAft>
              <a:buClr>
                <a:schemeClr val="dk1"/>
              </a:buClr>
              <a:buSzPts val="1200"/>
              <a:buNone/>
              <a:defRPr sz="473"/>
            </a:lvl3pPr>
            <a:lvl4pPr marL="720181" lvl="3" indent="-90023" algn="l">
              <a:lnSpc>
                <a:spcPct val="90000"/>
              </a:lnSpc>
              <a:spcBef>
                <a:spcPts val="197"/>
              </a:spcBef>
              <a:spcAft>
                <a:spcPts val="0"/>
              </a:spcAft>
              <a:buClr>
                <a:schemeClr val="dk1"/>
              </a:buClr>
              <a:buSzPts val="1000"/>
              <a:buNone/>
              <a:defRPr sz="394"/>
            </a:lvl4pPr>
            <a:lvl5pPr marL="900227" lvl="4" indent="-90023" algn="l">
              <a:lnSpc>
                <a:spcPct val="90000"/>
              </a:lnSpc>
              <a:spcBef>
                <a:spcPts val="197"/>
              </a:spcBef>
              <a:spcAft>
                <a:spcPts val="0"/>
              </a:spcAft>
              <a:buClr>
                <a:schemeClr val="dk1"/>
              </a:buClr>
              <a:buSzPts val="1000"/>
              <a:buNone/>
              <a:defRPr sz="394"/>
            </a:lvl5pPr>
            <a:lvl6pPr marL="1080272" lvl="5" indent="-90023" algn="l">
              <a:lnSpc>
                <a:spcPct val="90000"/>
              </a:lnSpc>
              <a:spcBef>
                <a:spcPts val="197"/>
              </a:spcBef>
              <a:spcAft>
                <a:spcPts val="0"/>
              </a:spcAft>
              <a:buClr>
                <a:schemeClr val="dk1"/>
              </a:buClr>
              <a:buSzPts val="1000"/>
              <a:buNone/>
              <a:defRPr sz="394"/>
            </a:lvl6pPr>
            <a:lvl7pPr marL="1260318" lvl="6" indent="-90023" algn="l">
              <a:lnSpc>
                <a:spcPct val="90000"/>
              </a:lnSpc>
              <a:spcBef>
                <a:spcPts val="197"/>
              </a:spcBef>
              <a:spcAft>
                <a:spcPts val="0"/>
              </a:spcAft>
              <a:buClr>
                <a:schemeClr val="dk1"/>
              </a:buClr>
              <a:buSzPts val="1000"/>
              <a:buNone/>
              <a:defRPr sz="394"/>
            </a:lvl7pPr>
            <a:lvl8pPr marL="1440363" lvl="7" indent="-90023" algn="l">
              <a:lnSpc>
                <a:spcPct val="90000"/>
              </a:lnSpc>
              <a:spcBef>
                <a:spcPts val="197"/>
              </a:spcBef>
              <a:spcAft>
                <a:spcPts val="0"/>
              </a:spcAft>
              <a:buClr>
                <a:schemeClr val="dk1"/>
              </a:buClr>
              <a:buSzPts val="1000"/>
              <a:buNone/>
              <a:defRPr sz="394"/>
            </a:lvl8pPr>
            <a:lvl9pPr marL="1620408" lvl="8" indent="-90023" algn="l">
              <a:lnSpc>
                <a:spcPct val="90000"/>
              </a:lnSpc>
              <a:spcBef>
                <a:spcPts val="197"/>
              </a:spcBef>
              <a:spcAft>
                <a:spcPts val="0"/>
              </a:spcAft>
              <a:buClr>
                <a:schemeClr val="dk1"/>
              </a:buClr>
              <a:buSzPts val="1000"/>
              <a:buNone/>
              <a:defRPr sz="394"/>
            </a:lvl9pPr>
          </a:lstStyle>
          <a:p>
            <a:endParaRPr/>
          </a:p>
        </p:txBody>
      </p:sp>
      <p:sp>
        <p:nvSpPr>
          <p:cNvPr id="209" name="Google Shape;209;p57"/>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57"/>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57"/>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2"/>
        <p:cNvGrpSpPr/>
        <p:nvPr/>
      </p:nvGrpSpPr>
      <p:grpSpPr>
        <a:xfrm>
          <a:off x="0" y="0"/>
          <a:ext cx="0" cy="0"/>
          <a:chOff x="0" y="0"/>
          <a:chExt cx="0" cy="0"/>
        </a:xfrm>
      </p:grpSpPr>
      <p:sp>
        <p:nvSpPr>
          <p:cNvPr id="213" name="Google Shape;213;p58"/>
          <p:cNvSpPr txBox="1">
            <a:spLocks noGrp="1"/>
          </p:cNvSpPr>
          <p:nvPr>
            <p:ph type="title"/>
          </p:nvPr>
        </p:nvSpPr>
        <p:spPr>
          <a:xfrm>
            <a:off x="330667" y="180022"/>
            <a:ext cx="1548318" cy="63007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12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 name="Google Shape;214;p58"/>
          <p:cNvSpPr>
            <a:spLocks noGrp="1"/>
          </p:cNvSpPr>
          <p:nvPr>
            <p:ph type="pic" idx="2"/>
          </p:nvPr>
        </p:nvSpPr>
        <p:spPr>
          <a:xfrm>
            <a:off x="2040880" y="388799"/>
            <a:ext cx="2430304" cy="1918990"/>
          </a:xfrm>
          <a:prstGeom prst="rect">
            <a:avLst/>
          </a:prstGeom>
          <a:noFill/>
          <a:ln>
            <a:noFill/>
          </a:ln>
        </p:spPr>
      </p:sp>
      <p:sp>
        <p:nvSpPr>
          <p:cNvPr id="215" name="Google Shape;215;p58"/>
          <p:cNvSpPr txBox="1">
            <a:spLocks noGrp="1"/>
          </p:cNvSpPr>
          <p:nvPr>
            <p:ph type="body" idx="1"/>
          </p:nvPr>
        </p:nvSpPr>
        <p:spPr>
          <a:xfrm>
            <a:off x="330667" y="810101"/>
            <a:ext cx="1548318" cy="1500813"/>
          </a:xfrm>
          <a:prstGeom prst="rect">
            <a:avLst/>
          </a:prstGeom>
          <a:noFill/>
          <a:ln>
            <a:noFill/>
          </a:ln>
        </p:spPr>
        <p:txBody>
          <a:bodyPr spcFirstLastPara="1" wrap="square" lIns="91425" tIns="45700" rIns="91425" bIns="45700" anchor="t" anchorCtr="0">
            <a:normAutofit/>
          </a:bodyPr>
          <a:lstStyle>
            <a:lvl1pPr marL="180045" lvl="0" indent="-90023" algn="l">
              <a:lnSpc>
                <a:spcPct val="90000"/>
              </a:lnSpc>
              <a:spcBef>
                <a:spcPts val="394"/>
              </a:spcBef>
              <a:spcAft>
                <a:spcPts val="0"/>
              </a:spcAft>
              <a:buClr>
                <a:schemeClr val="dk1"/>
              </a:buClr>
              <a:buSzPts val="1600"/>
              <a:buNone/>
              <a:defRPr sz="630"/>
            </a:lvl1pPr>
            <a:lvl2pPr marL="360091" lvl="1" indent="-90023" algn="l">
              <a:lnSpc>
                <a:spcPct val="90000"/>
              </a:lnSpc>
              <a:spcBef>
                <a:spcPts val="197"/>
              </a:spcBef>
              <a:spcAft>
                <a:spcPts val="0"/>
              </a:spcAft>
              <a:buClr>
                <a:schemeClr val="dk1"/>
              </a:buClr>
              <a:buSzPts val="1400"/>
              <a:buNone/>
              <a:defRPr sz="551"/>
            </a:lvl2pPr>
            <a:lvl3pPr marL="540136" lvl="2" indent="-90023" algn="l">
              <a:lnSpc>
                <a:spcPct val="90000"/>
              </a:lnSpc>
              <a:spcBef>
                <a:spcPts val="197"/>
              </a:spcBef>
              <a:spcAft>
                <a:spcPts val="0"/>
              </a:spcAft>
              <a:buClr>
                <a:schemeClr val="dk1"/>
              </a:buClr>
              <a:buSzPts val="1200"/>
              <a:buNone/>
              <a:defRPr sz="473"/>
            </a:lvl3pPr>
            <a:lvl4pPr marL="720181" lvl="3" indent="-90023" algn="l">
              <a:lnSpc>
                <a:spcPct val="90000"/>
              </a:lnSpc>
              <a:spcBef>
                <a:spcPts val="197"/>
              </a:spcBef>
              <a:spcAft>
                <a:spcPts val="0"/>
              </a:spcAft>
              <a:buClr>
                <a:schemeClr val="dk1"/>
              </a:buClr>
              <a:buSzPts val="1000"/>
              <a:buNone/>
              <a:defRPr sz="394"/>
            </a:lvl4pPr>
            <a:lvl5pPr marL="900227" lvl="4" indent="-90023" algn="l">
              <a:lnSpc>
                <a:spcPct val="90000"/>
              </a:lnSpc>
              <a:spcBef>
                <a:spcPts val="197"/>
              </a:spcBef>
              <a:spcAft>
                <a:spcPts val="0"/>
              </a:spcAft>
              <a:buClr>
                <a:schemeClr val="dk1"/>
              </a:buClr>
              <a:buSzPts val="1000"/>
              <a:buNone/>
              <a:defRPr sz="394"/>
            </a:lvl5pPr>
            <a:lvl6pPr marL="1080272" lvl="5" indent="-90023" algn="l">
              <a:lnSpc>
                <a:spcPct val="90000"/>
              </a:lnSpc>
              <a:spcBef>
                <a:spcPts val="197"/>
              </a:spcBef>
              <a:spcAft>
                <a:spcPts val="0"/>
              </a:spcAft>
              <a:buClr>
                <a:schemeClr val="dk1"/>
              </a:buClr>
              <a:buSzPts val="1000"/>
              <a:buNone/>
              <a:defRPr sz="394"/>
            </a:lvl6pPr>
            <a:lvl7pPr marL="1260318" lvl="6" indent="-90023" algn="l">
              <a:lnSpc>
                <a:spcPct val="90000"/>
              </a:lnSpc>
              <a:spcBef>
                <a:spcPts val="197"/>
              </a:spcBef>
              <a:spcAft>
                <a:spcPts val="0"/>
              </a:spcAft>
              <a:buClr>
                <a:schemeClr val="dk1"/>
              </a:buClr>
              <a:buSzPts val="1000"/>
              <a:buNone/>
              <a:defRPr sz="394"/>
            </a:lvl7pPr>
            <a:lvl8pPr marL="1440363" lvl="7" indent="-90023" algn="l">
              <a:lnSpc>
                <a:spcPct val="90000"/>
              </a:lnSpc>
              <a:spcBef>
                <a:spcPts val="197"/>
              </a:spcBef>
              <a:spcAft>
                <a:spcPts val="0"/>
              </a:spcAft>
              <a:buClr>
                <a:schemeClr val="dk1"/>
              </a:buClr>
              <a:buSzPts val="1000"/>
              <a:buNone/>
              <a:defRPr sz="394"/>
            </a:lvl8pPr>
            <a:lvl9pPr marL="1620408" lvl="8" indent="-90023" algn="l">
              <a:lnSpc>
                <a:spcPct val="90000"/>
              </a:lnSpc>
              <a:spcBef>
                <a:spcPts val="197"/>
              </a:spcBef>
              <a:spcAft>
                <a:spcPts val="0"/>
              </a:spcAft>
              <a:buClr>
                <a:schemeClr val="dk1"/>
              </a:buClr>
              <a:buSzPts val="1000"/>
              <a:buNone/>
              <a:defRPr sz="394"/>
            </a:lvl9pPr>
          </a:lstStyle>
          <a:p>
            <a:endParaRPr/>
          </a:p>
        </p:txBody>
      </p:sp>
      <p:sp>
        <p:nvSpPr>
          <p:cNvPr id="216" name="Google Shape;216;p58"/>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58"/>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8" name="Google Shape;218;p58"/>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9"/>
        <p:cNvGrpSpPr/>
        <p:nvPr/>
      </p:nvGrpSpPr>
      <p:grpSpPr>
        <a:xfrm>
          <a:off x="0" y="0"/>
          <a:ext cx="0" cy="0"/>
          <a:chOff x="0" y="0"/>
          <a:chExt cx="0" cy="0"/>
        </a:xfrm>
      </p:grpSpPr>
      <p:sp>
        <p:nvSpPr>
          <p:cNvPr id="220" name="Google Shape;220;p59"/>
          <p:cNvSpPr txBox="1">
            <a:spLocks noGrp="1"/>
          </p:cNvSpPr>
          <p:nvPr>
            <p:ph type="title"/>
          </p:nvPr>
        </p:nvSpPr>
        <p:spPr>
          <a:xfrm>
            <a:off x="330041" y="143768"/>
            <a:ext cx="4140518" cy="521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59"/>
          <p:cNvSpPr txBox="1">
            <a:spLocks noGrp="1"/>
          </p:cNvSpPr>
          <p:nvPr>
            <p:ph type="body" idx="1"/>
          </p:nvPr>
        </p:nvSpPr>
        <p:spPr>
          <a:xfrm rot="5400000">
            <a:off x="1543630" y="-494749"/>
            <a:ext cx="1713340" cy="4140518"/>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dk1"/>
              </a:buClr>
              <a:buSzPts val="1800"/>
              <a:buChar char="•"/>
              <a:defRPr/>
            </a:lvl1pPr>
            <a:lvl2pPr marL="360091" lvl="1" indent="-135034" algn="l">
              <a:lnSpc>
                <a:spcPct val="90000"/>
              </a:lnSpc>
              <a:spcBef>
                <a:spcPts val="197"/>
              </a:spcBef>
              <a:spcAft>
                <a:spcPts val="0"/>
              </a:spcAft>
              <a:buClr>
                <a:schemeClr val="dk1"/>
              </a:buClr>
              <a:buSzPts val="1800"/>
              <a:buChar char="•"/>
              <a:defRPr/>
            </a:lvl2pPr>
            <a:lvl3pPr marL="540136" lvl="2" indent="-135034" algn="l">
              <a:lnSpc>
                <a:spcPct val="90000"/>
              </a:lnSpc>
              <a:spcBef>
                <a:spcPts val="197"/>
              </a:spcBef>
              <a:spcAft>
                <a:spcPts val="0"/>
              </a:spcAft>
              <a:buClr>
                <a:schemeClr val="dk1"/>
              </a:buClr>
              <a:buSzPts val="1800"/>
              <a:buChar char="•"/>
              <a:defRPr/>
            </a:lvl3pPr>
            <a:lvl4pPr marL="720181" lvl="3" indent="-135034" algn="l">
              <a:lnSpc>
                <a:spcPct val="90000"/>
              </a:lnSpc>
              <a:spcBef>
                <a:spcPts val="197"/>
              </a:spcBef>
              <a:spcAft>
                <a:spcPts val="0"/>
              </a:spcAft>
              <a:buClr>
                <a:schemeClr val="dk1"/>
              </a:buClr>
              <a:buSzPts val="1800"/>
              <a:buChar char="•"/>
              <a:defRPr/>
            </a:lvl4pPr>
            <a:lvl5pPr marL="900227" lvl="4" indent="-135034" algn="l">
              <a:lnSpc>
                <a:spcPct val="90000"/>
              </a:lnSpc>
              <a:spcBef>
                <a:spcPts val="197"/>
              </a:spcBef>
              <a:spcAft>
                <a:spcPts val="0"/>
              </a:spcAft>
              <a:buClr>
                <a:schemeClr val="dk1"/>
              </a:buClr>
              <a:buSzPts val="1800"/>
              <a:buChar char="•"/>
              <a:defRPr/>
            </a:lvl5pPr>
            <a:lvl6pPr marL="1080272" lvl="5" indent="-135034" algn="l">
              <a:lnSpc>
                <a:spcPct val="90000"/>
              </a:lnSpc>
              <a:spcBef>
                <a:spcPts val="197"/>
              </a:spcBef>
              <a:spcAft>
                <a:spcPts val="0"/>
              </a:spcAft>
              <a:buClr>
                <a:schemeClr val="dk1"/>
              </a:buClr>
              <a:buSzPts val="1800"/>
              <a:buChar char="•"/>
              <a:defRPr/>
            </a:lvl6pPr>
            <a:lvl7pPr marL="1260318" lvl="6" indent="-135034" algn="l">
              <a:lnSpc>
                <a:spcPct val="90000"/>
              </a:lnSpc>
              <a:spcBef>
                <a:spcPts val="197"/>
              </a:spcBef>
              <a:spcAft>
                <a:spcPts val="0"/>
              </a:spcAft>
              <a:buClr>
                <a:schemeClr val="dk1"/>
              </a:buClr>
              <a:buSzPts val="1800"/>
              <a:buChar char="•"/>
              <a:defRPr/>
            </a:lvl7pPr>
            <a:lvl8pPr marL="1440363" lvl="7" indent="-135034" algn="l">
              <a:lnSpc>
                <a:spcPct val="90000"/>
              </a:lnSpc>
              <a:spcBef>
                <a:spcPts val="197"/>
              </a:spcBef>
              <a:spcAft>
                <a:spcPts val="0"/>
              </a:spcAft>
              <a:buClr>
                <a:schemeClr val="dk1"/>
              </a:buClr>
              <a:buSzPts val="1800"/>
              <a:buChar char="•"/>
              <a:defRPr/>
            </a:lvl8pPr>
            <a:lvl9pPr marL="1620408" lvl="8" indent="-135034" algn="l">
              <a:lnSpc>
                <a:spcPct val="90000"/>
              </a:lnSpc>
              <a:spcBef>
                <a:spcPts val="197"/>
              </a:spcBef>
              <a:spcAft>
                <a:spcPts val="0"/>
              </a:spcAft>
              <a:buClr>
                <a:schemeClr val="dk1"/>
              </a:buClr>
              <a:buSzPts val="1800"/>
              <a:buChar char="•"/>
              <a:defRPr/>
            </a:lvl9pPr>
          </a:lstStyle>
          <a:p>
            <a:endParaRPr/>
          </a:p>
        </p:txBody>
      </p:sp>
      <p:sp>
        <p:nvSpPr>
          <p:cNvPr id="222" name="Google Shape;222;p59"/>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59"/>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59"/>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5"/>
        <p:cNvGrpSpPr/>
        <p:nvPr/>
      </p:nvGrpSpPr>
      <p:grpSpPr>
        <a:xfrm>
          <a:off x="0" y="0"/>
          <a:ext cx="0" cy="0"/>
          <a:chOff x="0" y="0"/>
          <a:chExt cx="0" cy="0"/>
        </a:xfrm>
      </p:grpSpPr>
      <p:sp>
        <p:nvSpPr>
          <p:cNvPr id="226" name="Google Shape;226;p60"/>
          <p:cNvSpPr txBox="1">
            <a:spLocks noGrp="1"/>
          </p:cNvSpPr>
          <p:nvPr>
            <p:ph type="title"/>
          </p:nvPr>
        </p:nvSpPr>
        <p:spPr>
          <a:xfrm rot="5400000">
            <a:off x="2808788" y="770409"/>
            <a:ext cx="2288412" cy="103512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7" name="Google Shape;227;p60"/>
          <p:cNvSpPr txBox="1">
            <a:spLocks noGrp="1"/>
          </p:cNvSpPr>
          <p:nvPr>
            <p:ph type="body" idx="1"/>
          </p:nvPr>
        </p:nvSpPr>
        <p:spPr>
          <a:xfrm rot="5400000">
            <a:off x="708526" y="-234717"/>
            <a:ext cx="2288412" cy="3045381"/>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dk1"/>
              </a:buClr>
              <a:buSzPts val="1800"/>
              <a:buChar char="•"/>
              <a:defRPr/>
            </a:lvl1pPr>
            <a:lvl2pPr marL="360091" lvl="1" indent="-135034" algn="l">
              <a:lnSpc>
                <a:spcPct val="90000"/>
              </a:lnSpc>
              <a:spcBef>
                <a:spcPts val="197"/>
              </a:spcBef>
              <a:spcAft>
                <a:spcPts val="0"/>
              </a:spcAft>
              <a:buClr>
                <a:schemeClr val="dk1"/>
              </a:buClr>
              <a:buSzPts val="1800"/>
              <a:buChar char="•"/>
              <a:defRPr/>
            </a:lvl2pPr>
            <a:lvl3pPr marL="540136" lvl="2" indent="-135034" algn="l">
              <a:lnSpc>
                <a:spcPct val="90000"/>
              </a:lnSpc>
              <a:spcBef>
                <a:spcPts val="197"/>
              </a:spcBef>
              <a:spcAft>
                <a:spcPts val="0"/>
              </a:spcAft>
              <a:buClr>
                <a:schemeClr val="dk1"/>
              </a:buClr>
              <a:buSzPts val="1800"/>
              <a:buChar char="•"/>
              <a:defRPr/>
            </a:lvl3pPr>
            <a:lvl4pPr marL="720181" lvl="3" indent="-135034" algn="l">
              <a:lnSpc>
                <a:spcPct val="90000"/>
              </a:lnSpc>
              <a:spcBef>
                <a:spcPts val="197"/>
              </a:spcBef>
              <a:spcAft>
                <a:spcPts val="0"/>
              </a:spcAft>
              <a:buClr>
                <a:schemeClr val="dk1"/>
              </a:buClr>
              <a:buSzPts val="1800"/>
              <a:buChar char="•"/>
              <a:defRPr/>
            </a:lvl4pPr>
            <a:lvl5pPr marL="900227" lvl="4" indent="-135034" algn="l">
              <a:lnSpc>
                <a:spcPct val="90000"/>
              </a:lnSpc>
              <a:spcBef>
                <a:spcPts val="197"/>
              </a:spcBef>
              <a:spcAft>
                <a:spcPts val="0"/>
              </a:spcAft>
              <a:buClr>
                <a:schemeClr val="dk1"/>
              </a:buClr>
              <a:buSzPts val="1800"/>
              <a:buChar char="•"/>
              <a:defRPr/>
            </a:lvl5pPr>
            <a:lvl6pPr marL="1080272" lvl="5" indent="-135034" algn="l">
              <a:lnSpc>
                <a:spcPct val="90000"/>
              </a:lnSpc>
              <a:spcBef>
                <a:spcPts val="197"/>
              </a:spcBef>
              <a:spcAft>
                <a:spcPts val="0"/>
              </a:spcAft>
              <a:buClr>
                <a:schemeClr val="dk1"/>
              </a:buClr>
              <a:buSzPts val="1800"/>
              <a:buChar char="•"/>
              <a:defRPr/>
            </a:lvl6pPr>
            <a:lvl7pPr marL="1260318" lvl="6" indent="-135034" algn="l">
              <a:lnSpc>
                <a:spcPct val="90000"/>
              </a:lnSpc>
              <a:spcBef>
                <a:spcPts val="197"/>
              </a:spcBef>
              <a:spcAft>
                <a:spcPts val="0"/>
              </a:spcAft>
              <a:buClr>
                <a:schemeClr val="dk1"/>
              </a:buClr>
              <a:buSzPts val="1800"/>
              <a:buChar char="•"/>
              <a:defRPr/>
            </a:lvl7pPr>
            <a:lvl8pPr marL="1440363" lvl="7" indent="-135034" algn="l">
              <a:lnSpc>
                <a:spcPct val="90000"/>
              </a:lnSpc>
              <a:spcBef>
                <a:spcPts val="197"/>
              </a:spcBef>
              <a:spcAft>
                <a:spcPts val="0"/>
              </a:spcAft>
              <a:buClr>
                <a:schemeClr val="dk1"/>
              </a:buClr>
              <a:buSzPts val="1800"/>
              <a:buChar char="•"/>
              <a:defRPr/>
            </a:lvl8pPr>
            <a:lvl9pPr marL="1620408" lvl="8" indent="-135034" algn="l">
              <a:lnSpc>
                <a:spcPct val="90000"/>
              </a:lnSpc>
              <a:spcBef>
                <a:spcPts val="197"/>
              </a:spcBef>
              <a:spcAft>
                <a:spcPts val="0"/>
              </a:spcAft>
              <a:buClr>
                <a:schemeClr val="dk1"/>
              </a:buClr>
              <a:buSzPts val="1800"/>
              <a:buChar char="•"/>
              <a:defRPr/>
            </a:lvl9pPr>
          </a:lstStyle>
          <a:p>
            <a:endParaRPr/>
          </a:p>
        </p:txBody>
      </p:sp>
      <p:sp>
        <p:nvSpPr>
          <p:cNvPr id="228" name="Google Shape;228;p60"/>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60"/>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60"/>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3"/>
          <p:cNvSpPr txBox="1">
            <a:spLocks noGrp="1"/>
          </p:cNvSpPr>
          <p:nvPr>
            <p:ph type="title"/>
          </p:nvPr>
        </p:nvSpPr>
        <p:spPr>
          <a:xfrm>
            <a:off x="327541" y="673210"/>
            <a:ext cx="4140518" cy="112326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236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3"/>
          <p:cNvSpPr txBox="1">
            <a:spLocks noGrp="1"/>
          </p:cNvSpPr>
          <p:nvPr>
            <p:ph type="body" idx="1"/>
          </p:nvPr>
        </p:nvSpPr>
        <p:spPr>
          <a:xfrm>
            <a:off x="327541" y="1807101"/>
            <a:ext cx="4140518" cy="590699"/>
          </a:xfrm>
          <a:prstGeom prst="rect">
            <a:avLst/>
          </a:prstGeom>
          <a:noFill/>
          <a:ln>
            <a:noFill/>
          </a:ln>
        </p:spPr>
        <p:txBody>
          <a:bodyPr spcFirstLastPara="1" wrap="square" lIns="91425" tIns="45700" rIns="91425" bIns="45700" anchor="t" anchorCtr="0">
            <a:normAutofit/>
          </a:bodyPr>
          <a:lstStyle>
            <a:lvl1pPr marL="180045" lvl="0" indent="-90023" algn="l">
              <a:lnSpc>
                <a:spcPct val="90000"/>
              </a:lnSpc>
              <a:spcBef>
                <a:spcPts val="394"/>
              </a:spcBef>
              <a:spcAft>
                <a:spcPts val="0"/>
              </a:spcAft>
              <a:buClr>
                <a:srgbClr val="888888"/>
              </a:buClr>
              <a:buSzPts val="2400"/>
              <a:buNone/>
              <a:defRPr sz="945">
                <a:solidFill>
                  <a:srgbClr val="888888"/>
                </a:solidFill>
              </a:defRPr>
            </a:lvl1pPr>
            <a:lvl2pPr marL="360091" lvl="1" indent="-90023" algn="l">
              <a:lnSpc>
                <a:spcPct val="90000"/>
              </a:lnSpc>
              <a:spcBef>
                <a:spcPts val="197"/>
              </a:spcBef>
              <a:spcAft>
                <a:spcPts val="0"/>
              </a:spcAft>
              <a:buClr>
                <a:srgbClr val="888888"/>
              </a:buClr>
              <a:buSzPts val="2000"/>
              <a:buNone/>
              <a:defRPr sz="788">
                <a:solidFill>
                  <a:srgbClr val="888888"/>
                </a:solidFill>
              </a:defRPr>
            </a:lvl2pPr>
            <a:lvl3pPr marL="540136" lvl="2" indent="-90023" algn="l">
              <a:lnSpc>
                <a:spcPct val="90000"/>
              </a:lnSpc>
              <a:spcBef>
                <a:spcPts val="197"/>
              </a:spcBef>
              <a:spcAft>
                <a:spcPts val="0"/>
              </a:spcAft>
              <a:buClr>
                <a:srgbClr val="888888"/>
              </a:buClr>
              <a:buSzPts val="1800"/>
              <a:buNone/>
              <a:defRPr sz="709">
                <a:solidFill>
                  <a:srgbClr val="888888"/>
                </a:solidFill>
              </a:defRPr>
            </a:lvl3pPr>
            <a:lvl4pPr marL="720181" lvl="3" indent="-90023" algn="l">
              <a:lnSpc>
                <a:spcPct val="90000"/>
              </a:lnSpc>
              <a:spcBef>
                <a:spcPts val="197"/>
              </a:spcBef>
              <a:spcAft>
                <a:spcPts val="0"/>
              </a:spcAft>
              <a:buClr>
                <a:srgbClr val="888888"/>
              </a:buClr>
              <a:buSzPts val="1600"/>
              <a:buNone/>
              <a:defRPr sz="630">
                <a:solidFill>
                  <a:srgbClr val="888888"/>
                </a:solidFill>
              </a:defRPr>
            </a:lvl4pPr>
            <a:lvl5pPr marL="900227" lvl="4" indent="-90023" algn="l">
              <a:lnSpc>
                <a:spcPct val="90000"/>
              </a:lnSpc>
              <a:spcBef>
                <a:spcPts val="197"/>
              </a:spcBef>
              <a:spcAft>
                <a:spcPts val="0"/>
              </a:spcAft>
              <a:buClr>
                <a:srgbClr val="888888"/>
              </a:buClr>
              <a:buSzPts val="1600"/>
              <a:buNone/>
              <a:defRPr sz="630">
                <a:solidFill>
                  <a:srgbClr val="888888"/>
                </a:solidFill>
              </a:defRPr>
            </a:lvl5pPr>
            <a:lvl6pPr marL="1080272" lvl="5" indent="-90023" algn="l">
              <a:lnSpc>
                <a:spcPct val="90000"/>
              </a:lnSpc>
              <a:spcBef>
                <a:spcPts val="197"/>
              </a:spcBef>
              <a:spcAft>
                <a:spcPts val="0"/>
              </a:spcAft>
              <a:buClr>
                <a:srgbClr val="888888"/>
              </a:buClr>
              <a:buSzPts val="1600"/>
              <a:buNone/>
              <a:defRPr sz="630">
                <a:solidFill>
                  <a:srgbClr val="888888"/>
                </a:solidFill>
              </a:defRPr>
            </a:lvl6pPr>
            <a:lvl7pPr marL="1260318" lvl="6" indent="-90023" algn="l">
              <a:lnSpc>
                <a:spcPct val="90000"/>
              </a:lnSpc>
              <a:spcBef>
                <a:spcPts val="197"/>
              </a:spcBef>
              <a:spcAft>
                <a:spcPts val="0"/>
              </a:spcAft>
              <a:buClr>
                <a:srgbClr val="888888"/>
              </a:buClr>
              <a:buSzPts val="1600"/>
              <a:buNone/>
              <a:defRPr sz="630">
                <a:solidFill>
                  <a:srgbClr val="888888"/>
                </a:solidFill>
              </a:defRPr>
            </a:lvl7pPr>
            <a:lvl8pPr marL="1440363" lvl="7" indent="-90023" algn="l">
              <a:lnSpc>
                <a:spcPct val="90000"/>
              </a:lnSpc>
              <a:spcBef>
                <a:spcPts val="197"/>
              </a:spcBef>
              <a:spcAft>
                <a:spcPts val="0"/>
              </a:spcAft>
              <a:buClr>
                <a:srgbClr val="888888"/>
              </a:buClr>
              <a:buSzPts val="1600"/>
              <a:buNone/>
              <a:defRPr sz="630">
                <a:solidFill>
                  <a:srgbClr val="888888"/>
                </a:solidFill>
              </a:defRPr>
            </a:lvl8pPr>
            <a:lvl9pPr marL="1620408" lvl="8" indent="-90023" algn="l">
              <a:lnSpc>
                <a:spcPct val="90000"/>
              </a:lnSpc>
              <a:spcBef>
                <a:spcPts val="197"/>
              </a:spcBef>
              <a:spcAft>
                <a:spcPts val="0"/>
              </a:spcAft>
              <a:buClr>
                <a:srgbClr val="888888"/>
              </a:buClr>
              <a:buSzPts val="1600"/>
              <a:buNone/>
              <a:defRPr sz="630">
                <a:solidFill>
                  <a:srgbClr val="888888"/>
                </a:solidFill>
              </a:defRPr>
            </a:lvl9pPr>
          </a:lstStyle>
          <a:p>
            <a:endParaRPr/>
          </a:p>
        </p:txBody>
      </p:sp>
      <p:sp>
        <p:nvSpPr>
          <p:cNvPr id="30" name="Google Shape;30;p43"/>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3"/>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3"/>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4"/>
          <p:cNvSpPr txBox="1">
            <a:spLocks noGrp="1"/>
          </p:cNvSpPr>
          <p:nvPr>
            <p:ph type="title"/>
          </p:nvPr>
        </p:nvSpPr>
        <p:spPr>
          <a:xfrm>
            <a:off x="330041" y="143768"/>
            <a:ext cx="4140518" cy="521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4"/>
          <p:cNvSpPr txBox="1">
            <a:spLocks noGrp="1"/>
          </p:cNvSpPr>
          <p:nvPr>
            <p:ph type="body" idx="1"/>
          </p:nvPr>
        </p:nvSpPr>
        <p:spPr>
          <a:xfrm>
            <a:off x="330041" y="718840"/>
            <a:ext cx="2040255" cy="1713340"/>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dk1"/>
              </a:buClr>
              <a:buSzPts val="1800"/>
              <a:buChar char="•"/>
              <a:defRPr/>
            </a:lvl1pPr>
            <a:lvl2pPr marL="360091" lvl="1" indent="-135034" algn="l">
              <a:lnSpc>
                <a:spcPct val="90000"/>
              </a:lnSpc>
              <a:spcBef>
                <a:spcPts val="197"/>
              </a:spcBef>
              <a:spcAft>
                <a:spcPts val="0"/>
              </a:spcAft>
              <a:buClr>
                <a:schemeClr val="dk1"/>
              </a:buClr>
              <a:buSzPts val="1800"/>
              <a:buChar char="•"/>
              <a:defRPr/>
            </a:lvl2pPr>
            <a:lvl3pPr marL="540136" lvl="2" indent="-135034" algn="l">
              <a:lnSpc>
                <a:spcPct val="90000"/>
              </a:lnSpc>
              <a:spcBef>
                <a:spcPts val="197"/>
              </a:spcBef>
              <a:spcAft>
                <a:spcPts val="0"/>
              </a:spcAft>
              <a:buClr>
                <a:schemeClr val="dk1"/>
              </a:buClr>
              <a:buSzPts val="1800"/>
              <a:buChar char="•"/>
              <a:defRPr/>
            </a:lvl3pPr>
            <a:lvl4pPr marL="720181" lvl="3" indent="-135034" algn="l">
              <a:lnSpc>
                <a:spcPct val="90000"/>
              </a:lnSpc>
              <a:spcBef>
                <a:spcPts val="197"/>
              </a:spcBef>
              <a:spcAft>
                <a:spcPts val="0"/>
              </a:spcAft>
              <a:buClr>
                <a:schemeClr val="dk1"/>
              </a:buClr>
              <a:buSzPts val="1800"/>
              <a:buChar char="•"/>
              <a:defRPr/>
            </a:lvl4pPr>
            <a:lvl5pPr marL="900227" lvl="4" indent="-135034" algn="l">
              <a:lnSpc>
                <a:spcPct val="90000"/>
              </a:lnSpc>
              <a:spcBef>
                <a:spcPts val="197"/>
              </a:spcBef>
              <a:spcAft>
                <a:spcPts val="0"/>
              </a:spcAft>
              <a:buClr>
                <a:schemeClr val="dk1"/>
              </a:buClr>
              <a:buSzPts val="1800"/>
              <a:buChar char="•"/>
              <a:defRPr/>
            </a:lvl5pPr>
            <a:lvl6pPr marL="1080272" lvl="5" indent="-135034" algn="l">
              <a:lnSpc>
                <a:spcPct val="90000"/>
              </a:lnSpc>
              <a:spcBef>
                <a:spcPts val="197"/>
              </a:spcBef>
              <a:spcAft>
                <a:spcPts val="0"/>
              </a:spcAft>
              <a:buClr>
                <a:schemeClr val="dk1"/>
              </a:buClr>
              <a:buSzPts val="1800"/>
              <a:buChar char="•"/>
              <a:defRPr/>
            </a:lvl6pPr>
            <a:lvl7pPr marL="1260318" lvl="6" indent="-135034" algn="l">
              <a:lnSpc>
                <a:spcPct val="90000"/>
              </a:lnSpc>
              <a:spcBef>
                <a:spcPts val="197"/>
              </a:spcBef>
              <a:spcAft>
                <a:spcPts val="0"/>
              </a:spcAft>
              <a:buClr>
                <a:schemeClr val="dk1"/>
              </a:buClr>
              <a:buSzPts val="1800"/>
              <a:buChar char="•"/>
              <a:defRPr/>
            </a:lvl7pPr>
            <a:lvl8pPr marL="1440363" lvl="7" indent="-135034" algn="l">
              <a:lnSpc>
                <a:spcPct val="90000"/>
              </a:lnSpc>
              <a:spcBef>
                <a:spcPts val="197"/>
              </a:spcBef>
              <a:spcAft>
                <a:spcPts val="0"/>
              </a:spcAft>
              <a:buClr>
                <a:schemeClr val="dk1"/>
              </a:buClr>
              <a:buSzPts val="1800"/>
              <a:buChar char="•"/>
              <a:defRPr/>
            </a:lvl8pPr>
            <a:lvl9pPr marL="1620408" lvl="8" indent="-135034" algn="l">
              <a:lnSpc>
                <a:spcPct val="90000"/>
              </a:lnSpc>
              <a:spcBef>
                <a:spcPts val="197"/>
              </a:spcBef>
              <a:spcAft>
                <a:spcPts val="0"/>
              </a:spcAft>
              <a:buClr>
                <a:schemeClr val="dk1"/>
              </a:buClr>
              <a:buSzPts val="1800"/>
              <a:buChar char="•"/>
              <a:defRPr/>
            </a:lvl9pPr>
          </a:lstStyle>
          <a:p>
            <a:endParaRPr/>
          </a:p>
        </p:txBody>
      </p:sp>
      <p:sp>
        <p:nvSpPr>
          <p:cNvPr id="36" name="Google Shape;36;p44"/>
          <p:cNvSpPr txBox="1">
            <a:spLocks noGrp="1"/>
          </p:cNvSpPr>
          <p:nvPr>
            <p:ph type="body" idx="2"/>
          </p:nvPr>
        </p:nvSpPr>
        <p:spPr>
          <a:xfrm>
            <a:off x="2430304" y="718840"/>
            <a:ext cx="2040255" cy="1713340"/>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dk1"/>
              </a:buClr>
              <a:buSzPts val="1800"/>
              <a:buChar char="•"/>
              <a:defRPr/>
            </a:lvl1pPr>
            <a:lvl2pPr marL="360091" lvl="1" indent="-135034" algn="l">
              <a:lnSpc>
                <a:spcPct val="90000"/>
              </a:lnSpc>
              <a:spcBef>
                <a:spcPts val="197"/>
              </a:spcBef>
              <a:spcAft>
                <a:spcPts val="0"/>
              </a:spcAft>
              <a:buClr>
                <a:schemeClr val="dk1"/>
              </a:buClr>
              <a:buSzPts val="1800"/>
              <a:buChar char="•"/>
              <a:defRPr/>
            </a:lvl2pPr>
            <a:lvl3pPr marL="540136" lvl="2" indent="-135034" algn="l">
              <a:lnSpc>
                <a:spcPct val="90000"/>
              </a:lnSpc>
              <a:spcBef>
                <a:spcPts val="197"/>
              </a:spcBef>
              <a:spcAft>
                <a:spcPts val="0"/>
              </a:spcAft>
              <a:buClr>
                <a:schemeClr val="dk1"/>
              </a:buClr>
              <a:buSzPts val="1800"/>
              <a:buChar char="•"/>
              <a:defRPr/>
            </a:lvl3pPr>
            <a:lvl4pPr marL="720181" lvl="3" indent="-135034" algn="l">
              <a:lnSpc>
                <a:spcPct val="90000"/>
              </a:lnSpc>
              <a:spcBef>
                <a:spcPts val="197"/>
              </a:spcBef>
              <a:spcAft>
                <a:spcPts val="0"/>
              </a:spcAft>
              <a:buClr>
                <a:schemeClr val="dk1"/>
              </a:buClr>
              <a:buSzPts val="1800"/>
              <a:buChar char="•"/>
              <a:defRPr/>
            </a:lvl4pPr>
            <a:lvl5pPr marL="900227" lvl="4" indent="-135034" algn="l">
              <a:lnSpc>
                <a:spcPct val="90000"/>
              </a:lnSpc>
              <a:spcBef>
                <a:spcPts val="197"/>
              </a:spcBef>
              <a:spcAft>
                <a:spcPts val="0"/>
              </a:spcAft>
              <a:buClr>
                <a:schemeClr val="dk1"/>
              </a:buClr>
              <a:buSzPts val="1800"/>
              <a:buChar char="•"/>
              <a:defRPr/>
            </a:lvl5pPr>
            <a:lvl6pPr marL="1080272" lvl="5" indent="-135034" algn="l">
              <a:lnSpc>
                <a:spcPct val="90000"/>
              </a:lnSpc>
              <a:spcBef>
                <a:spcPts val="197"/>
              </a:spcBef>
              <a:spcAft>
                <a:spcPts val="0"/>
              </a:spcAft>
              <a:buClr>
                <a:schemeClr val="dk1"/>
              </a:buClr>
              <a:buSzPts val="1800"/>
              <a:buChar char="•"/>
              <a:defRPr/>
            </a:lvl6pPr>
            <a:lvl7pPr marL="1260318" lvl="6" indent="-135034" algn="l">
              <a:lnSpc>
                <a:spcPct val="90000"/>
              </a:lnSpc>
              <a:spcBef>
                <a:spcPts val="197"/>
              </a:spcBef>
              <a:spcAft>
                <a:spcPts val="0"/>
              </a:spcAft>
              <a:buClr>
                <a:schemeClr val="dk1"/>
              </a:buClr>
              <a:buSzPts val="1800"/>
              <a:buChar char="•"/>
              <a:defRPr/>
            </a:lvl7pPr>
            <a:lvl8pPr marL="1440363" lvl="7" indent="-135034" algn="l">
              <a:lnSpc>
                <a:spcPct val="90000"/>
              </a:lnSpc>
              <a:spcBef>
                <a:spcPts val="197"/>
              </a:spcBef>
              <a:spcAft>
                <a:spcPts val="0"/>
              </a:spcAft>
              <a:buClr>
                <a:schemeClr val="dk1"/>
              </a:buClr>
              <a:buSzPts val="1800"/>
              <a:buChar char="•"/>
              <a:defRPr/>
            </a:lvl8pPr>
            <a:lvl9pPr marL="1620408" lvl="8" indent="-135034" algn="l">
              <a:lnSpc>
                <a:spcPct val="90000"/>
              </a:lnSpc>
              <a:spcBef>
                <a:spcPts val="197"/>
              </a:spcBef>
              <a:spcAft>
                <a:spcPts val="0"/>
              </a:spcAft>
              <a:buClr>
                <a:schemeClr val="dk1"/>
              </a:buClr>
              <a:buSzPts val="1800"/>
              <a:buChar char="•"/>
              <a:defRPr/>
            </a:lvl9pPr>
          </a:lstStyle>
          <a:p>
            <a:endParaRPr/>
          </a:p>
        </p:txBody>
      </p:sp>
      <p:sp>
        <p:nvSpPr>
          <p:cNvPr id="37" name="Google Shape;37;p44"/>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4"/>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4"/>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5"/>
          <p:cNvSpPr txBox="1">
            <a:spLocks noGrp="1"/>
          </p:cNvSpPr>
          <p:nvPr>
            <p:ph type="title"/>
          </p:nvPr>
        </p:nvSpPr>
        <p:spPr>
          <a:xfrm>
            <a:off x="330666" y="143768"/>
            <a:ext cx="4140518" cy="521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5"/>
          <p:cNvSpPr txBox="1">
            <a:spLocks noGrp="1"/>
          </p:cNvSpPr>
          <p:nvPr>
            <p:ph type="body" idx="1"/>
          </p:nvPr>
        </p:nvSpPr>
        <p:spPr>
          <a:xfrm>
            <a:off x="330667" y="661958"/>
            <a:ext cx="2030879" cy="324415"/>
          </a:xfrm>
          <a:prstGeom prst="rect">
            <a:avLst/>
          </a:prstGeom>
          <a:noFill/>
          <a:ln>
            <a:noFill/>
          </a:ln>
        </p:spPr>
        <p:txBody>
          <a:bodyPr spcFirstLastPara="1" wrap="square" lIns="91425" tIns="45700" rIns="91425" bIns="45700" anchor="b" anchorCtr="0">
            <a:normAutofit/>
          </a:bodyPr>
          <a:lstStyle>
            <a:lvl1pPr marL="180045" lvl="0" indent="-90023" algn="l">
              <a:lnSpc>
                <a:spcPct val="90000"/>
              </a:lnSpc>
              <a:spcBef>
                <a:spcPts val="394"/>
              </a:spcBef>
              <a:spcAft>
                <a:spcPts val="0"/>
              </a:spcAft>
              <a:buClr>
                <a:schemeClr val="dk1"/>
              </a:buClr>
              <a:buSzPts val="2400"/>
              <a:buNone/>
              <a:defRPr sz="945" b="1"/>
            </a:lvl1pPr>
            <a:lvl2pPr marL="360091" lvl="1" indent="-90023" algn="l">
              <a:lnSpc>
                <a:spcPct val="90000"/>
              </a:lnSpc>
              <a:spcBef>
                <a:spcPts val="197"/>
              </a:spcBef>
              <a:spcAft>
                <a:spcPts val="0"/>
              </a:spcAft>
              <a:buClr>
                <a:schemeClr val="dk1"/>
              </a:buClr>
              <a:buSzPts val="2000"/>
              <a:buNone/>
              <a:defRPr sz="788" b="1"/>
            </a:lvl2pPr>
            <a:lvl3pPr marL="540136" lvl="2" indent="-90023" algn="l">
              <a:lnSpc>
                <a:spcPct val="90000"/>
              </a:lnSpc>
              <a:spcBef>
                <a:spcPts val="197"/>
              </a:spcBef>
              <a:spcAft>
                <a:spcPts val="0"/>
              </a:spcAft>
              <a:buClr>
                <a:schemeClr val="dk1"/>
              </a:buClr>
              <a:buSzPts val="1800"/>
              <a:buNone/>
              <a:defRPr sz="709" b="1"/>
            </a:lvl3pPr>
            <a:lvl4pPr marL="720181" lvl="3" indent="-90023" algn="l">
              <a:lnSpc>
                <a:spcPct val="90000"/>
              </a:lnSpc>
              <a:spcBef>
                <a:spcPts val="197"/>
              </a:spcBef>
              <a:spcAft>
                <a:spcPts val="0"/>
              </a:spcAft>
              <a:buClr>
                <a:schemeClr val="dk1"/>
              </a:buClr>
              <a:buSzPts val="1600"/>
              <a:buNone/>
              <a:defRPr sz="630" b="1"/>
            </a:lvl4pPr>
            <a:lvl5pPr marL="900227" lvl="4" indent="-90023" algn="l">
              <a:lnSpc>
                <a:spcPct val="90000"/>
              </a:lnSpc>
              <a:spcBef>
                <a:spcPts val="197"/>
              </a:spcBef>
              <a:spcAft>
                <a:spcPts val="0"/>
              </a:spcAft>
              <a:buClr>
                <a:schemeClr val="dk1"/>
              </a:buClr>
              <a:buSzPts val="1600"/>
              <a:buNone/>
              <a:defRPr sz="630" b="1"/>
            </a:lvl5pPr>
            <a:lvl6pPr marL="1080272" lvl="5" indent="-90023" algn="l">
              <a:lnSpc>
                <a:spcPct val="90000"/>
              </a:lnSpc>
              <a:spcBef>
                <a:spcPts val="197"/>
              </a:spcBef>
              <a:spcAft>
                <a:spcPts val="0"/>
              </a:spcAft>
              <a:buClr>
                <a:schemeClr val="dk1"/>
              </a:buClr>
              <a:buSzPts val="1600"/>
              <a:buNone/>
              <a:defRPr sz="630" b="1"/>
            </a:lvl6pPr>
            <a:lvl7pPr marL="1260318" lvl="6" indent="-90023" algn="l">
              <a:lnSpc>
                <a:spcPct val="90000"/>
              </a:lnSpc>
              <a:spcBef>
                <a:spcPts val="197"/>
              </a:spcBef>
              <a:spcAft>
                <a:spcPts val="0"/>
              </a:spcAft>
              <a:buClr>
                <a:schemeClr val="dk1"/>
              </a:buClr>
              <a:buSzPts val="1600"/>
              <a:buNone/>
              <a:defRPr sz="630" b="1"/>
            </a:lvl7pPr>
            <a:lvl8pPr marL="1440363" lvl="7" indent="-90023" algn="l">
              <a:lnSpc>
                <a:spcPct val="90000"/>
              </a:lnSpc>
              <a:spcBef>
                <a:spcPts val="197"/>
              </a:spcBef>
              <a:spcAft>
                <a:spcPts val="0"/>
              </a:spcAft>
              <a:buClr>
                <a:schemeClr val="dk1"/>
              </a:buClr>
              <a:buSzPts val="1600"/>
              <a:buNone/>
              <a:defRPr sz="630" b="1"/>
            </a:lvl8pPr>
            <a:lvl9pPr marL="1620408" lvl="8" indent="-90023" algn="l">
              <a:lnSpc>
                <a:spcPct val="90000"/>
              </a:lnSpc>
              <a:spcBef>
                <a:spcPts val="197"/>
              </a:spcBef>
              <a:spcAft>
                <a:spcPts val="0"/>
              </a:spcAft>
              <a:buClr>
                <a:schemeClr val="dk1"/>
              </a:buClr>
              <a:buSzPts val="1600"/>
              <a:buNone/>
              <a:defRPr sz="630" b="1"/>
            </a:lvl9pPr>
          </a:lstStyle>
          <a:p>
            <a:endParaRPr/>
          </a:p>
        </p:txBody>
      </p:sp>
      <p:sp>
        <p:nvSpPr>
          <p:cNvPr id="43" name="Google Shape;43;p45"/>
          <p:cNvSpPr txBox="1">
            <a:spLocks noGrp="1"/>
          </p:cNvSpPr>
          <p:nvPr>
            <p:ph type="body" idx="2"/>
          </p:nvPr>
        </p:nvSpPr>
        <p:spPr>
          <a:xfrm>
            <a:off x="330667" y="986373"/>
            <a:ext cx="2030879" cy="1450807"/>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dk1"/>
              </a:buClr>
              <a:buSzPts val="1800"/>
              <a:buChar char="•"/>
              <a:defRPr/>
            </a:lvl1pPr>
            <a:lvl2pPr marL="360091" lvl="1" indent="-135034" algn="l">
              <a:lnSpc>
                <a:spcPct val="90000"/>
              </a:lnSpc>
              <a:spcBef>
                <a:spcPts val="197"/>
              </a:spcBef>
              <a:spcAft>
                <a:spcPts val="0"/>
              </a:spcAft>
              <a:buClr>
                <a:schemeClr val="dk1"/>
              </a:buClr>
              <a:buSzPts val="1800"/>
              <a:buChar char="•"/>
              <a:defRPr/>
            </a:lvl2pPr>
            <a:lvl3pPr marL="540136" lvl="2" indent="-135034" algn="l">
              <a:lnSpc>
                <a:spcPct val="90000"/>
              </a:lnSpc>
              <a:spcBef>
                <a:spcPts val="197"/>
              </a:spcBef>
              <a:spcAft>
                <a:spcPts val="0"/>
              </a:spcAft>
              <a:buClr>
                <a:schemeClr val="dk1"/>
              </a:buClr>
              <a:buSzPts val="1800"/>
              <a:buChar char="•"/>
              <a:defRPr/>
            </a:lvl3pPr>
            <a:lvl4pPr marL="720181" lvl="3" indent="-135034" algn="l">
              <a:lnSpc>
                <a:spcPct val="90000"/>
              </a:lnSpc>
              <a:spcBef>
                <a:spcPts val="197"/>
              </a:spcBef>
              <a:spcAft>
                <a:spcPts val="0"/>
              </a:spcAft>
              <a:buClr>
                <a:schemeClr val="dk1"/>
              </a:buClr>
              <a:buSzPts val="1800"/>
              <a:buChar char="•"/>
              <a:defRPr/>
            </a:lvl4pPr>
            <a:lvl5pPr marL="900227" lvl="4" indent="-135034" algn="l">
              <a:lnSpc>
                <a:spcPct val="90000"/>
              </a:lnSpc>
              <a:spcBef>
                <a:spcPts val="197"/>
              </a:spcBef>
              <a:spcAft>
                <a:spcPts val="0"/>
              </a:spcAft>
              <a:buClr>
                <a:schemeClr val="dk1"/>
              </a:buClr>
              <a:buSzPts val="1800"/>
              <a:buChar char="•"/>
              <a:defRPr/>
            </a:lvl5pPr>
            <a:lvl6pPr marL="1080272" lvl="5" indent="-135034" algn="l">
              <a:lnSpc>
                <a:spcPct val="90000"/>
              </a:lnSpc>
              <a:spcBef>
                <a:spcPts val="197"/>
              </a:spcBef>
              <a:spcAft>
                <a:spcPts val="0"/>
              </a:spcAft>
              <a:buClr>
                <a:schemeClr val="dk1"/>
              </a:buClr>
              <a:buSzPts val="1800"/>
              <a:buChar char="•"/>
              <a:defRPr/>
            </a:lvl6pPr>
            <a:lvl7pPr marL="1260318" lvl="6" indent="-135034" algn="l">
              <a:lnSpc>
                <a:spcPct val="90000"/>
              </a:lnSpc>
              <a:spcBef>
                <a:spcPts val="197"/>
              </a:spcBef>
              <a:spcAft>
                <a:spcPts val="0"/>
              </a:spcAft>
              <a:buClr>
                <a:schemeClr val="dk1"/>
              </a:buClr>
              <a:buSzPts val="1800"/>
              <a:buChar char="•"/>
              <a:defRPr/>
            </a:lvl7pPr>
            <a:lvl8pPr marL="1440363" lvl="7" indent="-135034" algn="l">
              <a:lnSpc>
                <a:spcPct val="90000"/>
              </a:lnSpc>
              <a:spcBef>
                <a:spcPts val="197"/>
              </a:spcBef>
              <a:spcAft>
                <a:spcPts val="0"/>
              </a:spcAft>
              <a:buClr>
                <a:schemeClr val="dk1"/>
              </a:buClr>
              <a:buSzPts val="1800"/>
              <a:buChar char="•"/>
              <a:defRPr/>
            </a:lvl8pPr>
            <a:lvl9pPr marL="1620408" lvl="8" indent="-135034" algn="l">
              <a:lnSpc>
                <a:spcPct val="90000"/>
              </a:lnSpc>
              <a:spcBef>
                <a:spcPts val="197"/>
              </a:spcBef>
              <a:spcAft>
                <a:spcPts val="0"/>
              </a:spcAft>
              <a:buClr>
                <a:schemeClr val="dk1"/>
              </a:buClr>
              <a:buSzPts val="1800"/>
              <a:buChar char="•"/>
              <a:defRPr/>
            </a:lvl9pPr>
          </a:lstStyle>
          <a:p>
            <a:endParaRPr/>
          </a:p>
        </p:txBody>
      </p:sp>
      <p:sp>
        <p:nvSpPr>
          <p:cNvPr id="44" name="Google Shape;44;p45"/>
          <p:cNvSpPr txBox="1">
            <a:spLocks noGrp="1"/>
          </p:cNvSpPr>
          <p:nvPr>
            <p:ph type="body" idx="3"/>
          </p:nvPr>
        </p:nvSpPr>
        <p:spPr>
          <a:xfrm>
            <a:off x="2430304" y="661958"/>
            <a:ext cx="2040880" cy="324415"/>
          </a:xfrm>
          <a:prstGeom prst="rect">
            <a:avLst/>
          </a:prstGeom>
          <a:noFill/>
          <a:ln>
            <a:noFill/>
          </a:ln>
        </p:spPr>
        <p:txBody>
          <a:bodyPr spcFirstLastPara="1" wrap="square" lIns="91425" tIns="45700" rIns="91425" bIns="45700" anchor="b" anchorCtr="0">
            <a:normAutofit/>
          </a:bodyPr>
          <a:lstStyle>
            <a:lvl1pPr marL="180045" lvl="0" indent="-90023" algn="l">
              <a:lnSpc>
                <a:spcPct val="90000"/>
              </a:lnSpc>
              <a:spcBef>
                <a:spcPts val="394"/>
              </a:spcBef>
              <a:spcAft>
                <a:spcPts val="0"/>
              </a:spcAft>
              <a:buClr>
                <a:schemeClr val="dk1"/>
              </a:buClr>
              <a:buSzPts val="2400"/>
              <a:buNone/>
              <a:defRPr sz="945" b="1"/>
            </a:lvl1pPr>
            <a:lvl2pPr marL="360091" lvl="1" indent="-90023" algn="l">
              <a:lnSpc>
                <a:spcPct val="90000"/>
              </a:lnSpc>
              <a:spcBef>
                <a:spcPts val="197"/>
              </a:spcBef>
              <a:spcAft>
                <a:spcPts val="0"/>
              </a:spcAft>
              <a:buClr>
                <a:schemeClr val="dk1"/>
              </a:buClr>
              <a:buSzPts val="2000"/>
              <a:buNone/>
              <a:defRPr sz="788" b="1"/>
            </a:lvl2pPr>
            <a:lvl3pPr marL="540136" lvl="2" indent="-90023" algn="l">
              <a:lnSpc>
                <a:spcPct val="90000"/>
              </a:lnSpc>
              <a:spcBef>
                <a:spcPts val="197"/>
              </a:spcBef>
              <a:spcAft>
                <a:spcPts val="0"/>
              </a:spcAft>
              <a:buClr>
                <a:schemeClr val="dk1"/>
              </a:buClr>
              <a:buSzPts val="1800"/>
              <a:buNone/>
              <a:defRPr sz="709" b="1"/>
            </a:lvl3pPr>
            <a:lvl4pPr marL="720181" lvl="3" indent="-90023" algn="l">
              <a:lnSpc>
                <a:spcPct val="90000"/>
              </a:lnSpc>
              <a:spcBef>
                <a:spcPts val="197"/>
              </a:spcBef>
              <a:spcAft>
                <a:spcPts val="0"/>
              </a:spcAft>
              <a:buClr>
                <a:schemeClr val="dk1"/>
              </a:buClr>
              <a:buSzPts val="1600"/>
              <a:buNone/>
              <a:defRPr sz="630" b="1"/>
            </a:lvl4pPr>
            <a:lvl5pPr marL="900227" lvl="4" indent="-90023" algn="l">
              <a:lnSpc>
                <a:spcPct val="90000"/>
              </a:lnSpc>
              <a:spcBef>
                <a:spcPts val="197"/>
              </a:spcBef>
              <a:spcAft>
                <a:spcPts val="0"/>
              </a:spcAft>
              <a:buClr>
                <a:schemeClr val="dk1"/>
              </a:buClr>
              <a:buSzPts val="1600"/>
              <a:buNone/>
              <a:defRPr sz="630" b="1"/>
            </a:lvl5pPr>
            <a:lvl6pPr marL="1080272" lvl="5" indent="-90023" algn="l">
              <a:lnSpc>
                <a:spcPct val="90000"/>
              </a:lnSpc>
              <a:spcBef>
                <a:spcPts val="197"/>
              </a:spcBef>
              <a:spcAft>
                <a:spcPts val="0"/>
              </a:spcAft>
              <a:buClr>
                <a:schemeClr val="dk1"/>
              </a:buClr>
              <a:buSzPts val="1600"/>
              <a:buNone/>
              <a:defRPr sz="630" b="1"/>
            </a:lvl6pPr>
            <a:lvl7pPr marL="1260318" lvl="6" indent="-90023" algn="l">
              <a:lnSpc>
                <a:spcPct val="90000"/>
              </a:lnSpc>
              <a:spcBef>
                <a:spcPts val="197"/>
              </a:spcBef>
              <a:spcAft>
                <a:spcPts val="0"/>
              </a:spcAft>
              <a:buClr>
                <a:schemeClr val="dk1"/>
              </a:buClr>
              <a:buSzPts val="1600"/>
              <a:buNone/>
              <a:defRPr sz="630" b="1"/>
            </a:lvl7pPr>
            <a:lvl8pPr marL="1440363" lvl="7" indent="-90023" algn="l">
              <a:lnSpc>
                <a:spcPct val="90000"/>
              </a:lnSpc>
              <a:spcBef>
                <a:spcPts val="197"/>
              </a:spcBef>
              <a:spcAft>
                <a:spcPts val="0"/>
              </a:spcAft>
              <a:buClr>
                <a:schemeClr val="dk1"/>
              </a:buClr>
              <a:buSzPts val="1600"/>
              <a:buNone/>
              <a:defRPr sz="630" b="1"/>
            </a:lvl8pPr>
            <a:lvl9pPr marL="1620408" lvl="8" indent="-90023" algn="l">
              <a:lnSpc>
                <a:spcPct val="90000"/>
              </a:lnSpc>
              <a:spcBef>
                <a:spcPts val="197"/>
              </a:spcBef>
              <a:spcAft>
                <a:spcPts val="0"/>
              </a:spcAft>
              <a:buClr>
                <a:schemeClr val="dk1"/>
              </a:buClr>
              <a:buSzPts val="1600"/>
              <a:buNone/>
              <a:defRPr sz="630" b="1"/>
            </a:lvl9pPr>
          </a:lstStyle>
          <a:p>
            <a:endParaRPr/>
          </a:p>
        </p:txBody>
      </p:sp>
      <p:sp>
        <p:nvSpPr>
          <p:cNvPr id="45" name="Google Shape;45;p45"/>
          <p:cNvSpPr txBox="1">
            <a:spLocks noGrp="1"/>
          </p:cNvSpPr>
          <p:nvPr>
            <p:ph type="body" idx="4"/>
          </p:nvPr>
        </p:nvSpPr>
        <p:spPr>
          <a:xfrm>
            <a:off x="2430304" y="986373"/>
            <a:ext cx="2040880" cy="1450807"/>
          </a:xfrm>
          <a:prstGeom prst="rect">
            <a:avLst/>
          </a:prstGeom>
          <a:noFill/>
          <a:ln>
            <a:noFill/>
          </a:ln>
        </p:spPr>
        <p:txBody>
          <a:bodyPr spcFirstLastPara="1" wrap="square" lIns="91425" tIns="45700" rIns="91425" bIns="45700" anchor="t" anchorCtr="0">
            <a:normAutofit/>
          </a:bodyPr>
          <a:lstStyle>
            <a:lvl1pPr marL="180045" lvl="0" indent="-135034" algn="l">
              <a:lnSpc>
                <a:spcPct val="90000"/>
              </a:lnSpc>
              <a:spcBef>
                <a:spcPts val="394"/>
              </a:spcBef>
              <a:spcAft>
                <a:spcPts val="0"/>
              </a:spcAft>
              <a:buClr>
                <a:schemeClr val="dk1"/>
              </a:buClr>
              <a:buSzPts val="1800"/>
              <a:buChar char="•"/>
              <a:defRPr/>
            </a:lvl1pPr>
            <a:lvl2pPr marL="360091" lvl="1" indent="-135034" algn="l">
              <a:lnSpc>
                <a:spcPct val="90000"/>
              </a:lnSpc>
              <a:spcBef>
                <a:spcPts val="197"/>
              </a:spcBef>
              <a:spcAft>
                <a:spcPts val="0"/>
              </a:spcAft>
              <a:buClr>
                <a:schemeClr val="dk1"/>
              </a:buClr>
              <a:buSzPts val="1800"/>
              <a:buChar char="•"/>
              <a:defRPr/>
            </a:lvl2pPr>
            <a:lvl3pPr marL="540136" lvl="2" indent="-135034" algn="l">
              <a:lnSpc>
                <a:spcPct val="90000"/>
              </a:lnSpc>
              <a:spcBef>
                <a:spcPts val="197"/>
              </a:spcBef>
              <a:spcAft>
                <a:spcPts val="0"/>
              </a:spcAft>
              <a:buClr>
                <a:schemeClr val="dk1"/>
              </a:buClr>
              <a:buSzPts val="1800"/>
              <a:buChar char="•"/>
              <a:defRPr/>
            </a:lvl3pPr>
            <a:lvl4pPr marL="720181" lvl="3" indent="-135034" algn="l">
              <a:lnSpc>
                <a:spcPct val="90000"/>
              </a:lnSpc>
              <a:spcBef>
                <a:spcPts val="197"/>
              </a:spcBef>
              <a:spcAft>
                <a:spcPts val="0"/>
              </a:spcAft>
              <a:buClr>
                <a:schemeClr val="dk1"/>
              </a:buClr>
              <a:buSzPts val="1800"/>
              <a:buChar char="•"/>
              <a:defRPr/>
            </a:lvl4pPr>
            <a:lvl5pPr marL="900227" lvl="4" indent="-135034" algn="l">
              <a:lnSpc>
                <a:spcPct val="90000"/>
              </a:lnSpc>
              <a:spcBef>
                <a:spcPts val="197"/>
              </a:spcBef>
              <a:spcAft>
                <a:spcPts val="0"/>
              </a:spcAft>
              <a:buClr>
                <a:schemeClr val="dk1"/>
              </a:buClr>
              <a:buSzPts val="1800"/>
              <a:buChar char="•"/>
              <a:defRPr/>
            </a:lvl5pPr>
            <a:lvl6pPr marL="1080272" lvl="5" indent="-135034" algn="l">
              <a:lnSpc>
                <a:spcPct val="90000"/>
              </a:lnSpc>
              <a:spcBef>
                <a:spcPts val="197"/>
              </a:spcBef>
              <a:spcAft>
                <a:spcPts val="0"/>
              </a:spcAft>
              <a:buClr>
                <a:schemeClr val="dk1"/>
              </a:buClr>
              <a:buSzPts val="1800"/>
              <a:buChar char="•"/>
              <a:defRPr/>
            </a:lvl6pPr>
            <a:lvl7pPr marL="1260318" lvl="6" indent="-135034" algn="l">
              <a:lnSpc>
                <a:spcPct val="90000"/>
              </a:lnSpc>
              <a:spcBef>
                <a:spcPts val="197"/>
              </a:spcBef>
              <a:spcAft>
                <a:spcPts val="0"/>
              </a:spcAft>
              <a:buClr>
                <a:schemeClr val="dk1"/>
              </a:buClr>
              <a:buSzPts val="1800"/>
              <a:buChar char="•"/>
              <a:defRPr/>
            </a:lvl7pPr>
            <a:lvl8pPr marL="1440363" lvl="7" indent="-135034" algn="l">
              <a:lnSpc>
                <a:spcPct val="90000"/>
              </a:lnSpc>
              <a:spcBef>
                <a:spcPts val="197"/>
              </a:spcBef>
              <a:spcAft>
                <a:spcPts val="0"/>
              </a:spcAft>
              <a:buClr>
                <a:schemeClr val="dk1"/>
              </a:buClr>
              <a:buSzPts val="1800"/>
              <a:buChar char="•"/>
              <a:defRPr/>
            </a:lvl8pPr>
            <a:lvl9pPr marL="1620408" lvl="8" indent="-135034" algn="l">
              <a:lnSpc>
                <a:spcPct val="90000"/>
              </a:lnSpc>
              <a:spcBef>
                <a:spcPts val="197"/>
              </a:spcBef>
              <a:spcAft>
                <a:spcPts val="0"/>
              </a:spcAft>
              <a:buClr>
                <a:schemeClr val="dk1"/>
              </a:buClr>
              <a:buSzPts val="1800"/>
              <a:buChar char="•"/>
              <a:defRPr/>
            </a:lvl9pPr>
          </a:lstStyle>
          <a:p>
            <a:endParaRPr/>
          </a:p>
        </p:txBody>
      </p:sp>
      <p:sp>
        <p:nvSpPr>
          <p:cNvPr id="46" name="Google Shape;46;p45"/>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5"/>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5"/>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6"/>
          <p:cNvSpPr txBox="1">
            <a:spLocks noGrp="1"/>
          </p:cNvSpPr>
          <p:nvPr>
            <p:ph type="title"/>
          </p:nvPr>
        </p:nvSpPr>
        <p:spPr>
          <a:xfrm>
            <a:off x="330041" y="143768"/>
            <a:ext cx="4140518" cy="521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6"/>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6"/>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6"/>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7"/>
          <p:cNvSpPr txBox="1">
            <a:spLocks noGrp="1"/>
          </p:cNvSpPr>
          <p:nvPr>
            <p:ph type="title"/>
          </p:nvPr>
        </p:nvSpPr>
        <p:spPr>
          <a:xfrm>
            <a:off x="330667" y="180022"/>
            <a:ext cx="1548318" cy="63007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12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7"/>
          <p:cNvSpPr txBox="1">
            <a:spLocks noGrp="1"/>
          </p:cNvSpPr>
          <p:nvPr>
            <p:ph type="body" idx="1"/>
          </p:nvPr>
        </p:nvSpPr>
        <p:spPr>
          <a:xfrm>
            <a:off x="2040880" y="388799"/>
            <a:ext cx="2430304" cy="1918990"/>
          </a:xfrm>
          <a:prstGeom prst="rect">
            <a:avLst/>
          </a:prstGeom>
          <a:noFill/>
          <a:ln>
            <a:noFill/>
          </a:ln>
        </p:spPr>
        <p:txBody>
          <a:bodyPr spcFirstLastPara="1" wrap="square" lIns="91425" tIns="45700" rIns="91425" bIns="45700" anchor="t" anchorCtr="0">
            <a:normAutofit/>
          </a:bodyPr>
          <a:lstStyle>
            <a:lvl1pPr marL="180045" lvl="0" indent="-170043" algn="l">
              <a:lnSpc>
                <a:spcPct val="90000"/>
              </a:lnSpc>
              <a:spcBef>
                <a:spcPts val="394"/>
              </a:spcBef>
              <a:spcAft>
                <a:spcPts val="0"/>
              </a:spcAft>
              <a:buClr>
                <a:schemeClr val="dk1"/>
              </a:buClr>
              <a:buSzPts val="3200"/>
              <a:buChar char="•"/>
              <a:defRPr sz="1260"/>
            </a:lvl1pPr>
            <a:lvl2pPr marL="360091" lvl="1" indent="-160040" algn="l">
              <a:lnSpc>
                <a:spcPct val="90000"/>
              </a:lnSpc>
              <a:spcBef>
                <a:spcPts val="197"/>
              </a:spcBef>
              <a:spcAft>
                <a:spcPts val="0"/>
              </a:spcAft>
              <a:buClr>
                <a:schemeClr val="dk1"/>
              </a:buClr>
              <a:buSzPts val="2800"/>
              <a:buChar char="•"/>
              <a:defRPr sz="1103"/>
            </a:lvl2pPr>
            <a:lvl3pPr marL="540136" lvl="2" indent="-150038" algn="l">
              <a:lnSpc>
                <a:spcPct val="90000"/>
              </a:lnSpc>
              <a:spcBef>
                <a:spcPts val="197"/>
              </a:spcBef>
              <a:spcAft>
                <a:spcPts val="0"/>
              </a:spcAft>
              <a:buClr>
                <a:schemeClr val="dk1"/>
              </a:buClr>
              <a:buSzPts val="2400"/>
              <a:buChar char="•"/>
              <a:defRPr sz="945"/>
            </a:lvl3pPr>
            <a:lvl4pPr marL="720181" lvl="3" indent="-140035" algn="l">
              <a:lnSpc>
                <a:spcPct val="90000"/>
              </a:lnSpc>
              <a:spcBef>
                <a:spcPts val="197"/>
              </a:spcBef>
              <a:spcAft>
                <a:spcPts val="0"/>
              </a:spcAft>
              <a:buClr>
                <a:schemeClr val="dk1"/>
              </a:buClr>
              <a:buSzPts val="2000"/>
              <a:buChar char="•"/>
              <a:defRPr sz="788"/>
            </a:lvl4pPr>
            <a:lvl5pPr marL="900227" lvl="4" indent="-140035" algn="l">
              <a:lnSpc>
                <a:spcPct val="90000"/>
              </a:lnSpc>
              <a:spcBef>
                <a:spcPts val="197"/>
              </a:spcBef>
              <a:spcAft>
                <a:spcPts val="0"/>
              </a:spcAft>
              <a:buClr>
                <a:schemeClr val="dk1"/>
              </a:buClr>
              <a:buSzPts val="2000"/>
              <a:buChar char="•"/>
              <a:defRPr sz="788"/>
            </a:lvl5pPr>
            <a:lvl6pPr marL="1080272" lvl="5" indent="-140035" algn="l">
              <a:lnSpc>
                <a:spcPct val="90000"/>
              </a:lnSpc>
              <a:spcBef>
                <a:spcPts val="197"/>
              </a:spcBef>
              <a:spcAft>
                <a:spcPts val="0"/>
              </a:spcAft>
              <a:buClr>
                <a:schemeClr val="dk1"/>
              </a:buClr>
              <a:buSzPts val="2000"/>
              <a:buChar char="•"/>
              <a:defRPr sz="788"/>
            </a:lvl6pPr>
            <a:lvl7pPr marL="1260318" lvl="6" indent="-140035" algn="l">
              <a:lnSpc>
                <a:spcPct val="90000"/>
              </a:lnSpc>
              <a:spcBef>
                <a:spcPts val="197"/>
              </a:spcBef>
              <a:spcAft>
                <a:spcPts val="0"/>
              </a:spcAft>
              <a:buClr>
                <a:schemeClr val="dk1"/>
              </a:buClr>
              <a:buSzPts val="2000"/>
              <a:buChar char="•"/>
              <a:defRPr sz="788"/>
            </a:lvl7pPr>
            <a:lvl8pPr marL="1440363" lvl="7" indent="-140035" algn="l">
              <a:lnSpc>
                <a:spcPct val="90000"/>
              </a:lnSpc>
              <a:spcBef>
                <a:spcPts val="197"/>
              </a:spcBef>
              <a:spcAft>
                <a:spcPts val="0"/>
              </a:spcAft>
              <a:buClr>
                <a:schemeClr val="dk1"/>
              </a:buClr>
              <a:buSzPts val="2000"/>
              <a:buChar char="•"/>
              <a:defRPr sz="788"/>
            </a:lvl8pPr>
            <a:lvl9pPr marL="1620408" lvl="8" indent="-140035" algn="l">
              <a:lnSpc>
                <a:spcPct val="90000"/>
              </a:lnSpc>
              <a:spcBef>
                <a:spcPts val="197"/>
              </a:spcBef>
              <a:spcAft>
                <a:spcPts val="0"/>
              </a:spcAft>
              <a:buClr>
                <a:schemeClr val="dk1"/>
              </a:buClr>
              <a:buSzPts val="2000"/>
              <a:buChar char="•"/>
              <a:defRPr sz="788"/>
            </a:lvl9pPr>
          </a:lstStyle>
          <a:p>
            <a:endParaRPr/>
          </a:p>
        </p:txBody>
      </p:sp>
      <p:sp>
        <p:nvSpPr>
          <p:cNvPr id="57" name="Google Shape;57;p47"/>
          <p:cNvSpPr txBox="1">
            <a:spLocks noGrp="1"/>
          </p:cNvSpPr>
          <p:nvPr>
            <p:ph type="body" idx="2"/>
          </p:nvPr>
        </p:nvSpPr>
        <p:spPr>
          <a:xfrm>
            <a:off x="330667" y="810101"/>
            <a:ext cx="1548318" cy="1500813"/>
          </a:xfrm>
          <a:prstGeom prst="rect">
            <a:avLst/>
          </a:prstGeom>
          <a:noFill/>
          <a:ln>
            <a:noFill/>
          </a:ln>
        </p:spPr>
        <p:txBody>
          <a:bodyPr spcFirstLastPara="1" wrap="square" lIns="91425" tIns="45700" rIns="91425" bIns="45700" anchor="t" anchorCtr="0">
            <a:normAutofit/>
          </a:bodyPr>
          <a:lstStyle>
            <a:lvl1pPr marL="180045" lvl="0" indent="-90023" algn="l">
              <a:lnSpc>
                <a:spcPct val="90000"/>
              </a:lnSpc>
              <a:spcBef>
                <a:spcPts val="394"/>
              </a:spcBef>
              <a:spcAft>
                <a:spcPts val="0"/>
              </a:spcAft>
              <a:buClr>
                <a:schemeClr val="dk1"/>
              </a:buClr>
              <a:buSzPts val="1600"/>
              <a:buNone/>
              <a:defRPr sz="630"/>
            </a:lvl1pPr>
            <a:lvl2pPr marL="360091" lvl="1" indent="-90023" algn="l">
              <a:lnSpc>
                <a:spcPct val="90000"/>
              </a:lnSpc>
              <a:spcBef>
                <a:spcPts val="197"/>
              </a:spcBef>
              <a:spcAft>
                <a:spcPts val="0"/>
              </a:spcAft>
              <a:buClr>
                <a:schemeClr val="dk1"/>
              </a:buClr>
              <a:buSzPts val="1400"/>
              <a:buNone/>
              <a:defRPr sz="551"/>
            </a:lvl2pPr>
            <a:lvl3pPr marL="540136" lvl="2" indent="-90023" algn="l">
              <a:lnSpc>
                <a:spcPct val="90000"/>
              </a:lnSpc>
              <a:spcBef>
                <a:spcPts val="197"/>
              </a:spcBef>
              <a:spcAft>
                <a:spcPts val="0"/>
              </a:spcAft>
              <a:buClr>
                <a:schemeClr val="dk1"/>
              </a:buClr>
              <a:buSzPts val="1200"/>
              <a:buNone/>
              <a:defRPr sz="473"/>
            </a:lvl3pPr>
            <a:lvl4pPr marL="720181" lvl="3" indent="-90023" algn="l">
              <a:lnSpc>
                <a:spcPct val="90000"/>
              </a:lnSpc>
              <a:spcBef>
                <a:spcPts val="197"/>
              </a:spcBef>
              <a:spcAft>
                <a:spcPts val="0"/>
              </a:spcAft>
              <a:buClr>
                <a:schemeClr val="dk1"/>
              </a:buClr>
              <a:buSzPts val="1000"/>
              <a:buNone/>
              <a:defRPr sz="394"/>
            </a:lvl4pPr>
            <a:lvl5pPr marL="900227" lvl="4" indent="-90023" algn="l">
              <a:lnSpc>
                <a:spcPct val="90000"/>
              </a:lnSpc>
              <a:spcBef>
                <a:spcPts val="197"/>
              </a:spcBef>
              <a:spcAft>
                <a:spcPts val="0"/>
              </a:spcAft>
              <a:buClr>
                <a:schemeClr val="dk1"/>
              </a:buClr>
              <a:buSzPts val="1000"/>
              <a:buNone/>
              <a:defRPr sz="394"/>
            </a:lvl5pPr>
            <a:lvl6pPr marL="1080272" lvl="5" indent="-90023" algn="l">
              <a:lnSpc>
                <a:spcPct val="90000"/>
              </a:lnSpc>
              <a:spcBef>
                <a:spcPts val="197"/>
              </a:spcBef>
              <a:spcAft>
                <a:spcPts val="0"/>
              </a:spcAft>
              <a:buClr>
                <a:schemeClr val="dk1"/>
              </a:buClr>
              <a:buSzPts val="1000"/>
              <a:buNone/>
              <a:defRPr sz="394"/>
            </a:lvl6pPr>
            <a:lvl7pPr marL="1260318" lvl="6" indent="-90023" algn="l">
              <a:lnSpc>
                <a:spcPct val="90000"/>
              </a:lnSpc>
              <a:spcBef>
                <a:spcPts val="197"/>
              </a:spcBef>
              <a:spcAft>
                <a:spcPts val="0"/>
              </a:spcAft>
              <a:buClr>
                <a:schemeClr val="dk1"/>
              </a:buClr>
              <a:buSzPts val="1000"/>
              <a:buNone/>
              <a:defRPr sz="394"/>
            </a:lvl7pPr>
            <a:lvl8pPr marL="1440363" lvl="7" indent="-90023" algn="l">
              <a:lnSpc>
                <a:spcPct val="90000"/>
              </a:lnSpc>
              <a:spcBef>
                <a:spcPts val="197"/>
              </a:spcBef>
              <a:spcAft>
                <a:spcPts val="0"/>
              </a:spcAft>
              <a:buClr>
                <a:schemeClr val="dk1"/>
              </a:buClr>
              <a:buSzPts val="1000"/>
              <a:buNone/>
              <a:defRPr sz="394"/>
            </a:lvl8pPr>
            <a:lvl9pPr marL="1620408" lvl="8" indent="-90023" algn="l">
              <a:lnSpc>
                <a:spcPct val="90000"/>
              </a:lnSpc>
              <a:spcBef>
                <a:spcPts val="197"/>
              </a:spcBef>
              <a:spcAft>
                <a:spcPts val="0"/>
              </a:spcAft>
              <a:buClr>
                <a:schemeClr val="dk1"/>
              </a:buClr>
              <a:buSzPts val="1000"/>
              <a:buNone/>
              <a:defRPr sz="394"/>
            </a:lvl9pPr>
          </a:lstStyle>
          <a:p>
            <a:endParaRPr/>
          </a:p>
        </p:txBody>
      </p:sp>
      <p:sp>
        <p:nvSpPr>
          <p:cNvPr id="58" name="Google Shape;58;p47"/>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7"/>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7"/>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8"/>
          <p:cNvSpPr txBox="1">
            <a:spLocks noGrp="1"/>
          </p:cNvSpPr>
          <p:nvPr>
            <p:ph type="title"/>
          </p:nvPr>
        </p:nvSpPr>
        <p:spPr>
          <a:xfrm>
            <a:off x="330667" y="180022"/>
            <a:ext cx="1548318" cy="63007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12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8"/>
          <p:cNvSpPr>
            <a:spLocks noGrp="1"/>
          </p:cNvSpPr>
          <p:nvPr>
            <p:ph type="pic" idx="2"/>
          </p:nvPr>
        </p:nvSpPr>
        <p:spPr>
          <a:xfrm>
            <a:off x="2040880" y="388799"/>
            <a:ext cx="2430304" cy="1918990"/>
          </a:xfrm>
          <a:prstGeom prst="rect">
            <a:avLst/>
          </a:prstGeom>
          <a:noFill/>
          <a:ln>
            <a:noFill/>
          </a:ln>
        </p:spPr>
      </p:sp>
      <p:sp>
        <p:nvSpPr>
          <p:cNvPr id="64" name="Google Shape;64;p48"/>
          <p:cNvSpPr txBox="1">
            <a:spLocks noGrp="1"/>
          </p:cNvSpPr>
          <p:nvPr>
            <p:ph type="body" idx="1"/>
          </p:nvPr>
        </p:nvSpPr>
        <p:spPr>
          <a:xfrm>
            <a:off x="330667" y="810101"/>
            <a:ext cx="1548318" cy="1500813"/>
          </a:xfrm>
          <a:prstGeom prst="rect">
            <a:avLst/>
          </a:prstGeom>
          <a:noFill/>
          <a:ln>
            <a:noFill/>
          </a:ln>
        </p:spPr>
        <p:txBody>
          <a:bodyPr spcFirstLastPara="1" wrap="square" lIns="91425" tIns="45700" rIns="91425" bIns="45700" anchor="t" anchorCtr="0">
            <a:normAutofit/>
          </a:bodyPr>
          <a:lstStyle>
            <a:lvl1pPr marL="180045" lvl="0" indent="-90023" algn="l">
              <a:lnSpc>
                <a:spcPct val="90000"/>
              </a:lnSpc>
              <a:spcBef>
                <a:spcPts val="394"/>
              </a:spcBef>
              <a:spcAft>
                <a:spcPts val="0"/>
              </a:spcAft>
              <a:buClr>
                <a:schemeClr val="dk1"/>
              </a:buClr>
              <a:buSzPts val="1600"/>
              <a:buNone/>
              <a:defRPr sz="630"/>
            </a:lvl1pPr>
            <a:lvl2pPr marL="360091" lvl="1" indent="-90023" algn="l">
              <a:lnSpc>
                <a:spcPct val="90000"/>
              </a:lnSpc>
              <a:spcBef>
                <a:spcPts val="197"/>
              </a:spcBef>
              <a:spcAft>
                <a:spcPts val="0"/>
              </a:spcAft>
              <a:buClr>
                <a:schemeClr val="dk1"/>
              </a:buClr>
              <a:buSzPts val="1400"/>
              <a:buNone/>
              <a:defRPr sz="551"/>
            </a:lvl2pPr>
            <a:lvl3pPr marL="540136" lvl="2" indent="-90023" algn="l">
              <a:lnSpc>
                <a:spcPct val="90000"/>
              </a:lnSpc>
              <a:spcBef>
                <a:spcPts val="197"/>
              </a:spcBef>
              <a:spcAft>
                <a:spcPts val="0"/>
              </a:spcAft>
              <a:buClr>
                <a:schemeClr val="dk1"/>
              </a:buClr>
              <a:buSzPts val="1200"/>
              <a:buNone/>
              <a:defRPr sz="473"/>
            </a:lvl3pPr>
            <a:lvl4pPr marL="720181" lvl="3" indent="-90023" algn="l">
              <a:lnSpc>
                <a:spcPct val="90000"/>
              </a:lnSpc>
              <a:spcBef>
                <a:spcPts val="197"/>
              </a:spcBef>
              <a:spcAft>
                <a:spcPts val="0"/>
              </a:spcAft>
              <a:buClr>
                <a:schemeClr val="dk1"/>
              </a:buClr>
              <a:buSzPts val="1000"/>
              <a:buNone/>
              <a:defRPr sz="394"/>
            </a:lvl4pPr>
            <a:lvl5pPr marL="900227" lvl="4" indent="-90023" algn="l">
              <a:lnSpc>
                <a:spcPct val="90000"/>
              </a:lnSpc>
              <a:spcBef>
                <a:spcPts val="197"/>
              </a:spcBef>
              <a:spcAft>
                <a:spcPts val="0"/>
              </a:spcAft>
              <a:buClr>
                <a:schemeClr val="dk1"/>
              </a:buClr>
              <a:buSzPts val="1000"/>
              <a:buNone/>
              <a:defRPr sz="394"/>
            </a:lvl5pPr>
            <a:lvl6pPr marL="1080272" lvl="5" indent="-90023" algn="l">
              <a:lnSpc>
                <a:spcPct val="90000"/>
              </a:lnSpc>
              <a:spcBef>
                <a:spcPts val="197"/>
              </a:spcBef>
              <a:spcAft>
                <a:spcPts val="0"/>
              </a:spcAft>
              <a:buClr>
                <a:schemeClr val="dk1"/>
              </a:buClr>
              <a:buSzPts val="1000"/>
              <a:buNone/>
              <a:defRPr sz="394"/>
            </a:lvl6pPr>
            <a:lvl7pPr marL="1260318" lvl="6" indent="-90023" algn="l">
              <a:lnSpc>
                <a:spcPct val="90000"/>
              </a:lnSpc>
              <a:spcBef>
                <a:spcPts val="197"/>
              </a:spcBef>
              <a:spcAft>
                <a:spcPts val="0"/>
              </a:spcAft>
              <a:buClr>
                <a:schemeClr val="dk1"/>
              </a:buClr>
              <a:buSzPts val="1000"/>
              <a:buNone/>
              <a:defRPr sz="394"/>
            </a:lvl7pPr>
            <a:lvl8pPr marL="1440363" lvl="7" indent="-90023" algn="l">
              <a:lnSpc>
                <a:spcPct val="90000"/>
              </a:lnSpc>
              <a:spcBef>
                <a:spcPts val="197"/>
              </a:spcBef>
              <a:spcAft>
                <a:spcPts val="0"/>
              </a:spcAft>
              <a:buClr>
                <a:schemeClr val="dk1"/>
              </a:buClr>
              <a:buSzPts val="1000"/>
              <a:buNone/>
              <a:defRPr sz="394"/>
            </a:lvl8pPr>
            <a:lvl9pPr marL="1620408" lvl="8" indent="-90023" algn="l">
              <a:lnSpc>
                <a:spcPct val="90000"/>
              </a:lnSpc>
              <a:spcBef>
                <a:spcPts val="197"/>
              </a:spcBef>
              <a:spcAft>
                <a:spcPts val="0"/>
              </a:spcAft>
              <a:buClr>
                <a:schemeClr val="dk1"/>
              </a:buClr>
              <a:buSzPts val="1000"/>
              <a:buNone/>
              <a:defRPr sz="394"/>
            </a:lvl9pPr>
          </a:lstStyle>
          <a:p>
            <a:endParaRPr/>
          </a:p>
        </p:txBody>
      </p:sp>
      <p:sp>
        <p:nvSpPr>
          <p:cNvPr id="65" name="Google Shape;65;p48"/>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8"/>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8"/>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4" name="9Slide.vn - 2019">
            <a:extLst>
              <a:ext uri="{FF2B5EF4-FFF2-40B4-BE49-F238E27FC236}">
                <a16:creationId xmlns:a16="http://schemas.microsoft.com/office/drawing/2014/main" id="{02080CE8-F399-45D4-9F61-D241D656818B}"/>
              </a:ext>
            </a:extLst>
          </p:cNvPr>
          <p:cNvSpPr txBox="1"/>
          <p:nvPr userDrawn="1"/>
        </p:nvSpPr>
        <p:spPr>
          <a:xfrm>
            <a:off x="0" y="-2511057"/>
            <a:ext cx="4800600" cy="237757"/>
          </a:xfrm>
          <a:prstGeom prst="rect">
            <a:avLst/>
          </a:prstGeom>
          <a:noFill/>
        </p:spPr>
        <p:txBody>
          <a:bodyPr vert="horz" rtlCol="0">
            <a:spAutoFit/>
          </a:bodyPr>
          <a:lstStyle/>
          <a:p>
            <a:pPr algn="ctr"/>
            <a:r>
              <a:rPr lang="en-US" sz="945">
                <a:solidFill>
                  <a:srgbClr val="CFCFCF"/>
                </a:solidFill>
              </a:rPr>
              <a:t>www.9slide.vn</a:t>
            </a:r>
          </a:p>
        </p:txBody>
      </p:sp>
      <p:sp>
        <p:nvSpPr>
          <p:cNvPr id="6" name="Google Shape;6;p25"/>
          <p:cNvSpPr txBox="1">
            <a:spLocks noGrp="1"/>
          </p:cNvSpPr>
          <p:nvPr>
            <p:ph type="title"/>
          </p:nvPr>
        </p:nvSpPr>
        <p:spPr>
          <a:xfrm>
            <a:off x="330041" y="143768"/>
            <a:ext cx="4140518" cy="52194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5"/>
          <p:cNvSpPr txBox="1">
            <a:spLocks noGrp="1"/>
          </p:cNvSpPr>
          <p:nvPr>
            <p:ph type="body" idx="1"/>
          </p:nvPr>
        </p:nvSpPr>
        <p:spPr>
          <a:xfrm>
            <a:off x="330041" y="718840"/>
            <a:ext cx="4140518" cy="171334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5"/>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7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9pPr>
          </a:lstStyle>
          <a:p>
            <a:endParaRPr/>
          </a:p>
        </p:txBody>
      </p:sp>
      <p:sp>
        <p:nvSpPr>
          <p:cNvPr id="9" name="Google Shape;9;p25"/>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7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9pPr>
          </a:lstStyle>
          <a:p>
            <a:endParaRPr/>
          </a:p>
        </p:txBody>
      </p:sp>
      <p:sp>
        <p:nvSpPr>
          <p:cNvPr id="10" name="Google Shape;10;p25"/>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73" b="0" i="0" u="none" strike="noStrike" cap="none">
                <a:solidFill>
                  <a:srgbClr val="888888"/>
                </a:solidFill>
                <a:latin typeface="Calibri"/>
                <a:ea typeface="Calibri"/>
                <a:cs typeface="Calibri"/>
                <a:sym typeface="Calibri"/>
              </a:defRPr>
            </a:lvl1pPr>
            <a:lvl2pPr marL="0" marR="0" lvl="1" indent="0" algn="r" rtl="0">
              <a:spcBef>
                <a:spcPts val="0"/>
              </a:spcBef>
              <a:buNone/>
              <a:defRPr sz="473" b="0" i="0" u="none" strike="noStrike" cap="none">
                <a:solidFill>
                  <a:srgbClr val="888888"/>
                </a:solidFill>
                <a:latin typeface="Calibri"/>
                <a:ea typeface="Calibri"/>
                <a:cs typeface="Calibri"/>
                <a:sym typeface="Calibri"/>
              </a:defRPr>
            </a:lvl2pPr>
            <a:lvl3pPr marL="0" marR="0" lvl="2" indent="0" algn="r" rtl="0">
              <a:spcBef>
                <a:spcPts val="0"/>
              </a:spcBef>
              <a:buNone/>
              <a:defRPr sz="473" b="0" i="0" u="none" strike="noStrike" cap="none">
                <a:solidFill>
                  <a:srgbClr val="888888"/>
                </a:solidFill>
                <a:latin typeface="Calibri"/>
                <a:ea typeface="Calibri"/>
                <a:cs typeface="Calibri"/>
                <a:sym typeface="Calibri"/>
              </a:defRPr>
            </a:lvl3pPr>
            <a:lvl4pPr marL="0" marR="0" lvl="3" indent="0" algn="r" rtl="0">
              <a:spcBef>
                <a:spcPts val="0"/>
              </a:spcBef>
              <a:buNone/>
              <a:defRPr sz="473" b="0" i="0" u="none" strike="noStrike" cap="none">
                <a:solidFill>
                  <a:srgbClr val="888888"/>
                </a:solidFill>
                <a:latin typeface="Calibri"/>
                <a:ea typeface="Calibri"/>
                <a:cs typeface="Calibri"/>
                <a:sym typeface="Calibri"/>
              </a:defRPr>
            </a:lvl4pPr>
            <a:lvl5pPr marL="0" marR="0" lvl="4" indent="0" algn="r" rtl="0">
              <a:spcBef>
                <a:spcPts val="0"/>
              </a:spcBef>
              <a:buNone/>
              <a:defRPr sz="473" b="0" i="0" u="none" strike="noStrike" cap="none">
                <a:solidFill>
                  <a:srgbClr val="888888"/>
                </a:solidFill>
                <a:latin typeface="Calibri"/>
                <a:ea typeface="Calibri"/>
                <a:cs typeface="Calibri"/>
                <a:sym typeface="Calibri"/>
              </a:defRPr>
            </a:lvl5pPr>
            <a:lvl6pPr marL="0" marR="0" lvl="5" indent="0" algn="r" rtl="0">
              <a:spcBef>
                <a:spcPts val="0"/>
              </a:spcBef>
              <a:buNone/>
              <a:defRPr sz="473" b="0" i="0" u="none" strike="noStrike" cap="none">
                <a:solidFill>
                  <a:srgbClr val="888888"/>
                </a:solidFill>
                <a:latin typeface="Calibri"/>
                <a:ea typeface="Calibri"/>
                <a:cs typeface="Calibri"/>
                <a:sym typeface="Calibri"/>
              </a:defRPr>
            </a:lvl6pPr>
            <a:lvl7pPr marL="0" marR="0" lvl="6" indent="0" algn="r" rtl="0">
              <a:spcBef>
                <a:spcPts val="0"/>
              </a:spcBef>
              <a:buNone/>
              <a:defRPr sz="473" b="0" i="0" u="none" strike="noStrike" cap="none">
                <a:solidFill>
                  <a:srgbClr val="888888"/>
                </a:solidFill>
                <a:latin typeface="Calibri"/>
                <a:ea typeface="Calibri"/>
                <a:cs typeface="Calibri"/>
                <a:sym typeface="Calibri"/>
              </a:defRPr>
            </a:lvl7pPr>
            <a:lvl8pPr marL="0" marR="0" lvl="7" indent="0" algn="r" rtl="0">
              <a:spcBef>
                <a:spcPts val="0"/>
              </a:spcBef>
              <a:buNone/>
              <a:defRPr sz="473" b="0" i="0" u="none" strike="noStrike" cap="none">
                <a:solidFill>
                  <a:srgbClr val="888888"/>
                </a:solidFill>
                <a:latin typeface="Calibri"/>
                <a:ea typeface="Calibri"/>
                <a:cs typeface="Calibri"/>
                <a:sym typeface="Calibri"/>
              </a:defRPr>
            </a:lvl8pPr>
            <a:lvl9pPr marL="0" marR="0" lvl="8" indent="0" algn="r" rtl="0">
              <a:spcBef>
                <a:spcPts val="0"/>
              </a:spcBef>
              <a:buNone/>
              <a:defRPr sz="473"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0"/>
        <p:cNvGrpSpPr/>
        <p:nvPr/>
      </p:nvGrpSpPr>
      <p:grpSpPr>
        <a:xfrm>
          <a:off x="0" y="0"/>
          <a:ext cx="0" cy="0"/>
          <a:chOff x="0" y="0"/>
          <a:chExt cx="0" cy="0"/>
        </a:xfrm>
      </p:grpSpPr>
      <p:sp>
        <p:nvSpPr>
          <p:cNvPr id="4" name="9Slide.vn - 2019">
            <a:extLst>
              <a:ext uri="{FF2B5EF4-FFF2-40B4-BE49-F238E27FC236}">
                <a16:creationId xmlns:a16="http://schemas.microsoft.com/office/drawing/2014/main" id="{787CA993-5237-43DF-8DE9-39615D35D10D}"/>
              </a:ext>
            </a:extLst>
          </p:cNvPr>
          <p:cNvSpPr txBox="1"/>
          <p:nvPr userDrawn="1"/>
        </p:nvSpPr>
        <p:spPr>
          <a:xfrm>
            <a:off x="0" y="-2511057"/>
            <a:ext cx="4800600" cy="237757"/>
          </a:xfrm>
          <a:prstGeom prst="rect">
            <a:avLst/>
          </a:prstGeom>
          <a:noFill/>
        </p:spPr>
        <p:txBody>
          <a:bodyPr vert="horz" rtlCol="0">
            <a:spAutoFit/>
          </a:bodyPr>
          <a:lstStyle/>
          <a:p>
            <a:pPr algn="ctr"/>
            <a:r>
              <a:rPr lang="en-US" sz="945">
                <a:solidFill>
                  <a:srgbClr val="CFCFCF"/>
                </a:solidFill>
              </a:rPr>
              <a:t>www.9slide.vn</a:t>
            </a:r>
          </a:p>
        </p:txBody>
      </p:sp>
      <p:sp>
        <p:nvSpPr>
          <p:cNvPr id="81" name="Google Shape;81;p27"/>
          <p:cNvSpPr txBox="1">
            <a:spLocks noGrp="1"/>
          </p:cNvSpPr>
          <p:nvPr>
            <p:ph type="title"/>
          </p:nvPr>
        </p:nvSpPr>
        <p:spPr>
          <a:xfrm>
            <a:off x="330041" y="143768"/>
            <a:ext cx="4140518" cy="52194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27"/>
          <p:cNvSpPr txBox="1">
            <a:spLocks noGrp="1"/>
          </p:cNvSpPr>
          <p:nvPr>
            <p:ph type="body" idx="1"/>
          </p:nvPr>
        </p:nvSpPr>
        <p:spPr>
          <a:xfrm>
            <a:off x="330041" y="718840"/>
            <a:ext cx="4140518" cy="171334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3" name="Google Shape;83;p27"/>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73"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9pPr>
          </a:lstStyle>
          <a:p>
            <a:endParaRPr/>
          </a:p>
        </p:txBody>
      </p:sp>
      <p:sp>
        <p:nvSpPr>
          <p:cNvPr id="84" name="Google Shape;84;p27"/>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73"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709" b="0" i="0" u="none" strike="noStrike" cap="none">
                <a:solidFill>
                  <a:schemeClr val="lt1"/>
                </a:solidFill>
                <a:latin typeface="Calibri"/>
                <a:ea typeface="Calibri"/>
                <a:cs typeface="Calibri"/>
                <a:sym typeface="Calibri"/>
              </a:defRPr>
            </a:lvl9pPr>
          </a:lstStyle>
          <a:p>
            <a:endParaRPr/>
          </a:p>
        </p:txBody>
      </p:sp>
      <p:sp>
        <p:nvSpPr>
          <p:cNvPr id="85" name="Google Shape;85;p27"/>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73" b="0" i="0" u="none" strike="noStrike" cap="none">
                <a:solidFill>
                  <a:schemeClr val="lt1"/>
                </a:solidFill>
                <a:latin typeface="Calibri"/>
                <a:ea typeface="Calibri"/>
                <a:cs typeface="Calibri"/>
                <a:sym typeface="Calibri"/>
              </a:defRPr>
            </a:lvl1pPr>
            <a:lvl2pPr marL="0" marR="0" lvl="1" indent="0" algn="r" rtl="0">
              <a:spcBef>
                <a:spcPts val="0"/>
              </a:spcBef>
              <a:buNone/>
              <a:defRPr sz="473" b="0" i="0" u="none" strike="noStrike" cap="none">
                <a:solidFill>
                  <a:schemeClr val="lt1"/>
                </a:solidFill>
                <a:latin typeface="Calibri"/>
                <a:ea typeface="Calibri"/>
                <a:cs typeface="Calibri"/>
                <a:sym typeface="Calibri"/>
              </a:defRPr>
            </a:lvl2pPr>
            <a:lvl3pPr marL="0" marR="0" lvl="2" indent="0" algn="r" rtl="0">
              <a:spcBef>
                <a:spcPts val="0"/>
              </a:spcBef>
              <a:buNone/>
              <a:defRPr sz="473" b="0" i="0" u="none" strike="noStrike" cap="none">
                <a:solidFill>
                  <a:schemeClr val="lt1"/>
                </a:solidFill>
                <a:latin typeface="Calibri"/>
                <a:ea typeface="Calibri"/>
                <a:cs typeface="Calibri"/>
                <a:sym typeface="Calibri"/>
              </a:defRPr>
            </a:lvl3pPr>
            <a:lvl4pPr marL="0" marR="0" lvl="3" indent="0" algn="r" rtl="0">
              <a:spcBef>
                <a:spcPts val="0"/>
              </a:spcBef>
              <a:buNone/>
              <a:defRPr sz="473" b="0" i="0" u="none" strike="noStrike" cap="none">
                <a:solidFill>
                  <a:schemeClr val="lt1"/>
                </a:solidFill>
                <a:latin typeface="Calibri"/>
                <a:ea typeface="Calibri"/>
                <a:cs typeface="Calibri"/>
                <a:sym typeface="Calibri"/>
              </a:defRPr>
            </a:lvl4pPr>
            <a:lvl5pPr marL="0" marR="0" lvl="4" indent="0" algn="r" rtl="0">
              <a:spcBef>
                <a:spcPts val="0"/>
              </a:spcBef>
              <a:buNone/>
              <a:defRPr sz="473" b="0" i="0" u="none" strike="noStrike" cap="none">
                <a:solidFill>
                  <a:schemeClr val="lt1"/>
                </a:solidFill>
                <a:latin typeface="Calibri"/>
                <a:ea typeface="Calibri"/>
                <a:cs typeface="Calibri"/>
                <a:sym typeface="Calibri"/>
              </a:defRPr>
            </a:lvl5pPr>
            <a:lvl6pPr marL="0" marR="0" lvl="5" indent="0" algn="r" rtl="0">
              <a:spcBef>
                <a:spcPts val="0"/>
              </a:spcBef>
              <a:buNone/>
              <a:defRPr sz="473" b="0" i="0" u="none" strike="noStrike" cap="none">
                <a:solidFill>
                  <a:schemeClr val="lt1"/>
                </a:solidFill>
                <a:latin typeface="Calibri"/>
                <a:ea typeface="Calibri"/>
                <a:cs typeface="Calibri"/>
                <a:sym typeface="Calibri"/>
              </a:defRPr>
            </a:lvl6pPr>
            <a:lvl7pPr marL="0" marR="0" lvl="6" indent="0" algn="r" rtl="0">
              <a:spcBef>
                <a:spcPts val="0"/>
              </a:spcBef>
              <a:buNone/>
              <a:defRPr sz="473" b="0" i="0" u="none" strike="noStrike" cap="none">
                <a:solidFill>
                  <a:schemeClr val="lt1"/>
                </a:solidFill>
                <a:latin typeface="Calibri"/>
                <a:ea typeface="Calibri"/>
                <a:cs typeface="Calibri"/>
                <a:sym typeface="Calibri"/>
              </a:defRPr>
            </a:lvl7pPr>
            <a:lvl8pPr marL="0" marR="0" lvl="7" indent="0" algn="r" rtl="0">
              <a:spcBef>
                <a:spcPts val="0"/>
              </a:spcBef>
              <a:buNone/>
              <a:defRPr sz="473" b="0" i="0" u="none" strike="noStrike" cap="none">
                <a:solidFill>
                  <a:schemeClr val="lt1"/>
                </a:solidFill>
                <a:latin typeface="Calibri"/>
                <a:ea typeface="Calibri"/>
                <a:cs typeface="Calibri"/>
                <a:sym typeface="Calibri"/>
              </a:defRPr>
            </a:lvl8pPr>
            <a:lvl9pPr marL="0" marR="0" lvl="8" indent="0" algn="r" rtl="0">
              <a:spcBef>
                <a:spcPts val="0"/>
              </a:spcBef>
              <a:buNone/>
              <a:defRPr sz="473"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4" name="9Slide.vn - 2019">
            <a:extLst>
              <a:ext uri="{FF2B5EF4-FFF2-40B4-BE49-F238E27FC236}">
                <a16:creationId xmlns:a16="http://schemas.microsoft.com/office/drawing/2014/main" id="{3C0D1D78-B489-4240-B011-076BC29B6FBA}"/>
              </a:ext>
            </a:extLst>
          </p:cNvPr>
          <p:cNvSpPr txBox="1"/>
          <p:nvPr userDrawn="1"/>
        </p:nvSpPr>
        <p:spPr>
          <a:xfrm>
            <a:off x="0" y="-2511057"/>
            <a:ext cx="4800600" cy="237757"/>
          </a:xfrm>
          <a:prstGeom prst="rect">
            <a:avLst/>
          </a:prstGeom>
          <a:noFill/>
        </p:spPr>
        <p:txBody>
          <a:bodyPr vert="horz" rtlCol="0">
            <a:spAutoFit/>
          </a:bodyPr>
          <a:lstStyle/>
          <a:p>
            <a:pPr algn="ctr"/>
            <a:r>
              <a:rPr lang="en-US" sz="945">
                <a:solidFill>
                  <a:srgbClr val="CFCFCF"/>
                </a:solidFill>
              </a:rPr>
              <a:t>www.9slide.vn</a:t>
            </a:r>
          </a:p>
        </p:txBody>
      </p:sp>
      <p:sp>
        <p:nvSpPr>
          <p:cNvPr id="156" name="Google Shape;156;p30"/>
          <p:cNvSpPr txBox="1"/>
          <p:nvPr/>
        </p:nvSpPr>
        <p:spPr>
          <a:xfrm>
            <a:off x="0" y="-1076892"/>
            <a:ext cx="4800600" cy="181764"/>
          </a:xfrm>
          <a:prstGeom prst="rect">
            <a:avLst/>
          </a:prstGeom>
          <a:noFill/>
          <a:ln>
            <a:noFill/>
          </a:ln>
        </p:spPr>
        <p:txBody>
          <a:bodyPr spcFirstLastPara="1" wrap="square" lIns="35999" tIns="17994" rIns="35999" bIns="17994" anchor="t" anchorCtr="0">
            <a:spAutoFit/>
          </a:bodyPr>
          <a:lstStyle/>
          <a:p>
            <a:pPr marL="0" marR="0" lvl="0" indent="0" algn="ctr" rtl="0">
              <a:spcBef>
                <a:spcPts val="0"/>
              </a:spcBef>
              <a:spcAft>
                <a:spcPts val="0"/>
              </a:spcAft>
              <a:buNone/>
            </a:pPr>
            <a:r>
              <a:rPr lang="en-US" sz="945" b="0" i="0" u="none" strike="noStrike" cap="none">
                <a:solidFill>
                  <a:srgbClr val="CFCFCF"/>
                </a:solidFill>
                <a:latin typeface="Calibri"/>
                <a:ea typeface="Calibri"/>
                <a:cs typeface="Calibri"/>
                <a:sym typeface="Calibri"/>
              </a:rPr>
              <a:t>www.9slide.vn</a:t>
            </a:r>
            <a:endParaRPr sz="217"/>
          </a:p>
        </p:txBody>
      </p:sp>
      <p:sp>
        <p:nvSpPr>
          <p:cNvPr id="157" name="Google Shape;157;p30"/>
          <p:cNvSpPr txBox="1">
            <a:spLocks noGrp="1"/>
          </p:cNvSpPr>
          <p:nvPr>
            <p:ph type="title"/>
          </p:nvPr>
        </p:nvSpPr>
        <p:spPr>
          <a:xfrm>
            <a:off x="330041" y="143768"/>
            <a:ext cx="4140518" cy="52194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8" name="Google Shape;158;p30"/>
          <p:cNvSpPr txBox="1">
            <a:spLocks noGrp="1"/>
          </p:cNvSpPr>
          <p:nvPr>
            <p:ph type="body" idx="1"/>
          </p:nvPr>
        </p:nvSpPr>
        <p:spPr>
          <a:xfrm>
            <a:off x="330041" y="718840"/>
            <a:ext cx="4140518" cy="171334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9" name="Google Shape;159;p30"/>
          <p:cNvSpPr txBox="1">
            <a:spLocks noGrp="1"/>
          </p:cNvSpPr>
          <p:nvPr>
            <p:ph type="dt" idx="10"/>
          </p:nvPr>
        </p:nvSpPr>
        <p:spPr>
          <a:xfrm>
            <a:off x="330041" y="2502813"/>
            <a:ext cx="1080135" cy="14376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7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9pPr>
          </a:lstStyle>
          <a:p>
            <a:endParaRPr/>
          </a:p>
        </p:txBody>
      </p:sp>
      <p:sp>
        <p:nvSpPr>
          <p:cNvPr id="160" name="Google Shape;160;p30"/>
          <p:cNvSpPr txBox="1">
            <a:spLocks noGrp="1"/>
          </p:cNvSpPr>
          <p:nvPr>
            <p:ph type="ftr" idx="11"/>
          </p:nvPr>
        </p:nvSpPr>
        <p:spPr>
          <a:xfrm>
            <a:off x="1590199" y="2502813"/>
            <a:ext cx="1620203" cy="14376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7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709" b="0" i="0" u="none" strike="noStrike" cap="none">
                <a:solidFill>
                  <a:schemeClr val="dk1"/>
                </a:solidFill>
                <a:latin typeface="Calibri"/>
                <a:ea typeface="Calibri"/>
                <a:cs typeface="Calibri"/>
                <a:sym typeface="Calibri"/>
              </a:defRPr>
            </a:lvl9pPr>
          </a:lstStyle>
          <a:p>
            <a:endParaRPr/>
          </a:p>
        </p:txBody>
      </p:sp>
      <p:sp>
        <p:nvSpPr>
          <p:cNvPr id="161" name="Google Shape;161;p30"/>
          <p:cNvSpPr txBox="1">
            <a:spLocks noGrp="1"/>
          </p:cNvSpPr>
          <p:nvPr>
            <p:ph type="sldNum" idx="12"/>
          </p:nvPr>
        </p:nvSpPr>
        <p:spPr>
          <a:xfrm>
            <a:off x="3390424" y="2502813"/>
            <a:ext cx="1080135" cy="14376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73" b="0" i="0" u="none" strike="noStrike" cap="none">
                <a:solidFill>
                  <a:srgbClr val="888888"/>
                </a:solidFill>
                <a:latin typeface="Calibri"/>
                <a:ea typeface="Calibri"/>
                <a:cs typeface="Calibri"/>
                <a:sym typeface="Calibri"/>
              </a:defRPr>
            </a:lvl1pPr>
            <a:lvl2pPr marL="0" marR="0" lvl="1" indent="0" algn="r" rtl="0">
              <a:spcBef>
                <a:spcPts val="0"/>
              </a:spcBef>
              <a:buNone/>
              <a:defRPr sz="473" b="0" i="0" u="none" strike="noStrike" cap="none">
                <a:solidFill>
                  <a:srgbClr val="888888"/>
                </a:solidFill>
                <a:latin typeface="Calibri"/>
                <a:ea typeface="Calibri"/>
                <a:cs typeface="Calibri"/>
                <a:sym typeface="Calibri"/>
              </a:defRPr>
            </a:lvl2pPr>
            <a:lvl3pPr marL="0" marR="0" lvl="2" indent="0" algn="r" rtl="0">
              <a:spcBef>
                <a:spcPts val="0"/>
              </a:spcBef>
              <a:buNone/>
              <a:defRPr sz="473" b="0" i="0" u="none" strike="noStrike" cap="none">
                <a:solidFill>
                  <a:srgbClr val="888888"/>
                </a:solidFill>
                <a:latin typeface="Calibri"/>
                <a:ea typeface="Calibri"/>
                <a:cs typeface="Calibri"/>
                <a:sym typeface="Calibri"/>
              </a:defRPr>
            </a:lvl3pPr>
            <a:lvl4pPr marL="0" marR="0" lvl="3" indent="0" algn="r" rtl="0">
              <a:spcBef>
                <a:spcPts val="0"/>
              </a:spcBef>
              <a:buNone/>
              <a:defRPr sz="473" b="0" i="0" u="none" strike="noStrike" cap="none">
                <a:solidFill>
                  <a:srgbClr val="888888"/>
                </a:solidFill>
                <a:latin typeface="Calibri"/>
                <a:ea typeface="Calibri"/>
                <a:cs typeface="Calibri"/>
                <a:sym typeface="Calibri"/>
              </a:defRPr>
            </a:lvl4pPr>
            <a:lvl5pPr marL="0" marR="0" lvl="4" indent="0" algn="r" rtl="0">
              <a:spcBef>
                <a:spcPts val="0"/>
              </a:spcBef>
              <a:buNone/>
              <a:defRPr sz="473" b="0" i="0" u="none" strike="noStrike" cap="none">
                <a:solidFill>
                  <a:srgbClr val="888888"/>
                </a:solidFill>
                <a:latin typeface="Calibri"/>
                <a:ea typeface="Calibri"/>
                <a:cs typeface="Calibri"/>
                <a:sym typeface="Calibri"/>
              </a:defRPr>
            </a:lvl5pPr>
            <a:lvl6pPr marL="0" marR="0" lvl="5" indent="0" algn="r" rtl="0">
              <a:spcBef>
                <a:spcPts val="0"/>
              </a:spcBef>
              <a:buNone/>
              <a:defRPr sz="473" b="0" i="0" u="none" strike="noStrike" cap="none">
                <a:solidFill>
                  <a:srgbClr val="888888"/>
                </a:solidFill>
                <a:latin typeface="Calibri"/>
                <a:ea typeface="Calibri"/>
                <a:cs typeface="Calibri"/>
                <a:sym typeface="Calibri"/>
              </a:defRPr>
            </a:lvl6pPr>
            <a:lvl7pPr marL="0" marR="0" lvl="6" indent="0" algn="r" rtl="0">
              <a:spcBef>
                <a:spcPts val="0"/>
              </a:spcBef>
              <a:buNone/>
              <a:defRPr sz="473" b="0" i="0" u="none" strike="noStrike" cap="none">
                <a:solidFill>
                  <a:srgbClr val="888888"/>
                </a:solidFill>
                <a:latin typeface="Calibri"/>
                <a:ea typeface="Calibri"/>
                <a:cs typeface="Calibri"/>
                <a:sym typeface="Calibri"/>
              </a:defRPr>
            </a:lvl7pPr>
            <a:lvl8pPr marL="0" marR="0" lvl="7" indent="0" algn="r" rtl="0">
              <a:spcBef>
                <a:spcPts val="0"/>
              </a:spcBef>
              <a:buNone/>
              <a:defRPr sz="473" b="0" i="0" u="none" strike="noStrike" cap="none">
                <a:solidFill>
                  <a:srgbClr val="888888"/>
                </a:solidFill>
                <a:latin typeface="Calibri"/>
                <a:ea typeface="Calibri"/>
                <a:cs typeface="Calibri"/>
                <a:sym typeface="Calibri"/>
              </a:defRPr>
            </a:lvl8pPr>
            <a:lvl9pPr marL="0" marR="0" lvl="8" indent="0" algn="r" rtl="0">
              <a:spcBef>
                <a:spcPts val="0"/>
              </a:spcBef>
              <a:buNone/>
              <a:defRPr sz="473"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51"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s://hoc10.vn/doc-sach/tieng-viet-4-tap-2/1/388/66/"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2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www.facebook.com/groups/hoc10donghanhcunggiaovientieuho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s://hoc10.vn/doc-sach/tieng-viet-4-tap-2/1/388/6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s://hoc10.vn/doc-sach/tieng-viet-4-tap-2/1/388/66/"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4"/>
        <p:cNvGrpSpPr/>
        <p:nvPr/>
      </p:nvGrpSpPr>
      <p:grpSpPr>
        <a:xfrm>
          <a:off x="0" y="0"/>
          <a:ext cx="0" cy="0"/>
          <a:chOff x="0" y="0"/>
          <a:chExt cx="0" cy="0"/>
        </a:xfrm>
      </p:grpSpPr>
      <p:sp>
        <p:nvSpPr>
          <p:cNvPr id="235" name="Google Shape;235;p1"/>
          <p:cNvSpPr txBox="1">
            <a:spLocks noGrp="1"/>
          </p:cNvSpPr>
          <p:nvPr>
            <p:ph type="ctrTitle"/>
          </p:nvPr>
        </p:nvSpPr>
        <p:spPr>
          <a:xfrm>
            <a:off x="3612064" y="0"/>
            <a:ext cx="1188536" cy="489095"/>
          </a:xfrm>
          <a:prstGeom prst="rect">
            <a:avLst/>
          </a:prstGeom>
          <a:noFill/>
          <a:ln>
            <a:noFill/>
          </a:ln>
        </p:spPr>
        <p:txBody>
          <a:bodyPr spcFirstLastPara="1" wrap="square" lIns="35999" tIns="17994" rIns="35999" bIns="17994" anchor="b" anchorCtr="0">
            <a:normAutofit/>
          </a:bodyPr>
          <a:lstStyle/>
          <a:p>
            <a:pPr>
              <a:lnSpc>
                <a:spcPct val="100000"/>
              </a:lnSpc>
              <a:buSzPts val="5200"/>
            </a:pPr>
            <a:r>
              <a:rPr lang="en-US" sz="1260" dirty="0">
                <a:solidFill>
                  <a:schemeClr val="bg1"/>
                </a:solidFill>
                <a:latin typeface="+mn-lt"/>
                <a:ea typeface="Arial"/>
                <a:cs typeface="Arial"/>
                <a:sym typeface="Arial"/>
              </a:rPr>
              <a:t>TIẾNG VIỆT 4</a:t>
            </a:r>
            <a:br>
              <a:rPr lang="en-US" sz="1260" dirty="0">
                <a:solidFill>
                  <a:schemeClr val="bg1"/>
                </a:solidFill>
                <a:latin typeface="+mn-lt"/>
                <a:ea typeface="Arial"/>
                <a:cs typeface="Arial"/>
                <a:sym typeface="Arial"/>
              </a:rPr>
            </a:br>
            <a:r>
              <a:rPr lang="en-US" sz="1260" dirty="0">
                <a:solidFill>
                  <a:schemeClr val="bg1"/>
                </a:solidFill>
                <a:latin typeface="+mn-lt"/>
                <a:ea typeface="Arial"/>
                <a:cs typeface="Arial"/>
                <a:sym typeface="Arial"/>
              </a:rPr>
              <a:t>          </a:t>
            </a:r>
            <a:r>
              <a:rPr lang="en-US" sz="1260" err="1">
                <a:solidFill>
                  <a:schemeClr val="bg1"/>
                </a:solidFill>
                <a:latin typeface="+mn-lt"/>
                <a:ea typeface="Arial"/>
                <a:cs typeface="Arial"/>
                <a:sym typeface="Arial"/>
              </a:rPr>
              <a:t>Tập</a:t>
            </a:r>
            <a:r>
              <a:rPr lang="en-US" sz="1260">
                <a:solidFill>
                  <a:schemeClr val="bg1"/>
                </a:solidFill>
                <a:latin typeface="+mn-lt"/>
                <a:ea typeface="Arial"/>
                <a:cs typeface="Arial"/>
                <a:sym typeface="Arial"/>
              </a:rPr>
              <a:t> </a:t>
            </a:r>
            <a:r>
              <a:rPr lang="vi-VN" sz="1260">
                <a:solidFill>
                  <a:schemeClr val="bg1"/>
                </a:solidFill>
                <a:latin typeface="+mn-lt"/>
                <a:ea typeface="Arial"/>
                <a:cs typeface="Arial"/>
                <a:sym typeface="Arial"/>
              </a:rPr>
              <a:t>2</a:t>
            </a:r>
            <a:endParaRPr sz="1260" dirty="0">
              <a:solidFill>
                <a:schemeClr val="bg1"/>
              </a:solidFill>
              <a:latin typeface="+mn-lt"/>
              <a:ea typeface="Arial"/>
              <a:cs typeface="Arial"/>
              <a:sym typeface="Arial"/>
            </a:endParaRPr>
          </a:p>
        </p:txBody>
      </p:sp>
      <p:sp>
        <p:nvSpPr>
          <p:cNvPr id="236" name="Google Shape;236;p1"/>
          <p:cNvSpPr txBox="1">
            <a:spLocks noGrp="1"/>
          </p:cNvSpPr>
          <p:nvPr>
            <p:ph type="subTitle" idx="1"/>
          </p:nvPr>
        </p:nvSpPr>
        <p:spPr>
          <a:xfrm>
            <a:off x="285594" y="866206"/>
            <a:ext cx="4382483" cy="651956"/>
          </a:xfrm>
          <a:prstGeom prst="rect">
            <a:avLst/>
          </a:prstGeom>
          <a:noFill/>
          <a:ln>
            <a:noFill/>
          </a:ln>
        </p:spPr>
        <p:txBody>
          <a:bodyPr spcFirstLastPara="1" wrap="square" lIns="35999" tIns="17994" rIns="35999" bIns="17994" anchor="t" anchorCtr="0">
            <a:noAutofit/>
          </a:bodyPr>
          <a:lstStyle/>
          <a:p>
            <a:pPr marL="0" indent="0">
              <a:lnSpc>
                <a:spcPct val="150000"/>
              </a:lnSpc>
              <a:spcBef>
                <a:spcPts val="0"/>
              </a:spcBef>
              <a:buSzPts val="6000"/>
            </a:pPr>
            <a:r>
              <a:rPr lang="en-US" sz="1890" b="1" err="1">
                <a:solidFill>
                  <a:srgbClr val="002060"/>
                </a:solidFill>
                <a:latin typeface="+mn-lt"/>
                <a:ea typeface="Arial"/>
                <a:cs typeface="Arial"/>
                <a:sym typeface="Arial"/>
              </a:rPr>
              <a:t>Tuần</a:t>
            </a:r>
            <a:r>
              <a:rPr lang="en-US" sz="1890" b="1">
                <a:solidFill>
                  <a:srgbClr val="002060"/>
                </a:solidFill>
                <a:latin typeface="+mn-lt"/>
                <a:ea typeface="Arial"/>
                <a:cs typeface="Arial"/>
                <a:sym typeface="Arial"/>
              </a:rPr>
              <a:t> </a:t>
            </a:r>
            <a:r>
              <a:rPr lang="vi-VN" sz="1890" b="1">
                <a:solidFill>
                  <a:srgbClr val="002060"/>
                </a:solidFill>
                <a:latin typeface="+mn-lt"/>
                <a:ea typeface="Arial"/>
                <a:cs typeface="Arial"/>
                <a:sym typeface="Arial"/>
              </a:rPr>
              <a:t>27</a:t>
            </a:r>
            <a:endParaRPr lang="en-US" sz="1890" b="1" dirty="0">
              <a:solidFill>
                <a:srgbClr val="002060"/>
              </a:solidFill>
              <a:latin typeface="+mn-lt"/>
              <a:ea typeface="Arial"/>
              <a:cs typeface="Arial"/>
              <a:sym typeface="Arial"/>
            </a:endParaRPr>
          </a:p>
          <a:p>
            <a:pPr marL="0" indent="0">
              <a:lnSpc>
                <a:spcPct val="150000"/>
              </a:lnSpc>
              <a:spcBef>
                <a:spcPts val="0"/>
              </a:spcBef>
              <a:buSzPts val="6000"/>
            </a:pPr>
            <a:r>
              <a:rPr lang="vi-VN" sz="1890" b="1">
                <a:solidFill>
                  <a:srgbClr val="FF0000"/>
                </a:solidFill>
                <a:latin typeface="+mn-lt"/>
                <a:ea typeface="Arial"/>
                <a:cs typeface="Arial"/>
                <a:sym typeface="Arial"/>
              </a:rPr>
              <a:t>Ôn tập giữa học kì 2 - Tiết 5</a:t>
            </a:r>
            <a:endParaRPr sz="1890" b="1" dirty="0">
              <a:solidFill>
                <a:srgbClr val="FF0000"/>
              </a:solidFill>
              <a:latin typeface="+mn-lt"/>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sp>
        <p:nvSpPr>
          <p:cNvPr id="2" name="Google Shape;148;p7">
            <a:extLst>
              <a:ext uri="{FF2B5EF4-FFF2-40B4-BE49-F238E27FC236}">
                <a16:creationId xmlns:a16="http://schemas.microsoft.com/office/drawing/2014/main" id="{2639FBE9-7A51-401F-AA4F-F7B9E8C9F7C6}"/>
              </a:ext>
            </a:extLst>
          </p:cNvPr>
          <p:cNvSpPr txBox="1"/>
          <p:nvPr/>
        </p:nvSpPr>
        <p:spPr>
          <a:xfrm>
            <a:off x="349366" y="710389"/>
            <a:ext cx="4200525" cy="451838"/>
          </a:xfrm>
          <a:prstGeom prst="rect">
            <a:avLst/>
          </a:prstGeom>
          <a:noFill/>
          <a:ln>
            <a:noFill/>
          </a:ln>
        </p:spPr>
        <p:txBody>
          <a:bodyPr spcFirstLastPara="1" wrap="square" lIns="35999" tIns="17994" rIns="35999" bIns="17994" anchor="t" anchorCtr="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900" b="1" i="0" u="none" strike="noStrike" kern="0" cap="none" spc="0" normalizeH="0" baseline="0" noProof="0">
                <a:ln>
                  <a:noFill/>
                </a:ln>
                <a:solidFill>
                  <a:schemeClr val="tx1"/>
                </a:solidFill>
                <a:effectLst/>
                <a:uLnTx/>
                <a:uFillTx/>
                <a:latin typeface="+mn-lt"/>
              </a:rPr>
              <a:t>Bài tập 2. Những trạng ngữ em tìm được ở bài tập 1 có tác dụng gì? Tìm các ý đúng:</a:t>
            </a:r>
            <a:endParaRPr kumimoji="0" sz="900" b="0" i="0" u="none" strike="noStrike" kern="0" cap="none" spc="0" normalizeH="0" baseline="0" noProof="0">
              <a:ln>
                <a:noFill/>
              </a:ln>
              <a:solidFill>
                <a:schemeClr val="tx1"/>
              </a:solidFill>
              <a:effectLst/>
              <a:uLnTx/>
              <a:uFillTx/>
              <a:latin typeface="+mn-lt"/>
            </a:endParaRPr>
          </a:p>
        </p:txBody>
      </p:sp>
      <p:sp>
        <p:nvSpPr>
          <p:cNvPr id="3" name="Google Shape;149;p7">
            <a:extLst>
              <a:ext uri="{FF2B5EF4-FFF2-40B4-BE49-F238E27FC236}">
                <a16:creationId xmlns:a16="http://schemas.microsoft.com/office/drawing/2014/main" id="{EAE7982F-2A08-47C8-B66C-FB995DB70FEC}"/>
              </a:ext>
            </a:extLst>
          </p:cNvPr>
          <p:cNvSpPr/>
          <p:nvPr/>
        </p:nvSpPr>
        <p:spPr>
          <a:xfrm>
            <a:off x="102971" y="1287604"/>
            <a:ext cx="1035918" cy="1180148"/>
          </a:xfrm>
          <a:prstGeom prst="wedgeRoundRectCallout">
            <a:avLst>
              <a:gd name="adj1" fmla="val -20833"/>
              <a:gd name="adj2" fmla="val 56936"/>
              <a:gd name="adj3" fmla="val 16667"/>
            </a:avLst>
          </a:prstGeom>
          <a:solidFill>
            <a:srgbClr val="FFFFFF"/>
          </a:solidFill>
          <a:ln w="9525" cap="flat" cmpd="sng">
            <a:solidFill>
              <a:schemeClr val="accent1"/>
            </a:solidFill>
            <a:prstDash val="solid"/>
            <a:round/>
            <a:headEnd type="none" w="sm" len="sm"/>
            <a:tailEnd type="none" w="sm" len="sm"/>
          </a:ln>
        </p:spPr>
        <p:txBody>
          <a:bodyPr spcFirstLastPara="1" wrap="square" lIns="94500" tIns="17994" rIns="94500" bIns="17994" anchor="ctr" anchorCtr="0">
            <a:no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800" b="0" i="0" u="none" strike="noStrike" kern="0" cap="none" spc="0" normalizeH="0" baseline="0" noProof="0">
                <a:ln>
                  <a:noFill/>
                </a:ln>
                <a:solidFill>
                  <a:sysClr val="windowText" lastClr="000000"/>
                </a:solidFill>
                <a:effectLst/>
                <a:uLnTx/>
                <a:uFillTx/>
                <a:latin typeface="+mn-lt"/>
              </a:rPr>
              <a:t>a, Bổ sung thông tin về thời gian, địa điểm cho câu.</a:t>
            </a:r>
            <a:endParaRPr kumimoji="0" sz="800" b="0" i="0" u="none" strike="noStrike" kern="0" cap="none" spc="0" normalizeH="0" baseline="0" noProof="0">
              <a:ln>
                <a:noFill/>
              </a:ln>
              <a:solidFill>
                <a:sysClr val="windowText" lastClr="000000"/>
              </a:solidFill>
              <a:effectLst/>
              <a:uLnTx/>
              <a:uFillTx/>
              <a:latin typeface="+mn-lt"/>
            </a:endParaRPr>
          </a:p>
        </p:txBody>
      </p:sp>
      <p:sp>
        <p:nvSpPr>
          <p:cNvPr id="4" name="Google Shape;150;p7">
            <a:extLst>
              <a:ext uri="{FF2B5EF4-FFF2-40B4-BE49-F238E27FC236}">
                <a16:creationId xmlns:a16="http://schemas.microsoft.com/office/drawing/2014/main" id="{25458F8F-DA50-4508-A1C0-6523F0500537}"/>
              </a:ext>
            </a:extLst>
          </p:cNvPr>
          <p:cNvSpPr/>
          <p:nvPr/>
        </p:nvSpPr>
        <p:spPr>
          <a:xfrm>
            <a:off x="1223110" y="1287604"/>
            <a:ext cx="1095683" cy="1180148"/>
          </a:xfrm>
          <a:prstGeom prst="wedgeRoundRectCallout">
            <a:avLst>
              <a:gd name="adj1" fmla="val -20833"/>
              <a:gd name="adj2" fmla="val 56936"/>
              <a:gd name="adj3" fmla="val 16667"/>
            </a:avLst>
          </a:prstGeom>
          <a:solidFill>
            <a:srgbClr val="FFFFFF"/>
          </a:solidFill>
          <a:ln w="9525" cap="flat" cmpd="sng">
            <a:solidFill>
              <a:schemeClr val="accent1"/>
            </a:solidFill>
            <a:prstDash val="solid"/>
            <a:round/>
            <a:headEnd type="none" w="sm" len="sm"/>
            <a:tailEnd type="none" w="sm" len="sm"/>
          </a:ln>
        </p:spPr>
        <p:txBody>
          <a:bodyPr spcFirstLastPara="1" wrap="square" lIns="94500" tIns="17994" rIns="94500" bIns="17994" anchor="ctr" anchorCtr="0">
            <a:no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800" b="0" i="0" u="none" strike="noStrike" kern="0" cap="none" spc="0" normalizeH="0" baseline="0" noProof="0">
                <a:ln>
                  <a:noFill/>
                </a:ln>
                <a:solidFill>
                  <a:sysClr val="windowText" lastClr="000000"/>
                </a:solidFill>
                <a:effectLst/>
                <a:uLnTx/>
                <a:uFillTx/>
                <a:latin typeface="+mn-lt"/>
              </a:rPr>
              <a:t>b, Giúp đoạn văn miêu tả sự vật theo trình tự thời gian.</a:t>
            </a:r>
            <a:endParaRPr kumimoji="0" sz="800" b="0" i="0" u="none" strike="noStrike" kern="0" cap="none" spc="0" normalizeH="0" baseline="0" noProof="0">
              <a:ln>
                <a:noFill/>
              </a:ln>
              <a:solidFill>
                <a:sysClr val="windowText" lastClr="000000"/>
              </a:solidFill>
              <a:effectLst/>
              <a:uLnTx/>
              <a:uFillTx/>
              <a:latin typeface="+mn-lt"/>
            </a:endParaRPr>
          </a:p>
        </p:txBody>
      </p:sp>
      <p:sp>
        <p:nvSpPr>
          <p:cNvPr id="5" name="Google Shape;151;p7">
            <a:extLst>
              <a:ext uri="{FF2B5EF4-FFF2-40B4-BE49-F238E27FC236}">
                <a16:creationId xmlns:a16="http://schemas.microsoft.com/office/drawing/2014/main" id="{28DF7B6D-1B66-4369-9C4B-654173FB5405}"/>
              </a:ext>
            </a:extLst>
          </p:cNvPr>
          <p:cNvSpPr/>
          <p:nvPr/>
        </p:nvSpPr>
        <p:spPr>
          <a:xfrm>
            <a:off x="2409926" y="1287604"/>
            <a:ext cx="1219955" cy="1180148"/>
          </a:xfrm>
          <a:prstGeom prst="wedgeRoundRectCallout">
            <a:avLst>
              <a:gd name="adj1" fmla="val -20833"/>
              <a:gd name="adj2" fmla="val 56936"/>
              <a:gd name="adj3" fmla="val 16667"/>
            </a:avLst>
          </a:prstGeom>
          <a:solidFill>
            <a:srgbClr val="FFFFFF"/>
          </a:solidFill>
          <a:ln w="9525" cap="flat" cmpd="sng">
            <a:solidFill>
              <a:schemeClr val="accent1"/>
            </a:solidFill>
            <a:prstDash val="solid"/>
            <a:round/>
            <a:headEnd type="none" w="sm" len="sm"/>
            <a:tailEnd type="none" w="sm" len="sm"/>
          </a:ln>
        </p:spPr>
        <p:txBody>
          <a:bodyPr spcFirstLastPara="1" wrap="square" lIns="94500" tIns="17994" rIns="94500" bIns="17994" anchor="ctr" anchorCtr="0">
            <a:no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800" b="0" i="0" u="none" strike="noStrike" kern="0" cap="none" spc="0" normalizeH="0" baseline="0" noProof="0">
                <a:ln>
                  <a:noFill/>
                </a:ln>
                <a:solidFill>
                  <a:sysClr val="windowText" lastClr="000000"/>
                </a:solidFill>
                <a:effectLst/>
                <a:uLnTx/>
                <a:uFillTx/>
                <a:latin typeface="+mn-lt"/>
              </a:rPr>
              <a:t>c, Giúp đoạn văn miêu tả hoạt động theo trình tự không gian.</a:t>
            </a:r>
            <a:endParaRPr kumimoji="0" sz="800" b="0" i="0" u="none" strike="noStrike" kern="0" cap="none" spc="0" normalizeH="0" baseline="0" noProof="0">
              <a:ln>
                <a:noFill/>
              </a:ln>
              <a:solidFill>
                <a:sysClr val="windowText" lastClr="000000"/>
              </a:solidFill>
              <a:effectLst/>
              <a:uLnTx/>
              <a:uFillTx/>
              <a:latin typeface="+mn-lt"/>
            </a:endParaRPr>
          </a:p>
        </p:txBody>
      </p:sp>
      <p:sp>
        <p:nvSpPr>
          <p:cNvPr id="6" name="Google Shape;152;p7">
            <a:extLst>
              <a:ext uri="{FF2B5EF4-FFF2-40B4-BE49-F238E27FC236}">
                <a16:creationId xmlns:a16="http://schemas.microsoft.com/office/drawing/2014/main" id="{4A3E8651-0951-49B3-A154-DED6F9449831}"/>
              </a:ext>
            </a:extLst>
          </p:cNvPr>
          <p:cNvSpPr/>
          <p:nvPr/>
        </p:nvSpPr>
        <p:spPr>
          <a:xfrm>
            <a:off x="3701516" y="1287604"/>
            <a:ext cx="961924" cy="1180148"/>
          </a:xfrm>
          <a:prstGeom prst="wedgeRoundRectCallout">
            <a:avLst>
              <a:gd name="adj1" fmla="val -20833"/>
              <a:gd name="adj2" fmla="val 56936"/>
              <a:gd name="adj3" fmla="val 16667"/>
            </a:avLst>
          </a:prstGeom>
          <a:solidFill>
            <a:srgbClr val="FFFFFF"/>
          </a:solidFill>
          <a:ln w="9525" cap="flat" cmpd="sng">
            <a:solidFill>
              <a:schemeClr val="accent1"/>
            </a:solidFill>
            <a:prstDash val="solid"/>
            <a:round/>
            <a:headEnd type="none" w="sm" len="sm"/>
            <a:tailEnd type="none" w="sm" len="sm"/>
          </a:ln>
        </p:spPr>
        <p:txBody>
          <a:bodyPr spcFirstLastPara="1" wrap="square" lIns="94500" tIns="17994" rIns="94500" bIns="17994" anchor="ctr" anchorCtr="0">
            <a:no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800" b="0" i="0" u="none" strike="noStrike" kern="0" cap="none" spc="0" normalizeH="0" baseline="0" noProof="0">
                <a:ln>
                  <a:noFill/>
                </a:ln>
                <a:solidFill>
                  <a:sysClr val="windowText" lastClr="000000"/>
                </a:solidFill>
                <a:effectLst/>
                <a:uLnTx/>
                <a:uFillTx/>
                <a:latin typeface="+mn-lt"/>
              </a:rPr>
              <a:t>d, Biểu thị tình cảm, cảm xúc của người viết.</a:t>
            </a:r>
            <a:endParaRPr kumimoji="0" sz="800" b="0" i="0" u="none" strike="noStrike" kern="0" cap="none" spc="0" normalizeH="0" baseline="0" noProof="0">
              <a:ln>
                <a:noFill/>
              </a:ln>
              <a:solidFill>
                <a:sysClr val="windowText" lastClr="000000"/>
              </a:solidFill>
              <a:effectLst/>
              <a:uLnTx/>
              <a:uFillTx/>
              <a:latin typeface="+mn-lt"/>
            </a:endParaRPr>
          </a:p>
        </p:txBody>
      </p:sp>
    </p:spTree>
    <p:extLst>
      <p:ext uri="{BB962C8B-B14F-4D97-AF65-F5344CB8AC3E}">
        <p14:creationId xmlns:p14="http://schemas.microsoft.com/office/powerpoint/2010/main" val="72836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2" presetClass="entr" presetSubtype="4"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sp>
        <p:nvSpPr>
          <p:cNvPr id="2" name="Google Shape;157;p8">
            <a:extLst>
              <a:ext uri="{FF2B5EF4-FFF2-40B4-BE49-F238E27FC236}">
                <a16:creationId xmlns:a16="http://schemas.microsoft.com/office/drawing/2014/main" id="{BCE1E11D-500C-4D76-9FBF-7A3932ACB9F6}"/>
              </a:ext>
            </a:extLst>
          </p:cNvPr>
          <p:cNvSpPr txBox="1"/>
          <p:nvPr/>
        </p:nvSpPr>
        <p:spPr>
          <a:xfrm>
            <a:off x="352260" y="624335"/>
            <a:ext cx="4230529" cy="451838"/>
          </a:xfrm>
          <a:prstGeom prst="rect">
            <a:avLst/>
          </a:prstGeom>
          <a:noFill/>
          <a:ln>
            <a:noFill/>
          </a:ln>
        </p:spPr>
        <p:txBody>
          <a:bodyPr spcFirstLastPara="1" wrap="square" lIns="35999" tIns="17994" rIns="35999" bIns="17994" anchor="t" anchorCtr="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900" b="1" i="0" u="none" strike="noStrike" kern="0" cap="none" spc="0" normalizeH="0" baseline="0" noProof="0">
                <a:ln>
                  <a:noFill/>
                </a:ln>
                <a:solidFill>
                  <a:schemeClr val="tx1"/>
                </a:solidFill>
                <a:effectLst/>
                <a:uLnTx/>
                <a:uFillTx/>
                <a:latin typeface="+mn-lt"/>
              </a:rPr>
              <a:t>Bài tập 3. Bổ sung trạng ngữ trong ngoặc đơn vào chỗ thích hợp trong các đoạn văn dưới đây:</a:t>
            </a:r>
            <a:endParaRPr kumimoji="0" sz="900" b="0" i="0" u="none" strike="noStrike" kern="0" cap="none" spc="0" normalizeH="0" baseline="0" noProof="0">
              <a:ln>
                <a:noFill/>
              </a:ln>
              <a:solidFill>
                <a:schemeClr val="tx1"/>
              </a:solidFill>
              <a:effectLst/>
              <a:uLnTx/>
              <a:uFillTx/>
              <a:latin typeface="+mn-lt"/>
            </a:endParaRPr>
          </a:p>
        </p:txBody>
      </p:sp>
      <p:sp>
        <p:nvSpPr>
          <p:cNvPr id="3" name="Google Shape;158;p8">
            <a:extLst>
              <a:ext uri="{FF2B5EF4-FFF2-40B4-BE49-F238E27FC236}">
                <a16:creationId xmlns:a16="http://schemas.microsoft.com/office/drawing/2014/main" id="{228149B6-E510-41E0-B92B-D86B7223BC4A}"/>
              </a:ext>
            </a:extLst>
          </p:cNvPr>
          <p:cNvSpPr/>
          <p:nvPr/>
        </p:nvSpPr>
        <p:spPr>
          <a:xfrm>
            <a:off x="390735" y="1145335"/>
            <a:ext cx="4153581" cy="962624"/>
          </a:xfrm>
          <a:prstGeom prst="wedgeRoundRectCallout">
            <a:avLst>
              <a:gd name="adj1" fmla="val -20833"/>
              <a:gd name="adj2" fmla="val 48278"/>
              <a:gd name="adj3" fmla="val 16667"/>
            </a:avLst>
          </a:prstGeom>
          <a:solidFill>
            <a:srgbClr val="FFFFFF"/>
          </a:solidFill>
          <a:ln w="9525" cap="flat" cmpd="sng">
            <a:solidFill>
              <a:schemeClr val="accent1"/>
            </a:solidFill>
            <a:prstDash val="solid"/>
            <a:round/>
            <a:headEnd type="none" w="sm" len="sm"/>
            <a:tailEnd type="none" w="sm" len="sm"/>
          </a:ln>
        </p:spPr>
        <p:txBody>
          <a:bodyPr spcFirstLastPara="1" wrap="square" lIns="94500" tIns="17994" rIns="94500" bIns="47250" anchor="ctr" anchorCtr="0">
            <a:no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900" b="0" i="0" u="none" strike="noStrike" kern="0" cap="none" spc="0" normalizeH="0" baseline="0" noProof="0">
                <a:ln>
                  <a:noFill/>
                </a:ln>
                <a:solidFill>
                  <a:sysClr val="windowText" lastClr="000000"/>
                </a:solidFill>
                <a:effectLst/>
                <a:uLnTx/>
                <a:uFillTx/>
                <a:latin typeface="+mn-lt"/>
              </a:rPr>
              <a:t>a, Ở Trường Sơn, mỗi khi trời nổi gió, cảnh tượng thật là dữ dội. Những cây đại thụ có khi cũng bật gốc cuốn tung xuống vực thẳm.   cánh chim đại bàng vẫn bay lượn trên trời. Có lúc, chim cụp cánh lao vút đi như một mũi tên.    chim lại vẫy cánh, đạp gió vút lên cao.</a:t>
            </a:r>
            <a:endParaRPr kumimoji="0" sz="900" b="0" i="0" u="none" strike="noStrike" kern="0" cap="none" spc="0" normalizeH="0" baseline="0" noProof="0">
              <a:ln>
                <a:noFill/>
              </a:ln>
              <a:solidFill>
                <a:sysClr val="windowText" lastClr="000000"/>
              </a:solidFill>
              <a:effectLst/>
              <a:uLnTx/>
              <a:uFillTx/>
              <a:latin typeface="+mn-lt"/>
            </a:endParaRPr>
          </a:p>
        </p:txBody>
      </p:sp>
      <p:sp>
        <p:nvSpPr>
          <p:cNvPr id="4" name="Google Shape;159;p8">
            <a:extLst>
              <a:ext uri="{FF2B5EF4-FFF2-40B4-BE49-F238E27FC236}">
                <a16:creationId xmlns:a16="http://schemas.microsoft.com/office/drawing/2014/main" id="{BB96C270-AF14-476B-AB76-6B241257783A}"/>
              </a:ext>
            </a:extLst>
          </p:cNvPr>
          <p:cNvSpPr/>
          <p:nvPr/>
        </p:nvSpPr>
        <p:spPr>
          <a:xfrm>
            <a:off x="318434" y="2246282"/>
            <a:ext cx="1360170" cy="406211"/>
          </a:xfrm>
          <a:prstGeom prst="cloud">
            <a:avLst/>
          </a:prstGeom>
          <a:solidFill>
            <a:srgbClr val="FFFFFF"/>
          </a:solidFill>
          <a:ln w="9525" cap="flat" cmpd="sng">
            <a:solidFill>
              <a:schemeClr val="accent1"/>
            </a:solidFill>
            <a:prstDash val="solid"/>
            <a:round/>
            <a:headEnd type="none" w="sm" len="sm"/>
            <a:tailEnd type="none" w="sm" len="sm"/>
          </a:ln>
        </p:spPr>
        <p:txBody>
          <a:bodyPr spcFirstLastPara="1" wrap="square" lIns="35999" tIns="17994" rIns="35999" bIns="17994"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900" b="0" i="0" u="none" strike="noStrike" kern="0" cap="none" spc="0" normalizeH="0" baseline="0" noProof="0">
                <a:ln>
                  <a:noFill/>
                </a:ln>
                <a:solidFill>
                  <a:sysClr val="windowText" lastClr="000000"/>
                </a:solidFill>
                <a:effectLst/>
                <a:uLnTx/>
                <a:uFillTx/>
                <a:latin typeface="+mn-lt"/>
              </a:rPr>
              <a:t>Có lúc</a:t>
            </a:r>
            <a:endParaRPr kumimoji="0" sz="900" b="0" i="0" u="none" strike="noStrike" kern="0" cap="none" spc="0" normalizeH="0" baseline="0" noProof="0">
              <a:ln>
                <a:noFill/>
              </a:ln>
              <a:solidFill>
                <a:sysClr val="windowText" lastClr="000000"/>
              </a:solidFill>
              <a:effectLst/>
              <a:uLnTx/>
              <a:uFillTx/>
              <a:latin typeface="+mn-lt"/>
            </a:endParaRPr>
          </a:p>
        </p:txBody>
      </p:sp>
      <p:sp>
        <p:nvSpPr>
          <p:cNvPr id="5" name="Google Shape;160;p8">
            <a:extLst>
              <a:ext uri="{FF2B5EF4-FFF2-40B4-BE49-F238E27FC236}">
                <a16:creationId xmlns:a16="http://schemas.microsoft.com/office/drawing/2014/main" id="{64B9B33F-2106-4F96-8A36-877EC12B2C19}"/>
              </a:ext>
            </a:extLst>
          </p:cNvPr>
          <p:cNvSpPr/>
          <p:nvPr/>
        </p:nvSpPr>
        <p:spPr>
          <a:xfrm>
            <a:off x="1921543" y="2246281"/>
            <a:ext cx="2717833" cy="406211"/>
          </a:xfrm>
          <a:prstGeom prst="cloud">
            <a:avLst/>
          </a:prstGeom>
          <a:solidFill>
            <a:srgbClr val="FFFFFF"/>
          </a:solidFill>
          <a:ln w="9525" cap="flat" cmpd="sng">
            <a:solidFill>
              <a:schemeClr val="accent1"/>
            </a:solidFill>
            <a:prstDash val="solid"/>
            <a:round/>
            <a:headEnd type="none" w="sm" len="sm"/>
            <a:tailEnd type="none" w="sm" len="sm"/>
          </a:ln>
        </p:spPr>
        <p:txBody>
          <a:bodyPr spcFirstLastPara="1" wrap="square" lIns="35999" tIns="17994" rIns="35999" bIns="17994"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900" b="0" i="0" u="none" strike="noStrike" kern="0" cap="none" spc="0" normalizeH="0" baseline="0" noProof="0">
                <a:ln>
                  <a:noFill/>
                </a:ln>
                <a:solidFill>
                  <a:sysClr val="windowText" lastClr="000000"/>
                </a:solidFill>
                <a:effectLst/>
                <a:uLnTx/>
                <a:uFillTx/>
                <a:latin typeface="+mn-lt"/>
              </a:rPr>
              <a:t>Giữa lúc gió đang gào thét ấy</a:t>
            </a:r>
            <a:endParaRPr kumimoji="0" sz="900" b="0" i="0" u="none" strike="noStrike" kern="0" cap="none" spc="0" normalizeH="0" baseline="0" noProof="0">
              <a:ln>
                <a:noFill/>
              </a:ln>
              <a:solidFill>
                <a:sysClr val="windowText" lastClr="000000"/>
              </a:solidFill>
              <a:effectLst/>
              <a:uLnTx/>
              <a:uFillTx/>
              <a:latin typeface="+mn-lt"/>
            </a:endParaRPr>
          </a:p>
        </p:txBody>
      </p:sp>
      <p:sp>
        <p:nvSpPr>
          <p:cNvPr id="6" name="Google Shape;161;p8">
            <a:extLst>
              <a:ext uri="{FF2B5EF4-FFF2-40B4-BE49-F238E27FC236}">
                <a16:creationId xmlns:a16="http://schemas.microsoft.com/office/drawing/2014/main" id="{A203DC89-3090-4E51-9698-A1FDBCD40F8E}"/>
              </a:ext>
            </a:extLst>
          </p:cNvPr>
          <p:cNvSpPr/>
          <p:nvPr/>
        </p:nvSpPr>
        <p:spPr>
          <a:xfrm>
            <a:off x="3996965" y="1466410"/>
            <a:ext cx="105701" cy="99095"/>
          </a:xfrm>
          <a:prstGeom prst="rect">
            <a:avLst/>
          </a:prstGeom>
          <a:solidFill>
            <a:srgbClr val="76923C"/>
          </a:solidFill>
          <a:ln>
            <a:noFill/>
          </a:ln>
        </p:spPr>
        <p:txBody>
          <a:bodyPr spcFirstLastPara="1" wrap="square" lIns="35999" tIns="17994" rIns="35999" bIns="17994"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900" b="0" i="0" u="none" strike="noStrike" kern="0" cap="none" spc="0" normalizeH="0" baseline="0" noProof="0">
                <a:ln>
                  <a:noFill/>
                </a:ln>
                <a:solidFill>
                  <a:sysClr val="windowText" lastClr="000000"/>
                </a:solidFill>
                <a:effectLst/>
                <a:uLnTx/>
                <a:uFillTx/>
                <a:latin typeface="+mn-lt"/>
                <a:ea typeface="Calibri"/>
                <a:cs typeface="Calibri"/>
                <a:sym typeface="Calibri"/>
              </a:rPr>
              <a:t>?</a:t>
            </a:r>
            <a:endParaRPr kumimoji="0" sz="900" b="0" i="0" u="none" strike="noStrike" kern="0" cap="none" spc="0" normalizeH="0" baseline="0" noProof="0">
              <a:ln>
                <a:noFill/>
              </a:ln>
              <a:solidFill>
                <a:sysClr val="windowText" lastClr="000000"/>
              </a:solidFill>
              <a:effectLst/>
              <a:uLnTx/>
              <a:uFillTx/>
              <a:latin typeface="+mn-lt"/>
            </a:endParaRPr>
          </a:p>
        </p:txBody>
      </p:sp>
      <p:sp>
        <p:nvSpPr>
          <p:cNvPr id="7" name="Google Shape;162;p8">
            <a:extLst>
              <a:ext uri="{FF2B5EF4-FFF2-40B4-BE49-F238E27FC236}">
                <a16:creationId xmlns:a16="http://schemas.microsoft.com/office/drawing/2014/main" id="{E404AEC4-CECC-4F0E-B6D1-9DC8A54A1B8F}"/>
              </a:ext>
            </a:extLst>
          </p:cNvPr>
          <p:cNvSpPr/>
          <p:nvPr/>
        </p:nvSpPr>
        <p:spPr>
          <a:xfrm>
            <a:off x="1625753" y="1869643"/>
            <a:ext cx="105701" cy="99095"/>
          </a:xfrm>
          <a:prstGeom prst="rect">
            <a:avLst/>
          </a:prstGeom>
          <a:solidFill>
            <a:srgbClr val="76923C"/>
          </a:solidFill>
          <a:ln>
            <a:noFill/>
          </a:ln>
        </p:spPr>
        <p:txBody>
          <a:bodyPr spcFirstLastPara="1" wrap="square" lIns="35999" tIns="17994" rIns="35999" bIns="17994"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900" b="0" i="0" u="none" strike="noStrike" kern="0" cap="none" spc="0" normalizeH="0" baseline="0" noProof="0">
                <a:ln>
                  <a:noFill/>
                </a:ln>
                <a:solidFill>
                  <a:sysClr val="windowText" lastClr="000000"/>
                </a:solidFill>
                <a:effectLst/>
                <a:uLnTx/>
                <a:uFillTx/>
                <a:latin typeface="+mn-lt"/>
                <a:ea typeface="Calibri"/>
                <a:cs typeface="Calibri"/>
                <a:sym typeface="Calibri"/>
              </a:rPr>
              <a:t>?</a:t>
            </a:r>
            <a:endParaRPr kumimoji="0" sz="900" b="0" i="0" u="none" strike="noStrike" kern="0" cap="none" spc="0" normalizeH="0" baseline="0" noProof="0">
              <a:ln>
                <a:noFill/>
              </a:ln>
              <a:solidFill>
                <a:sysClr val="windowText" lastClr="000000"/>
              </a:solidFill>
              <a:effectLst/>
              <a:uLnTx/>
              <a:uFillTx/>
              <a:latin typeface="+mn-lt"/>
            </a:endParaRPr>
          </a:p>
        </p:txBody>
      </p:sp>
    </p:spTree>
    <p:extLst>
      <p:ext uri="{BB962C8B-B14F-4D97-AF65-F5344CB8AC3E}">
        <p14:creationId xmlns:p14="http://schemas.microsoft.com/office/powerpoint/2010/main" val="355770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sp>
        <p:nvSpPr>
          <p:cNvPr id="8" name="Google Shape;167;p9">
            <a:extLst>
              <a:ext uri="{FF2B5EF4-FFF2-40B4-BE49-F238E27FC236}">
                <a16:creationId xmlns:a16="http://schemas.microsoft.com/office/drawing/2014/main" id="{128BFB11-067D-4697-B492-182F9A0F2C7F}"/>
              </a:ext>
            </a:extLst>
          </p:cNvPr>
          <p:cNvSpPr/>
          <p:nvPr/>
        </p:nvSpPr>
        <p:spPr>
          <a:xfrm>
            <a:off x="256282" y="701667"/>
            <a:ext cx="4288036" cy="1180072"/>
          </a:xfrm>
          <a:prstGeom prst="wedgeRoundRectCallout">
            <a:avLst>
              <a:gd name="adj1" fmla="val -20833"/>
              <a:gd name="adj2" fmla="val 48278"/>
              <a:gd name="adj3" fmla="val 16667"/>
            </a:avLst>
          </a:prstGeom>
          <a:solidFill>
            <a:srgbClr val="FFFFFF"/>
          </a:solidFill>
          <a:ln w="9525" cap="flat" cmpd="sng">
            <a:solidFill>
              <a:srgbClr val="DAEEF3"/>
            </a:solidFill>
            <a:prstDash val="solid"/>
            <a:round/>
            <a:headEnd type="none" w="sm" len="sm"/>
            <a:tailEnd type="none" w="sm" len="sm"/>
          </a:ln>
        </p:spPr>
        <p:txBody>
          <a:bodyPr spcFirstLastPara="1" wrap="square" lIns="94500" tIns="17994" rIns="94500" bIns="47250" anchor="ctr" anchorCtr="0">
            <a:no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900" b="0" i="0" u="none" strike="noStrike" kern="0" cap="none" spc="0" normalizeH="0" baseline="0" noProof="0">
                <a:ln>
                  <a:noFill/>
                </a:ln>
                <a:solidFill>
                  <a:sysClr val="windowText" lastClr="000000"/>
                </a:solidFill>
                <a:effectLst/>
                <a:uLnTx/>
                <a:uFillTx/>
                <a:latin typeface="+mn-lt"/>
              </a:rPr>
              <a:t>a, Ở Trường Sơn, mỗi khi trời nổi gió, cảnh tượng thật là dữ dội.  Những cây đại thụ có khi cũng bật gốc cuốn tung xuống vực thẳm. </a:t>
            </a:r>
            <a:r>
              <a:rPr kumimoji="0" lang="vi-VN" sz="900" b="1" i="0" u="none" strike="noStrike" kern="0" cap="none" spc="0" normalizeH="0" baseline="0" noProof="0">
                <a:ln>
                  <a:noFill/>
                </a:ln>
                <a:solidFill>
                  <a:sysClr val="windowText" lastClr="000000"/>
                </a:solidFill>
                <a:effectLst/>
                <a:uLnTx/>
                <a:uFillTx/>
                <a:latin typeface="+mn-lt"/>
              </a:rPr>
              <a:t>Giữa lúc gió đang gào thét ấy</a:t>
            </a:r>
            <a:r>
              <a:rPr kumimoji="0" lang="vi-VN" sz="900" b="0" i="0" u="none" strike="noStrike" kern="0" cap="none" spc="0" normalizeH="0" baseline="0" noProof="0">
                <a:ln>
                  <a:noFill/>
                </a:ln>
                <a:solidFill>
                  <a:sysClr val="windowText" lastClr="000000"/>
                </a:solidFill>
                <a:effectLst/>
                <a:uLnTx/>
                <a:uFillTx/>
                <a:latin typeface="+mn-lt"/>
              </a:rPr>
              <a:t>, cánh chim đại bàng vẫn bay lượn trên trời. Có lúc, chim cụp cánh lao vút đi như một mũi tên. </a:t>
            </a:r>
            <a:r>
              <a:rPr kumimoji="0" lang="vi-VN" sz="900" b="1" i="0" u="none" strike="noStrike" kern="0" cap="none" spc="0" normalizeH="0" baseline="0" noProof="0">
                <a:ln>
                  <a:noFill/>
                </a:ln>
                <a:solidFill>
                  <a:sysClr val="windowText" lastClr="000000"/>
                </a:solidFill>
                <a:effectLst/>
                <a:uLnTx/>
                <a:uFillTx/>
                <a:latin typeface="+mn-lt"/>
              </a:rPr>
              <a:t>Có lúc</a:t>
            </a:r>
            <a:r>
              <a:rPr kumimoji="0" lang="vi-VN" sz="900" b="0" i="0" u="none" strike="noStrike" kern="0" cap="none" spc="0" normalizeH="0" baseline="0" noProof="0">
                <a:ln>
                  <a:noFill/>
                </a:ln>
                <a:solidFill>
                  <a:sysClr val="windowText" lastClr="000000"/>
                </a:solidFill>
                <a:effectLst/>
                <a:uLnTx/>
                <a:uFillTx/>
                <a:latin typeface="+mn-lt"/>
              </a:rPr>
              <a:t>, chim lại vẫy cánh, đạp gió vút lên cao.</a:t>
            </a:r>
            <a:endParaRPr kumimoji="0" sz="900" b="0" i="0" u="none" strike="noStrike" kern="0" cap="none" spc="0" normalizeH="0" baseline="0" noProof="0">
              <a:ln>
                <a:noFill/>
              </a:ln>
              <a:solidFill>
                <a:sysClr val="windowText" lastClr="000000"/>
              </a:solidFill>
              <a:effectLst/>
              <a:uLnTx/>
              <a:uFillTx/>
              <a:latin typeface="+mn-lt"/>
            </a:endParaRPr>
          </a:p>
        </p:txBody>
      </p:sp>
      <p:sp>
        <p:nvSpPr>
          <p:cNvPr id="9" name="Google Shape;168;p9">
            <a:extLst>
              <a:ext uri="{FF2B5EF4-FFF2-40B4-BE49-F238E27FC236}">
                <a16:creationId xmlns:a16="http://schemas.microsoft.com/office/drawing/2014/main" id="{DE426C98-D6D1-4CA8-8DBF-63083D0936F3}"/>
              </a:ext>
            </a:extLst>
          </p:cNvPr>
          <p:cNvSpPr/>
          <p:nvPr/>
        </p:nvSpPr>
        <p:spPr>
          <a:xfrm>
            <a:off x="833322" y="1804988"/>
            <a:ext cx="3133956" cy="861839"/>
          </a:xfrm>
          <a:custGeom>
            <a:avLst/>
            <a:gdLst/>
            <a:ahLst/>
            <a:cxnLst/>
            <a:rect l="l" t="t" r="r" b="b"/>
            <a:pathLst>
              <a:path w="2565766" h="705586" extrusionOk="0">
                <a:moveTo>
                  <a:pt x="0" y="0"/>
                </a:moveTo>
                <a:lnTo>
                  <a:pt x="2565766" y="0"/>
                </a:lnTo>
                <a:lnTo>
                  <a:pt x="2565766" y="705586"/>
                </a:lnTo>
                <a:lnTo>
                  <a:pt x="0" y="705586"/>
                </a:lnTo>
                <a:lnTo>
                  <a:pt x="0" y="0"/>
                </a:lnTo>
                <a:close/>
              </a:path>
            </a:pathLst>
          </a:custGeom>
          <a:blipFill rotWithShape="1">
            <a:blip r:embed="rId4">
              <a:alphaModFix/>
            </a:blip>
            <a:stretch>
              <a:fillRect/>
            </a:stretch>
          </a:blipFill>
          <a:ln>
            <a:noFill/>
          </a:ln>
        </p:spPr>
        <p:txBody>
          <a:bodyPr spcFirstLastPara="1" wrap="square" lIns="35999" tIns="17994" rIns="35999" bIns="17994" anchor="t" anchorCtr="0">
            <a:noAutofit/>
          </a:bodyPr>
          <a:lstStyle/>
          <a:p>
            <a:endParaRPr sz="900">
              <a:latin typeface="+mn-lt"/>
              <a:ea typeface="Calibri"/>
              <a:cs typeface="Calibri"/>
              <a:sym typeface="Calibri"/>
            </a:endParaRPr>
          </a:p>
        </p:txBody>
      </p:sp>
    </p:spTree>
    <p:extLst>
      <p:ext uri="{BB962C8B-B14F-4D97-AF65-F5344CB8AC3E}">
        <p14:creationId xmlns:p14="http://schemas.microsoft.com/office/powerpoint/2010/main" val="1052377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sp>
        <p:nvSpPr>
          <p:cNvPr id="14" name="Google Shape;173;p10">
            <a:extLst>
              <a:ext uri="{FF2B5EF4-FFF2-40B4-BE49-F238E27FC236}">
                <a16:creationId xmlns:a16="http://schemas.microsoft.com/office/drawing/2014/main" id="{D87D2AB4-C024-49B1-9771-20D589D837ED}"/>
              </a:ext>
            </a:extLst>
          </p:cNvPr>
          <p:cNvSpPr txBox="1"/>
          <p:nvPr/>
        </p:nvSpPr>
        <p:spPr>
          <a:xfrm>
            <a:off x="285035" y="603383"/>
            <a:ext cx="4230529" cy="451838"/>
          </a:xfrm>
          <a:prstGeom prst="rect">
            <a:avLst/>
          </a:prstGeom>
          <a:noFill/>
          <a:ln>
            <a:noFill/>
          </a:ln>
        </p:spPr>
        <p:txBody>
          <a:bodyPr spcFirstLastPara="1" wrap="square" lIns="35999" tIns="17994" rIns="35999" bIns="17994" anchor="t" anchorCtr="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900" b="1" i="0" u="none" strike="noStrike" kern="0" cap="none" spc="0" normalizeH="0" baseline="0" noProof="0">
                <a:ln>
                  <a:noFill/>
                </a:ln>
                <a:solidFill>
                  <a:schemeClr val="tx1"/>
                </a:solidFill>
                <a:effectLst/>
                <a:uLnTx/>
                <a:uFillTx/>
                <a:latin typeface="+mn-lt"/>
              </a:rPr>
              <a:t>Bài tập 3. Bổ sung trạng ngữ trong ngoặc đơn vào chỗ thích hợp trong các đoạn văn dưới đây:</a:t>
            </a:r>
            <a:endParaRPr kumimoji="0" sz="900" b="0" i="0" u="none" strike="noStrike" kern="0" cap="none" spc="0" normalizeH="0" baseline="0" noProof="0">
              <a:ln>
                <a:noFill/>
              </a:ln>
              <a:solidFill>
                <a:schemeClr val="tx1"/>
              </a:solidFill>
              <a:effectLst/>
              <a:uLnTx/>
              <a:uFillTx/>
              <a:latin typeface="+mn-lt"/>
            </a:endParaRPr>
          </a:p>
        </p:txBody>
      </p:sp>
      <p:sp>
        <p:nvSpPr>
          <p:cNvPr id="15" name="Google Shape;174;p10">
            <a:extLst>
              <a:ext uri="{FF2B5EF4-FFF2-40B4-BE49-F238E27FC236}">
                <a16:creationId xmlns:a16="http://schemas.microsoft.com/office/drawing/2014/main" id="{43D7C2D8-C09C-4E25-A375-2794C27B01B6}"/>
              </a:ext>
            </a:extLst>
          </p:cNvPr>
          <p:cNvSpPr/>
          <p:nvPr/>
        </p:nvSpPr>
        <p:spPr>
          <a:xfrm>
            <a:off x="192961" y="1073216"/>
            <a:ext cx="4424303" cy="1111759"/>
          </a:xfrm>
          <a:prstGeom prst="wedgeRoundRectCallout">
            <a:avLst>
              <a:gd name="adj1" fmla="val -20833"/>
              <a:gd name="adj2" fmla="val 48278"/>
              <a:gd name="adj3" fmla="val 16667"/>
            </a:avLst>
          </a:prstGeom>
          <a:solidFill>
            <a:srgbClr val="FFFFFF"/>
          </a:solidFill>
          <a:ln w="9525" cap="flat" cmpd="sng">
            <a:solidFill>
              <a:schemeClr val="accent1"/>
            </a:solidFill>
            <a:prstDash val="solid"/>
            <a:round/>
            <a:headEnd type="none" w="sm" len="sm"/>
            <a:tailEnd type="none" w="sm" len="sm"/>
          </a:ln>
        </p:spPr>
        <p:txBody>
          <a:bodyPr spcFirstLastPara="1" wrap="square" lIns="94500" tIns="17994" rIns="94500" bIns="47250" anchor="ctr" anchorCtr="0">
            <a:no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900" b="0" i="0" u="none" strike="noStrike" kern="0" cap="none" spc="0" normalizeH="0" baseline="0" noProof="0">
                <a:ln>
                  <a:noFill/>
                </a:ln>
                <a:solidFill>
                  <a:sysClr val="windowText" lastClr="000000"/>
                </a:solidFill>
                <a:effectLst/>
                <a:uLnTx/>
                <a:uFillTx/>
                <a:latin typeface="+mn-lt"/>
              </a:rPr>
              <a:t>b, Sân trường đang vắng lặng bỗng chốc ồn lên những tiếng cười, tiếng nói vui vẻ. Chỗ này, cóc bạn nam rủ nhau đá cầu.     mấy bạn đang ríu rít trò chuyện. Phía các bạn nữ, cuộc nhảy dây đang trở nên hấp dẫn. Xế bên cạnh, một nhóm bạn cả nữ lẫn nam chơi trò bịt mắt bắt dê.     mấy bạn đang túm tụm xem chung một tờ báo </a:t>
            </a:r>
            <a:r>
              <a:rPr kumimoji="0" lang="vi-VN" sz="900" b="0" i="1" u="none" strike="noStrike" kern="0" cap="none" spc="0" normalizeH="0" baseline="0" noProof="0">
                <a:ln>
                  <a:noFill/>
                </a:ln>
                <a:solidFill>
                  <a:sysClr val="windowText" lastClr="000000"/>
                </a:solidFill>
                <a:effectLst/>
                <a:uLnTx/>
                <a:uFillTx/>
                <a:latin typeface="+mn-lt"/>
                <a:ea typeface="Calibri"/>
                <a:cs typeface="Calibri"/>
                <a:sym typeface="Calibri"/>
              </a:rPr>
              <a:t>Thiếu niên</a:t>
            </a:r>
            <a:r>
              <a:rPr kumimoji="0" lang="vi-VN" sz="900" b="0" i="1" u="none" strike="noStrike" kern="0" cap="none" spc="0" normalizeH="0" baseline="0" noProof="0">
                <a:ln>
                  <a:noFill/>
                </a:ln>
                <a:solidFill>
                  <a:sysClr val="windowText" lastClr="000000"/>
                </a:solidFill>
                <a:effectLst/>
                <a:uLnTx/>
                <a:uFillTx/>
                <a:latin typeface="+mn-lt"/>
              </a:rPr>
              <a:t> Tiền phong</a:t>
            </a:r>
            <a:r>
              <a:rPr kumimoji="0" lang="vi-VN" sz="900" b="0" i="0" u="none" strike="noStrike" kern="0" cap="none" spc="0" normalizeH="0" baseline="0" noProof="0">
                <a:ln>
                  <a:noFill/>
                </a:ln>
                <a:solidFill>
                  <a:sysClr val="windowText" lastClr="000000"/>
                </a:solidFill>
                <a:effectLst/>
                <a:uLnTx/>
                <a:uFillTx/>
                <a:latin typeface="+mn-lt"/>
              </a:rPr>
              <a:t>.</a:t>
            </a:r>
            <a:endParaRPr kumimoji="0" sz="900" b="0" i="0" u="none" strike="noStrike" kern="0" cap="none" spc="0" normalizeH="0" baseline="0" noProof="0">
              <a:ln>
                <a:noFill/>
              </a:ln>
              <a:solidFill>
                <a:sysClr val="windowText" lastClr="000000"/>
              </a:solidFill>
              <a:effectLst/>
              <a:uLnTx/>
              <a:uFillTx/>
              <a:latin typeface="+mn-lt"/>
            </a:endParaRPr>
          </a:p>
        </p:txBody>
      </p:sp>
      <p:sp>
        <p:nvSpPr>
          <p:cNvPr id="16" name="Google Shape;175;p10">
            <a:extLst>
              <a:ext uri="{FF2B5EF4-FFF2-40B4-BE49-F238E27FC236}">
                <a16:creationId xmlns:a16="http://schemas.microsoft.com/office/drawing/2014/main" id="{F5F59913-FC6F-4F0F-AA5E-92A95ECFD396}"/>
              </a:ext>
            </a:extLst>
          </p:cNvPr>
          <p:cNvSpPr/>
          <p:nvPr/>
        </p:nvSpPr>
        <p:spPr>
          <a:xfrm>
            <a:off x="840104" y="2255908"/>
            <a:ext cx="1560196" cy="406211"/>
          </a:xfrm>
          <a:prstGeom prst="cloud">
            <a:avLst/>
          </a:prstGeom>
          <a:solidFill>
            <a:srgbClr val="FFFFFF"/>
          </a:solidFill>
          <a:ln w="9525" cap="flat" cmpd="sng">
            <a:solidFill>
              <a:schemeClr val="accent1"/>
            </a:solidFill>
            <a:prstDash val="solid"/>
            <a:round/>
            <a:headEnd type="none" w="sm" len="sm"/>
            <a:tailEnd type="none" w="sm" len="sm"/>
          </a:ln>
        </p:spPr>
        <p:txBody>
          <a:bodyPr spcFirstLastPara="1" wrap="square" lIns="35999" tIns="17994" rIns="35999" bIns="17994"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900" b="0" i="0" u="none" strike="noStrike" kern="0" cap="none" spc="0" normalizeH="0" baseline="0" noProof="0">
                <a:ln>
                  <a:noFill/>
                </a:ln>
                <a:solidFill>
                  <a:sysClr val="windowText" lastClr="000000"/>
                </a:solidFill>
                <a:effectLst/>
                <a:uLnTx/>
                <a:uFillTx/>
                <a:latin typeface="+mn-lt"/>
              </a:rPr>
              <a:t>Dưới bóng cây</a:t>
            </a:r>
            <a:endParaRPr kumimoji="0" sz="900" b="0" i="0" u="none" strike="noStrike" kern="0" cap="none" spc="0" normalizeH="0" baseline="0" noProof="0">
              <a:ln>
                <a:noFill/>
              </a:ln>
              <a:solidFill>
                <a:sysClr val="windowText" lastClr="000000"/>
              </a:solidFill>
              <a:effectLst/>
              <a:uLnTx/>
              <a:uFillTx/>
              <a:latin typeface="+mn-lt"/>
            </a:endParaRPr>
          </a:p>
        </p:txBody>
      </p:sp>
      <p:sp>
        <p:nvSpPr>
          <p:cNvPr id="17" name="Google Shape;176;p10">
            <a:extLst>
              <a:ext uri="{FF2B5EF4-FFF2-40B4-BE49-F238E27FC236}">
                <a16:creationId xmlns:a16="http://schemas.microsoft.com/office/drawing/2014/main" id="{49C370E1-FB62-4B42-B6F9-1D267D9DA4E9}"/>
              </a:ext>
            </a:extLst>
          </p:cNvPr>
          <p:cNvSpPr/>
          <p:nvPr/>
        </p:nvSpPr>
        <p:spPr>
          <a:xfrm>
            <a:off x="2645142" y="2255908"/>
            <a:ext cx="1027033" cy="406211"/>
          </a:xfrm>
          <a:prstGeom prst="cloud">
            <a:avLst/>
          </a:prstGeom>
          <a:solidFill>
            <a:srgbClr val="FFFFFF"/>
          </a:solidFill>
          <a:ln w="9525" cap="flat" cmpd="sng">
            <a:solidFill>
              <a:schemeClr val="accent1"/>
            </a:solidFill>
            <a:prstDash val="solid"/>
            <a:round/>
            <a:headEnd type="none" w="sm" len="sm"/>
            <a:tailEnd type="none" w="sm" len="sm"/>
          </a:ln>
        </p:spPr>
        <p:txBody>
          <a:bodyPr spcFirstLastPara="1" wrap="square" lIns="35999" tIns="17994" rIns="35999" bIns="17994"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900" b="0" i="0" u="none" strike="noStrike" kern="0" cap="none" spc="0" normalizeH="0" baseline="0" noProof="0">
                <a:ln>
                  <a:noFill/>
                </a:ln>
                <a:solidFill>
                  <a:sysClr val="windowText" lastClr="000000"/>
                </a:solidFill>
                <a:effectLst/>
                <a:uLnTx/>
                <a:uFillTx/>
                <a:latin typeface="+mn-lt"/>
              </a:rPr>
              <a:t>Chỗ kia</a:t>
            </a:r>
            <a:endParaRPr kumimoji="0" sz="900" b="0" i="0" u="none" strike="noStrike" kern="0" cap="none" spc="0" normalizeH="0" baseline="0" noProof="0">
              <a:ln>
                <a:noFill/>
              </a:ln>
              <a:solidFill>
                <a:sysClr val="windowText" lastClr="000000"/>
              </a:solidFill>
              <a:effectLst/>
              <a:uLnTx/>
              <a:uFillTx/>
              <a:latin typeface="+mn-lt"/>
            </a:endParaRPr>
          </a:p>
        </p:txBody>
      </p:sp>
      <p:sp>
        <p:nvSpPr>
          <p:cNvPr id="18" name="Google Shape;177;p10">
            <a:extLst>
              <a:ext uri="{FF2B5EF4-FFF2-40B4-BE49-F238E27FC236}">
                <a16:creationId xmlns:a16="http://schemas.microsoft.com/office/drawing/2014/main" id="{DF6401F8-B30A-4F15-A680-A530F6A3B09A}"/>
              </a:ext>
            </a:extLst>
          </p:cNvPr>
          <p:cNvSpPr/>
          <p:nvPr/>
        </p:nvSpPr>
        <p:spPr>
          <a:xfrm>
            <a:off x="3201799" y="1350169"/>
            <a:ext cx="105701" cy="99095"/>
          </a:xfrm>
          <a:prstGeom prst="rect">
            <a:avLst/>
          </a:prstGeom>
          <a:solidFill>
            <a:srgbClr val="76923C"/>
          </a:solidFill>
          <a:ln>
            <a:noFill/>
          </a:ln>
        </p:spPr>
        <p:txBody>
          <a:bodyPr spcFirstLastPara="1" wrap="square" lIns="35999" tIns="17994" rIns="35999" bIns="17994"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900" b="0" i="0" u="none" strike="noStrike" kern="0" cap="none" spc="0" normalizeH="0" baseline="0" noProof="0">
                <a:ln>
                  <a:noFill/>
                </a:ln>
                <a:solidFill>
                  <a:sysClr val="windowText" lastClr="000000"/>
                </a:solidFill>
                <a:effectLst/>
                <a:uLnTx/>
                <a:uFillTx/>
                <a:latin typeface="+mn-lt"/>
                <a:ea typeface="Calibri"/>
                <a:cs typeface="Calibri"/>
                <a:sym typeface="Calibri"/>
              </a:rPr>
              <a:t>?</a:t>
            </a:r>
            <a:endParaRPr kumimoji="0" sz="900" b="0" i="0" u="none" strike="noStrike" kern="0" cap="none" spc="0" normalizeH="0" baseline="0" noProof="0">
              <a:ln>
                <a:noFill/>
              </a:ln>
              <a:solidFill>
                <a:sysClr val="windowText" lastClr="000000"/>
              </a:solidFill>
              <a:effectLst/>
              <a:uLnTx/>
              <a:uFillTx/>
              <a:latin typeface="+mn-lt"/>
            </a:endParaRPr>
          </a:p>
        </p:txBody>
      </p:sp>
      <p:sp>
        <p:nvSpPr>
          <p:cNvPr id="19" name="Google Shape;178;p10">
            <a:extLst>
              <a:ext uri="{FF2B5EF4-FFF2-40B4-BE49-F238E27FC236}">
                <a16:creationId xmlns:a16="http://schemas.microsoft.com/office/drawing/2014/main" id="{E84F9B5A-04A3-42C1-8912-0D161ECD1FD8}"/>
              </a:ext>
            </a:extLst>
          </p:cNvPr>
          <p:cNvSpPr/>
          <p:nvPr/>
        </p:nvSpPr>
        <p:spPr>
          <a:xfrm>
            <a:off x="4071802" y="1773763"/>
            <a:ext cx="105701" cy="99095"/>
          </a:xfrm>
          <a:prstGeom prst="rect">
            <a:avLst/>
          </a:prstGeom>
          <a:solidFill>
            <a:srgbClr val="76923C"/>
          </a:solidFill>
          <a:ln>
            <a:noFill/>
          </a:ln>
        </p:spPr>
        <p:txBody>
          <a:bodyPr spcFirstLastPara="1" wrap="square" lIns="35999" tIns="17994" rIns="35999" bIns="17994"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900" b="0" i="0" u="none" strike="noStrike" kern="0" cap="none" spc="0" normalizeH="0" baseline="0" noProof="0">
                <a:ln>
                  <a:noFill/>
                </a:ln>
                <a:solidFill>
                  <a:sysClr val="windowText" lastClr="000000"/>
                </a:solidFill>
                <a:effectLst/>
                <a:uLnTx/>
                <a:uFillTx/>
                <a:latin typeface="+mn-lt"/>
                <a:ea typeface="Calibri"/>
                <a:cs typeface="Calibri"/>
                <a:sym typeface="Calibri"/>
              </a:rPr>
              <a:t>?</a:t>
            </a:r>
            <a:endParaRPr kumimoji="0" sz="900" b="0" i="0" u="none" strike="noStrike" kern="0" cap="none" spc="0" normalizeH="0" baseline="0" noProof="0">
              <a:ln>
                <a:noFill/>
              </a:ln>
              <a:solidFill>
                <a:sysClr val="windowText" lastClr="000000"/>
              </a:solidFill>
              <a:effectLst/>
              <a:uLnTx/>
              <a:uFillTx/>
              <a:latin typeface="+mn-lt"/>
            </a:endParaRPr>
          </a:p>
        </p:txBody>
      </p:sp>
    </p:spTree>
    <p:extLst>
      <p:ext uri="{BB962C8B-B14F-4D97-AF65-F5344CB8AC3E}">
        <p14:creationId xmlns:p14="http://schemas.microsoft.com/office/powerpoint/2010/main" val="405772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sp>
        <p:nvSpPr>
          <p:cNvPr id="2" name="Google Shape;183;p11">
            <a:extLst>
              <a:ext uri="{FF2B5EF4-FFF2-40B4-BE49-F238E27FC236}">
                <a16:creationId xmlns:a16="http://schemas.microsoft.com/office/drawing/2014/main" id="{FFDE514F-596E-4252-9573-A5F6DC0208D2}"/>
              </a:ext>
            </a:extLst>
          </p:cNvPr>
          <p:cNvSpPr/>
          <p:nvPr/>
        </p:nvSpPr>
        <p:spPr>
          <a:xfrm>
            <a:off x="256282" y="665534"/>
            <a:ext cx="4288036" cy="1369269"/>
          </a:xfrm>
          <a:prstGeom prst="wedgeRoundRectCallout">
            <a:avLst>
              <a:gd name="adj1" fmla="val -20833"/>
              <a:gd name="adj2" fmla="val 48278"/>
              <a:gd name="adj3" fmla="val 16667"/>
            </a:avLst>
          </a:prstGeom>
          <a:solidFill>
            <a:srgbClr val="FFFFFF"/>
          </a:solidFill>
          <a:ln w="9525" cap="flat" cmpd="sng">
            <a:solidFill>
              <a:schemeClr val="accent1"/>
            </a:solidFill>
            <a:prstDash val="solid"/>
            <a:round/>
            <a:headEnd type="none" w="sm" len="sm"/>
            <a:tailEnd type="none" w="sm" len="sm"/>
          </a:ln>
        </p:spPr>
        <p:txBody>
          <a:bodyPr spcFirstLastPara="1" wrap="square" lIns="94500" tIns="17994" rIns="94500" bIns="47250" anchor="ctr" anchorCtr="0">
            <a:no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900" b="0" i="0" u="none" strike="noStrike" kern="0" cap="none" spc="0" normalizeH="0" baseline="0" noProof="0">
                <a:ln>
                  <a:noFill/>
                </a:ln>
                <a:solidFill>
                  <a:sysClr val="windowText" lastClr="000000"/>
                </a:solidFill>
                <a:effectLst/>
                <a:uLnTx/>
                <a:uFillTx/>
                <a:latin typeface="+mn-lt"/>
              </a:rPr>
              <a:t>b, Sân trường đang vắng lặng bỗng chốc ồn lên những tiếng cười, tiếng nói vui vẻ. Chỗ này, cóc bạn nam rủ nhau đá cầu. </a:t>
            </a:r>
            <a:r>
              <a:rPr kumimoji="0" lang="vi-VN" sz="900" b="1" i="0" u="none" strike="noStrike" kern="0" cap="none" spc="0" normalizeH="0" baseline="0" noProof="0">
                <a:ln>
                  <a:noFill/>
                </a:ln>
                <a:solidFill>
                  <a:sysClr val="windowText" lastClr="000000"/>
                </a:solidFill>
                <a:effectLst/>
                <a:uLnTx/>
                <a:uFillTx/>
                <a:latin typeface="+mn-lt"/>
              </a:rPr>
              <a:t>Chỗ kia</a:t>
            </a:r>
            <a:r>
              <a:rPr kumimoji="0" lang="vi-VN" sz="900" b="0" i="0" u="none" strike="noStrike" kern="0" cap="none" spc="0" normalizeH="0" baseline="0" noProof="0">
                <a:ln>
                  <a:noFill/>
                </a:ln>
                <a:solidFill>
                  <a:sysClr val="windowText" lastClr="000000"/>
                </a:solidFill>
                <a:effectLst/>
                <a:uLnTx/>
                <a:uFillTx/>
                <a:latin typeface="+mn-lt"/>
              </a:rPr>
              <a:t>, mấy bạn đang ríu rít trò chuyện. Phía các bạn nữ, cuộc nhảy dây đang trở nên hấp dẫn. Xế bên cạnh, một nhóm bạn cả nữ lẫn nam chơi trò bịt mắt bắt dê. </a:t>
            </a:r>
            <a:r>
              <a:rPr kumimoji="0" lang="vi-VN" sz="900" b="1" i="0" u="none" strike="noStrike" kern="0" cap="none" spc="0" normalizeH="0" baseline="0" noProof="0">
                <a:ln>
                  <a:noFill/>
                </a:ln>
                <a:solidFill>
                  <a:sysClr val="windowText" lastClr="000000"/>
                </a:solidFill>
                <a:effectLst/>
                <a:uLnTx/>
                <a:uFillTx/>
                <a:latin typeface="+mn-lt"/>
              </a:rPr>
              <a:t>Dưới bóng cây</a:t>
            </a:r>
            <a:r>
              <a:rPr kumimoji="0" lang="vi-VN" sz="900" b="0" i="0" u="none" strike="noStrike" kern="0" cap="none" spc="0" normalizeH="0" baseline="0" noProof="0">
                <a:ln>
                  <a:noFill/>
                </a:ln>
                <a:solidFill>
                  <a:sysClr val="windowText" lastClr="000000"/>
                </a:solidFill>
                <a:effectLst/>
                <a:uLnTx/>
                <a:uFillTx/>
                <a:latin typeface="+mn-lt"/>
              </a:rPr>
              <a:t>, mấy bạn đang túm tụm xem chung một tờ báo </a:t>
            </a:r>
            <a:r>
              <a:rPr kumimoji="0" lang="vi-VN" sz="900" b="0" i="1" u="none" strike="noStrike" kern="0" cap="none" spc="0" normalizeH="0" baseline="0" noProof="0">
                <a:ln>
                  <a:noFill/>
                </a:ln>
                <a:solidFill>
                  <a:sysClr val="windowText" lastClr="000000"/>
                </a:solidFill>
                <a:effectLst/>
                <a:uLnTx/>
                <a:uFillTx/>
                <a:latin typeface="+mn-lt"/>
              </a:rPr>
              <a:t>Thiếu niên Tiền phong</a:t>
            </a:r>
            <a:r>
              <a:rPr kumimoji="0" lang="vi-VN" sz="900" b="0" i="0" u="none" strike="noStrike" kern="0" cap="none" spc="0" normalizeH="0" baseline="0" noProof="0">
                <a:ln>
                  <a:noFill/>
                </a:ln>
                <a:solidFill>
                  <a:sysClr val="windowText" lastClr="000000"/>
                </a:solidFill>
                <a:effectLst/>
                <a:uLnTx/>
                <a:uFillTx/>
                <a:latin typeface="+mn-lt"/>
              </a:rPr>
              <a:t>.</a:t>
            </a:r>
            <a:endParaRPr kumimoji="0" sz="900" b="0" i="0" u="none" strike="noStrike" kern="0" cap="none" spc="0" normalizeH="0" baseline="0" noProof="0">
              <a:ln>
                <a:noFill/>
              </a:ln>
              <a:solidFill>
                <a:sysClr val="windowText" lastClr="000000"/>
              </a:solidFill>
              <a:effectLst/>
              <a:uLnTx/>
              <a:uFillTx/>
              <a:latin typeface="+mn-lt"/>
            </a:endParaRPr>
          </a:p>
        </p:txBody>
      </p:sp>
      <p:sp>
        <p:nvSpPr>
          <p:cNvPr id="3" name="Google Shape;184;p11">
            <a:extLst>
              <a:ext uri="{FF2B5EF4-FFF2-40B4-BE49-F238E27FC236}">
                <a16:creationId xmlns:a16="http://schemas.microsoft.com/office/drawing/2014/main" id="{7841587D-5349-4800-8801-6F8D7CE71410}"/>
              </a:ext>
            </a:extLst>
          </p:cNvPr>
          <p:cNvSpPr/>
          <p:nvPr/>
        </p:nvSpPr>
        <p:spPr>
          <a:xfrm>
            <a:off x="833322" y="1963554"/>
            <a:ext cx="3133956" cy="736784"/>
          </a:xfrm>
          <a:custGeom>
            <a:avLst/>
            <a:gdLst/>
            <a:ahLst/>
            <a:cxnLst/>
            <a:rect l="l" t="t" r="r" b="b"/>
            <a:pathLst>
              <a:path w="2565766" h="705586" extrusionOk="0">
                <a:moveTo>
                  <a:pt x="0" y="0"/>
                </a:moveTo>
                <a:lnTo>
                  <a:pt x="2565766" y="0"/>
                </a:lnTo>
                <a:lnTo>
                  <a:pt x="2565766" y="705586"/>
                </a:lnTo>
                <a:lnTo>
                  <a:pt x="0" y="705586"/>
                </a:lnTo>
                <a:lnTo>
                  <a:pt x="0" y="0"/>
                </a:lnTo>
                <a:close/>
              </a:path>
            </a:pathLst>
          </a:custGeom>
          <a:blipFill rotWithShape="1">
            <a:blip r:embed="rId4">
              <a:alphaModFix/>
            </a:blip>
            <a:stretch>
              <a:fillRect/>
            </a:stretch>
          </a:blipFill>
          <a:ln>
            <a:noFill/>
          </a:ln>
        </p:spPr>
        <p:txBody>
          <a:bodyPr spcFirstLastPara="1" wrap="square" lIns="35999" tIns="17994" rIns="35999" bIns="17994" anchor="t" anchorCtr="0">
            <a:noAutofit/>
          </a:bodyPr>
          <a:lstStyle/>
          <a:p>
            <a:endParaRPr sz="900">
              <a:latin typeface="+mn-lt"/>
              <a:ea typeface="Calibri"/>
              <a:cs typeface="Calibri"/>
              <a:sym typeface="Calibri"/>
            </a:endParaRPr>
          </a:p>
        </p:txBody>
      </p:sp>
    </p:spTree>
    <p:extLst>
      <p:ext uri="{BB962C8B-B14F-4D97-AF65-F5344CB8AC3E}">
        <p14:creationId xmlns:p14="http://schemas.microsoft.com/office/powerpoint/2010/main" val="855421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30"/>
        <p:cNvGrpSpPr/>
        <p:nvPr/>
      </p:nvGrpSpPr>
      <p:grpSpPr>
        <a:xfrm>
          <a:off x="0" y="0"/>
          <a:ext cx="0" cy="0"/>
          <a:chOff x="0" y="0"/>
          <a:chExt cx="0" cy="0"/>
        </a:xfrm>
      </p:grpSpPr>
      <p:pic>
        <p:nvPicPr>
          <p:cNvPr id="2" name="Picture 4">
            <a:hlinkClick r:id="rId4"/>
            <a:extLst>
              <a:ext uri="{FF2B5EF4-FFF2-40B4-BE49-F238E27FC236}">
                <a16:creationId xmlns:a16="http://schemas.microsoft.com/office/drawing/2014/main" id="{1C98FC0D-FB32-E540-A35B-403AAA40CBE7}"/>
              </a:ext>
            </a:extLst>
          </p:cNvPr>
          <p:cNvPicPr>
            <a:picLocks noChangeAspect="1"/>
          </p:cNvPicPr>
          <p:nvPr/>
        </p:nvPicPr>
        <p:blipFill>
          <a:blip r:embed="rId5"/>
          <a:stretch>
            <a:fillRect/>
          </a:stretch>
        </p:blipFill>
        <p:spPr>
          <a:xfrm>
            <a:off x="4154068" y="317460"/>
            <a:ext cx="611689" cy="3716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40"/>
        <p:cNvGrpSpPr/>
        <p:nvPr/>
      </p:nvGrpSpPr>
      <p:grpSpPr>
        <a:xfrm>
          <a:off x="0" y="0"/>
          <a:ext cx="0" cy="0"/>
          <a:chOff x="0" y="0"/>
          <a:chExt cx="0" cy="0"/>
        </a:xfrm>
      </p:grpSpPr>
      <p:sp>
        <p:nvSpPr>
          <p:cNvPr id="3" name="Google Shape;242;p10">
            <a:extLst>
              <a:ext uri="{FF2B5EF4-FFF2-40B4-BE49-F238E27FC236}">
                <a16:creationId xmlns:a16="http://schemas.microsoft.com/office/drawing/2014/main" id="{3EF59DBB-576E-42DB-B64E-9CBE2241F2D7}"/>
              </a:ext>
            </a:extLst>
          </p:cNvPr>
          <p:cNvSpPr/>
          <p:nvPr/>
        </p:nvSpPr>
        <p:spPr>
          <a:xfrm>
            <a:off x="-160089" y="1756639"/>
            <a:ext cx="5120778" cy="831697"/>
          </a:xfrm>
          <a:custGeom>
            <a:avLst/>
            <a:gdLst/>
            <a:ahLst/>
            <a:cxnLst/>
            <a:rect l="l" t="t" r="r" b="b"/>
            <a:pathLst>
              <a:path w="5137837" h="834467" extrusionOk="0">
                <a:moveTo>
                  <a:pt x="0" y="0"/>
                </a:moveTo>
                <a:lnTo>
                  <a:pt x="5137837" y="0"/>
                </a:lnTo>
                <a:lnTo>
                  <a:pt x="5137837" y="834467"/>
                </a:lnTo>
                <a:lnTo>
                  <a:pt x="0" y="834467"/>
                </a:lnTo>
                <a:close/>
              </a:path>
            </a:pathLst>
          </a:custGeom>
          <a:solidFill>
            <a:srgbClr val="F9B299"/>
          </a:solidFill>
          <a:ln w="38100" cap="sq" cmpd="sng">
            <a:solidFill>
              <a:srgbClr val="320B01"/>
            </a:solidFill>
            <a:prstDash val="solid"/>
            <a:miter lim="8000"/>
            <a:headEnd type="none" w="sm" len="sm"/>
            <a:tailEnd type="none" w="sm" len="sm"/>
          </a:ln>
        </p:spPr>
        <p:txBody>
          <a:bodyPr spcFirstLastPara="1" wrap="square" lIns="23999" tIns="11996" rIns="23999" bIns="11996" anchor="t" anchorCtr="0">
            <a:noAutofit/>
          </a:bodyPr>
          <a:lstStyle/>
          <a:p>
            <a:endParaRPr sz="1000">
              <a:latin typeface="+mn-lt"/>
              <a:ea typeface="Calibri"/>
              <a:cs typeface="Calibri"/>
              <a:sym typeface="Calibri"/>
            </a:endParaRPr>
          </a:p>
        </p:txBody>
      </p:sp>
      <p:sp>
        <p:nvSpPr>
          <p:cNvPr id="4" name="Google Shape;244;p10">
            <a:extLst>
              <a:ext uri="{FF2B5EF4-FFF2-40B4-BE49-F238E27FC236}">
                <a16:creationId xmlns:a16="http://schemas.microsoft.com/office/drawing/2014/main" id="{AAEF5743-B5B1-4978-B3C9-41603C0D56BB}"/>
              </a:ext>
            </a:extLst>
          </p:cNvPr>
          <p:cNvSpPr txBox="1"/>
          <p:nvPr/>
        </p:nvSpPr>
        <p:spPr>
          <a:xfrm>
            <a:off x="861628" y="1941566"/>
            <a:ext cx="1178558" cy="461665"/>
          </a:xfrm>
          <a:prstGeom prst="rect">
            <a:avLst/>
          </a:prstGeom>
          <a:noFill/>
          <a:ln>
            <a:noFill/>
          </a:ln>
        </p:spPr>
        <p:txBody>
          <a:bodyPr spcFirstLastPara="1" wrap="square" lIns="0" tIns="0" rIns="0" bIns="0" anchor="t" anchorCtr="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1000" b="0" i="0" u="none" strike="noStrike" kern="0" cap="none" spc="0" normalizeH="0" baseline="0" noProof="0">
                <a:ln>
                  <a:noFill/>
                </a:ln>
                <a:solidFill>
                  <a:sysClr val="windowText" lastClr="000000"/>
                </a:solidFill>
                <a:effectLst/>
                <a:uLnTx/>
                <a:uFillTx/>
                <a:latin typeface="+mn-lt"/>
              </a:rPr>
              <a:t>Ôn lại kiến thức </a:t>
            </a:r>
            <a:endParaRPr kumimoji="0" sz="1000" b="0" i="0" u="none" strike="noStrike" kern="0" cap="none" spc="0" normalizeH="0" baseline="0" noProof="0">
              <a:ln>
                <a:noFill/>
              </a:ln>
              <a:solidFill>
                <a:sysClr val="windowText" lastClr="000000"/>
              </a:solidFill>
              <a:effectLst/>
              <a:uLnTx/>
              <a:uFillTx/>
              <a:latin typeface="+mn-lt"/>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1000" b="0" i="0" u="none" strike="noStrike" kern="0" cap="none" spc="0" normalizeH="0" baseline="0" noProof="0">
                <a:ln>
                  <a:noFill/>
                </a:ln>
                <a:solidFill>
                  <a:sysClr val="windowText" lastClr="000000"/>
                </a:solidFill>
                <a:effectLst/>
                <a:uLnTx/>
                <a:uFillTx/>
                <a:latin typeface="+mn-lt"/>
              </a:rPr>
              <a:t>đã học</a:t>
            </a:r>
            <a:endParaRPr kumimoji="0" sz="1000" b="0" i="0" u="none" strike="noStrike" kern="0" cap="none" spc="0" normalizeH="0" baseline="0" noProof="0">
              <a:ln>
                <a:noFill/>
              </a:ln>
              <a:solidFill>
                <a:sysClr val="windowText" lastClr="000000"/>
              </a:solidFill>
              <a:effectLst/>
              <a:uLnTx/>
              <a:uFillTx/>
              <a:latin typeface="+mn-lt"/>
            </a:endParaRPr>
          </a:p>
        </p:txBody>
      </p:sp>
      <p:sp>
        <p:nvSpPr>
          <p:cNvPr id="5" name="Google Shape;245;p10">
            <a:extLst>
              <a:ext uri="{FF2B5EF4-FFF2-40B4-BE49-F238E27FC236}">
                <a16:creationId xmlns:a16="http://schemas.microsoft.com/office/drawing/2014/main" id="{E0402009-2588-4E7D-91E1-3FE13326A225}"/>
              </a:ext>
            </a:extLst>
          </p:cNvPr>
          <p:cNvSpPr txBox="1"/>
          <p:nvPr/>
        </p:nvSpPr>
        <p:spPr>
          <a:xfrm>
            <a:off x="2366941" y="1945026"/>
            <a:ext cx="1860302" cy="461665"/>
          </a:xfrm>
          <a:prstGeom prst="rect">
            <a:avLst/>
          </a:prstGeom>
          <a:noFill/>
          <a:ln>
            <a:noFill/>
          </a:ln>
        </p:spPr>
        <p:txBody>
          <a:bodyPr spcFirstLastPara="1" wrap="square" lIns="0" tIns="0" rIns="0" bIns="0" anchor="t" anchorCtr="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1000" b="0" u="none" strike="noStrike" kern="0" cap="none" spc="0" normalizeH="0" baseline="0" noProof="0">
                <a:ln>
                  <a:noFill/>
                </a:ln>
                <a:solidFill>
                  <a:sysClr val="windowText" lastClr="000000"/>
                </a:solidFill>
                <a:effectLst/>
                <a:uLnTx/>
                <a:uFillTx/>
                <a:latin typeface="+mn-lt"/>
              </a:rPr>
              <a:t>Chuẩn bị nội dung tiết sau: </a:t>
            </a:r>
            <a:endParaRPr kumimoji="0" sz="1000" b="0" u="none" strike="noStrike" kern="0" cap="none" spc="0" normalizeH="0" baseline="0" noProof="0">
              <a:ln>
                <a:noFill/>
              </a:ln>
              <a:solidFill>
                <a:sysClr val="windowText" lastClr="000000"/>
              </a:solidFill>
              <a:effectLst/>
              <a:uLnTx/>
              <a:uFillTx/>
              <a:latin typeface="+mn-lt"/>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1000" b="1" u="none" strike="noStrike" kern="0" cap="none" spc="0" normalizeH="0" baseline="0" noProof="0">
                <a:ln>
                  <a:noFill/>
                </a:ln>
                <a:solidFill>
                  <a:sysClr val="windowText" lastClr="000000"/>
                </a:solidFill>
                <a:effectLst/>
                <a:uLnTx/>
                <a:uFillTx/>
                <a:latin typeface="+mn-lt"/>
              </a:rPr>
              <a:t>Ôn tập giữa kì II (Tiết 6)</a:t>
            </a:r>
            <a:endParaRPr kumimoji="0" sz="1000" b="1" u="none" strike="noStrike" kern="0" cap="none" spc="0" normalizeH="0" baseline="0" noProof="0">
              <a:ln>
                <a:noFill/>
              </a:ln>
              <a:solidFill>
                <a:sysClr val="windowText" lastClr="000000"/>
              </a:solidFill>
              <a:effectLst/>
              <a:uLnTx/>
              <a:uFillTx/>
              <a:latin typeface="+mn-lt"/>
            </a:endParaRPr>
          </a:p>
        </p:txBody>
      </p:sp>
      <p:sp>
        <p:nvSpPr>
          <p:cNvPr id="6" name="Google Shape;246;p10">
            <a:extLst>
              <a:ext uri="{FF2B5EF4-FFF2-40B4-BE49-F238E27FC236}">
                <a16:creationId xmlns:a16="http://schemas.microsoft.com/office/drawing/2014/main" id="{B4A184A7-CA44-4AAD-8451-3BE5DFDE67AC}"/>
              </a:ext>
            </a:extLst>
          </p:cNvPr>
          <p:cNvSpPr/>
          <p:nvPr/>
        </p:nvSpPr>
        <p:spPr>
          <a:xfrm>
            <a:off x="1288254" y="1532900"/>
            <a:ext cx="325307" cy="325307"/>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4">
              <a:lumMod val="75000"/>
            </a:schemeClr>
          </a:solidFill>
          <a:ln>
            <a:noFill/>
          </a:ln>
        </p:spPr>
        <p:txBody>
          <a:bodyPr spcFirstLastPara="1" wrap="square" lIns="23999" tIns="11996" rIns="23999" bIns="11996"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100" b="1" i="0" u="none" strike="noStrike" kern="0" cap="none" spc="0" normalizeH="0" baseline="0" noProof="0">
                <a:ln>
                  <a:noFill/>
                </a:ln>
                <a:solidFill>
                  <a:schemeClr val="tx1"/>
                </a:solidFill>
                <a:effectLst/>
                <a:uLnTx/>
                <a:uFillTx/>
                <a:latin typeface="+mn-lt"/>
              </a:rPr>
              <a:t>1</a:t>
            </a:r>
            <a:endParaRPr kumimoji="0" sz="1100" b="0" i="0" u="none" strike="noStrike" kern="0" cap="none" spc="0" normalizeH="0" baseline="0" noProof="0">
              <a:ln>
                <a:noFill/>
              </a:ln>
              <a:solidFill>
                <a:schemeClr val="tx1"/>
              </a:solidFill>
              <a:effectLst/>
              <a:uLnTx/>
              <a:uFillTx/>
              <a:latin typeface="+mn-lt"/>
            </a:endParaRPr>
          </a:p>
        </p:txBody>
      </p:sp>
      <p:sp>
        <p:nvSpPr>
          <p:cNvPr id="7" name="Google Shape;247;p10">
            <a:extLst>
              <a:ext uri="{FF2B5EF4-FFF2-40B4-BE49-F238E27FC236}">
                <a16:creationId xmlns:a16="http://schemas.microsoft.com/office/drawing/2014/main" id="{CF22B57C-E396-495B-B4A5-FB4670232327}"/>
              </a:ext>
            </a:extLst>
          </p:cNvPr>
          <p:cNvSpPr/>
          <p:nvPr/>
        </p:nvSpPr>
        <p:spPr>
          <a:xfrm>
            <a:off x="3134439" y="1532900"/>
            <a:ext cx="325307" cy="325307"/>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4">
              <a:lumMod val="75000"/>
            </a:schemeClr>
          </a:solidFill>
          <a:ln>
            <a:noFill/>
          </a:ln>
        </p:spPr>
        <p:txBody>
          <a:bodyPr spcFirstLastPara="1" wrap="square" lIns="23999" tIns="11996" rIns="23999" bIns="11996"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100" b="1" i="0" u="none" strike="noStrike" kern="0" cap="none" spc="0" normalizeH="0" baseline="0" noProof="0">
                <a:ln>
                  <a:noFill/>
                </a:ln>
                <a:solidFill>
                  <a:schemeClr val="tx1"/>
                </a:solidFill>
                <a:effectLst/>
                <a:uLnTx/>
                <a:uFillTx/>
                <a:latin typeface="+mn-lt"/>
              </a:rPr>
              <a:t>2</a:t>
            </a:r>
            <a:endParaRPr kumimoji="0" sz="1100" b="1" i="0" u="none" strike="noStrike" kern="0" cap="none" spc="0" normalizeH="0" baseline="0" noProof="0">
              <a:ln>
                <a:noFill/>
              </a:ln>
              <a:solidFill>
                <a:schemeClr val="tx1"/>
              </a:solidFill>
              <a:effectLst/>
              <a:uLnTx/>
              <a:uFillTx/>
              <a:latin typeface="+mn-lt"/>
            </a:endParaRPr>
          </a:p>
        </p:txBody>
      </p:sp>
      <p:sp>
        <p:nvSpPr>
          <p:cNvPr id="8" name="Google Shape;248;p10">
            <a:extLst>
              <a:ext uri="{FF2B5EF4-FFF2-40B4-BE49-F238E27FC236}">
                <a16:creationId xmlns:a16="http://schemas.microsoft.com/office/drawing/2014/main" id="{C0F3FD1A-8C4D-423F-A0E1-4A6064571D30}"/>
              </a:ext>
            </a:extLst>
          </p:cNvPr>
          <p:cNvSpPr/>
          <p:nvPr/>
        </p:nvSpPr>
        <p:spPr>
          <a:xfrm rot="381571">
            <a:off x="417530" y="1201730"/>
            <a:ext cx="523705" cy="662342"/>
          </a:xfrm>
          <a:custGeom>
            <a:avLst/>
            <a:gdLst/>
            <a:ahLst/>
            <a:cxnLst/>
            <a:rect l="l" t="t" r="r" b="b"/>
            <a:pathLst>
              <a:path w="2115813" h="2894768" extrusionOk="0">
                <a:moveTo>
                  <a:pt x="0" y="0"/>
                </a:moveTo>
                <a:lnTo>
                  <a:pt x="2115813" y="0"/>
                </a:lnTo>
                <a:lnTo>
                  <a:pt x="2115813" y="2894768"/>
                </a:lnTo>
                <a:lnTo>
                  <a:pt x="0" y="2894768"/>
                </a:lnTo>
                <a:lnTo>
                  <a:pt x="0" y="0"/>
                </a:lnTo>
                <a:close/>
              </a:path>
            </a:pathLst>
          </a:custGeom>
          <a:blipFill rotWithShape="1">
            <a:blip r:embed="rId4">
              <a:alphaModFix/>
            </a:blip>
            <a:stretch>
              <a:fillRect/>
            </a:stretch>
          </a:blipFill>
          <a:ln>
            <a:noFill/>
          </a:ln>
        </p:spPr>
        <p:txBody>
          <a:bodyPr spcFirstLastPara="1" wrap="square" lIns="23999" tIns="11996" rIns="23999" bIns="11996" anchor="t" anchorCtr="0">
            <a:noAutofit/>
          </a:bodyPr>
          <a:lstStyle/>
          <a:p>
            <a:endParaRPr sz="1000">
              <a:latin typeface="+mn-lt"/>
              <a:ea typeface="Calibri"/>
              <a:cs typeface="Calibri"/>
              <a:sym typeface="Calibri"/>
            </a:endParaRPr>
          </a:p>
        </p:txBody>
      </p:sp>
      <p:sp>
        <p:nvSpPr>
          <p:cNvPr id="9" name="Google Shape;249;p10">
            <a:extLst>
              <a:ext uri="{FF2B5EF4-FFF2-40B4-BE49-F238E27FC236}">
                <a16:creationId xmlns:a16="http://schemas.microsoft.com/office/drawing/2014/main" id="{09C015CB-9B81-4471-B261-BE637A4D823A}"/>
              </a:ext>
            </a:extLst>
          </p:cNvPr>
          <p:cNvSpPr/>
          <p:nvPr/>
        </p:nvSpPr>
        <p:spPr>
          <a:xfrm rot="2783279">
            <a:off x="167870" y="776341"/>
            <a:ext cx="554516" cy="701310"/>
          </a:xfrm>
          <a:custGeom>
            <a:avLst/>
            <a:gdLst/>
            <a:ahLst/>
            <a:cxnLst/>
            <a:rect l="l" t="t" r="r" b="b"/>
            <a:pathLst>
              <a:path w="2240294" h="3065078" extrusionOk="0">
                <a:moveTo>
                  <a:pt x="0" y="0"/>
                </a:moveTo>
                <a:lnTo>
                  <a:pt x="2240294" y="0"/>
                </a:lnTo>
                <a:lnTo>
                  <a:pt x="2240294" y="3065079"/>
                </a:lnTo>
                <a:lnTo>
                  <a:pt x="0" y="3065079"/>
                </a:lnTo>
                <a:lnTo>
                  <a:pt x="0" y="0"/>
                </a:lnTo>
                <a:close/>
              </a:path>
            </a:pathLst>
          </a:custGeom>
          <a:blipFill rotWithShape="1">
            <a:blip r:embed="rId5">
              <a:alphaModFix/>
            </a:blip>
            <a:stretch>
              <a:fillRect/>
            </a:stretch>
          </a:blipFill>
          <a:ln>
            <a:noFill/>
          </a:ln>
        </p:spPr>
        <p:txBody>
          <a:bodyPr spcFirstLastPara="1" wrap="square" lIns="23999" tIns="11996" rIns="23999" bIns="11996" anchor="t" anchorCtr="0">
            <a:noAutofit/>
          </a:bodyPr>
          <a:lstStyle/>
          <a:p>
            <a:endParaRPr sz="1000">
              <a:latin typeface="+mn-lt"/>
              <a:ea typeface="Calibri"/>
              <a:cs typeface="Calibri"/>
              <a:sym typeface="Calibri"/>
            </a:endParaRPr>
          </a:p>
        </p:txBody>
      </p:sp>
      <p:sp>
        <p:nvSpPr>
          <p:cNvPr id="10" name="Google Shape;250;p10">
            <a:extLst>
              <a:ext uri="{FF2B5EF4-FFF2-40B4-BE49-F238E27FC236}">
                <a16:creationId xmlns:a16="http://schemas.microsoft.com/office/drawing/2014/main" id="{FBABA806-BB98-4654-B50E-8B0B6573B2EE}"/>
              </a:ext>
            </a:extLst>
          </p:cNvPr>
          <p:cNvSpPr/>
          <p:nvPr/>
        </p:nvSpPr>
        <p:spPr>
          <a:xfrm rot="-384000" flipH="1">
            <a:off x="3937024" y="907288"/>
            <a:ext cx="463164" cy="601673"/>
          </a:xfrm>
          <a:custGeom>
            <a:avLst/>
            <a:gdLst/>
            <a:ahLst/>
            <a:cxnLst/>
            <a:rect l="l" t="t" r="r" b="b"/>
            <a:pathLst>
              <a:path w="2115813" h="2894768" extrusionOk="0">
                <a:moveTo>
                  <a:pt x="2115813" y="0"/>
                </a:moveTo>
                <a:lnTo>
                  <a:pt x="0" y="0"/>
                </a:lnTo>
                <a:lnTo>
                  <a:pt x="0" y="2894768"/>
                </a:lnTo>
                <a:lnTo>
                  <a:pt x="2115813" y="2894768"/>
                </a:lnTo>
                <a:lnTo>
                  <a:pt x="2115813" y="0"/>
                </a:lnTo>
                <a:close/>
              </a:path>
            </a:pathLst>
          </a:custGeom>
          <a:blipFill rotWithShape="1">
            <a:blip r:embed="rId4">
              <a:alphaModFix/>
            </a:blip>
            <a:stretch>
              <a:fillRect/>
            </a:stretch>
          </a:blipFill>
          <a:ln>
            <a:noFill/>
          </a:ln>
        </p:spPr>
        <p:txBody>
          <a:bodyPr spcFirstLastPara="1" wrap="square" lIns="23999" tIns="11996" rIns="23999" bIns="11996" anchor="t" anchorCtr="0">
            <a:noAutofit/>
          </a:bodyPr>
          <a:lstStyle/>
          <a:p>
            <a:endParaRPr sz="1000">
              <a:latin typeface="+mn-lt"/>
              <a:ea typeface="Calibri"/>
              <a:cs typeface="Calibri"/>
              <a:sym typeface="Calibri"/>
            </a:endParaRPr>
          </a:p>
        </p:txBody>
      </p:sp>
      <p:sp>
        <p:nvSpPr>
          <p:cNvPr id="11" name="Google Shape;251;p10">
            <a:extLst>
              <a:ext uri="{FF2B5EF4-FFF2-40B4-BE49-F238E27FC236}">
                <a16:creationId xmlns:a16="http://schemas.microsoft.com/office/drawing/2014/main" id="{17FB317B-9D2B-4A30-9697-2EE5559452D3}"/>
              </a:ext>
            </a:extLst>
          </p:cNvPr>
          <p:cNvSpPr/>
          <p:nvPr/>
        </p:nvSpPr>
        <p:spPr>
          <a:xfrm rot="-2784000" flipH="1">
            <a:off x="4155620" y="462777"/>
            <a:ext cx="490413" cy="637071"/>
          </a:xfrm>
          <a:custGeom>
            <a:avLst/>
            <a:gdLst/>
            <a:ahLst/>
            <a:cxnLst/>
            <a:rect l="l" t="t" r="r" b="b"/>
            <a:pathLst>
              <a:path w="2240294" h="3065078" extrusionOk="0">
                <a:moveTo>
                  <a:pt x="2240294" y="0"/>
                </a:moveTo>
                <a:lnTo>
                  <a:pt x="0" y="0"/>
                </a:lnTo>
                <a:lnTo>
                  <a:pt x="0" y="3065078"/>
                </a:lnTo>
                <a:lnTo>
                  <a:pt x="2240294" y="3065078"/>
                </a:lnTo>
                <a:lnTo>
                  <a:pt x="2240294" y="0"/>
                </a:lnTo>
                <a:close/>
              </a:path>
            </a:pathLst>
          </a:custGeom>
          <a:blipFill rotWithShape="1">
            <a:blip r:embed="rId5">
              <a:alphaModFix/>
            </a:blip>
            <a:stretch>
              <a:fillRect/>
            </a:stretch>
          </a:blipFill>
          <a:ln>
            <a:noFill/>
          </a:ln>
        </p:spPr>
        <p:txBody>
          <a:bodyPr spcFirstLastPara="1" wrap="square" lIns="23999" tIns="11996" rIns="23999" bIns="11996" anchor="t" anchorCtr="0">
            <a:noAutofit/>
          </a:bodyPr>
          <a:lstStyle/>
          <a:p>
            <a:endParaRPr sz="1000">
              <a:latin typeface="+mn-lt"/>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5"/>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9"/>
        <p:cNvGrpSpPr/>
        <p:nvPr/>
      </p:nvGrpSpPr>
      <p:grpSpPr>
        <a:xfrm>
          <a:off x="0" y="0"/>
          <a:ext cx="0" cy="0"/>
          <a:chOff x="0" y="0"/>
          <a:chExt cx="0" cy="0"/>
        </a:xfrm>
      </p:grpSpPr>
      <p:sp>
        <p:nvSpPr>
          <p:cNvPr id="350" name="Google Shape;350;p24"/>
          <p:cNvSpPr/>
          <p:nvPr/>
        </p:nvSpPr>
        <p:spPr>
          <a:xfrm>
            <a:off x="1880321" y="1411665"/>
            <a:ext cx="1159411" cy="1164898"/>
          </a:xfrm>
          <a:prstGeom prst="roundRect">
            <a:avLst>
              <a:gd name="adj" fmla="val 16667"/>
            </a:avLst>
          </a:prstGeom>
          <a:solidFill>
            <a:schemeClr val="accent2"/>
          </a:solidFill>
          <a:ln>
            <a:noFill/>
          </a:ln>
          <a:effectLst>
            <a:outerShdw blurRad="44450" dist="27940" dir="5400000" algn="ctr">
              <a:srgbClr val="000000">
                <a:alpha val="31764"/>
              </a:srgbClr>
            </a:outerShdw>
          </a:effectLst>
        </p:spPr>
        <p:txBody>
          <a:bodyPr spcFirstLastPara="1" wrap="square" lIns="35999" tIns="17994" rIns="35999" bIns="17994" anchor="ctr" anchorCtr="0">
            <a:noAutofit/>
          </a:bodyPr>
          <a:lstStyle/>
          <a:p>
            <a:pPr algn="ctr">
              <a:buClr>
                <a:schemeClr val="lt1"/>
              </a:buClr>
              <a:buSzPts val="1800"/>
            </a:pPr>
            <a:endParaRPr sz="709">
              <a:solidFill>
                <a:srgbClr val="FFFFFF"/>
              </a:solidFill>
              <a:latin typeface="Calibri"/>
              <a:ea typeface="Calibri"/>
              <a:cs typeface="Calibri"/>
              <a:sym typeface="Calibri"/>
            </a:endParaRPr>
          </a:p>
        </p:txBody>
      </p:sp>
      <p:sp>
        <p:nvSpPr>
          <p:cNvPr id="351" name="Google Shape;351;p24"/>
          <p:cNvSpPr txBox="1"/>
          <p:nvPr/>
        </p:nvSpPr>
        <p:spPr>
          <a:xfrm>
            <a:off x="178921" y="226346"/>
            <a:ext cx="4475789" cy="582066"/>
          </a:xfrm>
          <a:prstGeom prst="rect">
            <a:avLst/>
          </a:prstGeom>
          <a:noFill/>
          <a:ln>
            <a:noFill/>
          </a:ln>
        </p:spPr>
        <p:txBody>
          <a:bodyPr spcFirstLastPara="1" wrap="square" lIns="35999" tIns="17994" rIns="35999" bIns="17994" anchor="t" anchorCtr="0">
            <a:spAutoFit/>
          </a:bodyPr>
          <a:lstStyle/>
          <a:p>
            <a:pPr algn="ctr">
              <a:lnSpc>
                <a:spcPct val="150000"/>
              </a:lnSpc>
              <a:buClr>
                <a:srgbClr val="833C0B"/>
              </a:buClr>
              <a:buSzPts val="2000"/>
            </a:pPr>
            <a:r>
              <a:rPr lang="en-US" sz="788" b="1">
                <a:solidFill>
                  <a:srgbClr val="833C0B"/>
                </a:solidFill>
              </a:rPr>
              <a:t>Để kết nối cộng đồng giáo viên và nhận thêm nhiều tài liệu giảng dạy, </a:t>
            </a:r>
            <a:endParaRPr sz="217"/>
          </a:p>
          <a:p>
            <a:pPr algn="ctr">
              <a:lnSpc>
                <a:spcPct val="150000"/>
              </a:lnSpc>
              <a:buClr>
                <a:srgbClr val="833C0B"/>
              </a:buClr>
              <a:buSzPts val="2000"/>
            </a:pPr>
            <a:r>
              <a:rPr lang="en-US" sz="788">
                <a:solidFill>
                  <a:srgbClr val="833C0B"/>
                </a:solidFill>
              </a:rPr>
              <a:t>mời quý thầy cô tham gia Group Facebook</a:t>
            </a:r>
            <a:endParaRPr sz="217"/>
          </a:p>
          <a:p>
            <a:pPr algn="ctr">
              <a:lnSpc>
                <a:spcPct val="150000"/>
              </a:lnSpc>
              <a:buClr>
                <a:srgbClr val="833C0B"/>
              </a:buClr>
              <a:buSzPts val="2000"/>
            </a:pPr>
            <a:r>
              <a:rPr lang="en-US" sz="788">
                <a:solidFill>
                  <a:srgbClr val="833C0B"/>
                </a:solidFill>
              </a:rPr>
              <a:t>theo đường link:  </a:t>
            </a:r>
            <a:endParaRPr sz="217"/>
          </a:p>
        </p:txBody>
      </p:sp>
      <p:sp>
        <p:nvSpPr>
          <p:cNvPr id="352" name="Google Shape;352;p24"/>
          <p:cNvSpPr/>
          <p:nvPr/>
        </p:nvSpPr>
        <p:spPr>
          <a:xfrm>
            <a:off x="961502" y="787514"/>
            <a:ext cx="2916694" cy="181781"/>
          </a:xfrm>
          <a:prstGeom prst="roundRect">
            <a:avLst>
              <a:gd name="adj" fmla="val 16667"/>
            </a:avLst>
          </a:prstGeom>
          <a:solidFill>
            <a:srgbClr val="FBE4D4"/>
          </a:solidFill>
          <a:ln w="12700" cap="flat" cmpd="sng">
            <a:solidFill>
              <a:srgbClr val="C55A11"/>
            </a:solidFill>
            <a:prstDash val="solid"/>
            <a:miter lim="800000"/>
            <a:headEnd type="none" w="sm" len="sm"/>
            <a:tailEnd type="none" w="sm" len="sm"/>
          </a:ln>
        </p:spPr>
        <p:txBody>
          <a:bodyPr spcFirstLastPara="1" wrap="square" lIns="35999" tIns="17994" rIns="35999" bIns="17994" anchor="ctr" anchorCtr="0">
            <a:noAutofit/>
          </a:bodyPr>
          <a:lstStyle/>
          <a:p>
            <a:pPr algn="ctr">
              <a:buClr>
                <a:schemeClr val="lt1"/>
              </a:buClr>
              <a:buSzPts val="1800"/>
            </a:pPr>
            <a:endParaRPr sz="709">
              <a:solidFill>
                <a:srgbClr val="FFFFFF"/>
              </a:solidFill>
              <a:latin typeface="Calibri"/>
              <a:ea typeface="Calibri"/>
              <a:cs typeface="Calibri"/>
              <a:sym typeface="Calibri"/>
            </a:endParaRPr>
          </a:p>
        </p:txBody>
      </p:sp>
      <p:sp>
        <p:nvSpPr>
          <p:cNvPr id="353" name="Google Shape;353;p24">
            <a:hlinkClick r:id="rId4"/>
          </p:cNvPr>
          <p:cNvSpPr txBox="1"/>
          <p:nvPr/>
        </p:nvSpPr>
        <p:spPr>
          <a:xfrm>
            <a:off x="1041318" y="787514"/>
            <a:ext cx="2804387" cy="181764"/>
          </a:xfrm>
          <a:prstGeom prst="rect">
            <a:avLst/>
          </a:prstGeom>
          <a:noFill/>
          <a:ln>
            <a:noFill/>
          </a:ln>
        </p:spPr>
        <p:txBody>
          <a:bodyPr spcFirstLastPara="1" wrap="square" lIns="35999" tIns="17994" rIns="35999" bIns="17994" anchor="t" anchorCtr="0">
            <a:spAutoFit/>
          </a:bodyPr>
          <a:lstStyle/>
          <a:p>
            <a:pPr>
              <a:buClr>
                <a:srgbClr val="833C0B"/>
              </a:buClr>
              <a:buSzPts val="2400"/>
            </a:pPr>
            <a:r>
              <a:rPr lang="en-US" sz="945" b="1" u="sng">
                <a:solidFill>
                  <a:srgbClr val="833C0B"/>
                </a:solidFill>
              </a:rPr>
              <a:t>Hoc10 – Đồng hành cùng giáo viên tiểu học</a:t>
            </a:r>
            <a:endParaRPr sz="217"/>
          </a:p>
        </p:txBody>
      </p:sp>
      <p:sp>
        <p:nvSpPr>
          <p:cNvPr id="354" name="Google Shape;354;p24"/>
          <p:cNvSpPr txBox="1"/>
          <p:nvPr/>
        </p:nvSpPr>
        <p:spPr>
          <a:xfrm>
            <a:off x="1579460" y="937657"/>
            <a:ext cx="1701678" cy="218249"/>
          </a:xfrm>
          <a:prstGeom prst="rect">
            <a:avLst/>
          </a:prstGeom>
          <a:noFill/>
          <a:ln>
            <a:noFill/>
          </a:ln>
        </p:spPr>
        <p:txBody>
          <a:bodyPr spcFirstLastPara="1" wrap="square" lIns="35999" tIns="17994" rIns="35999" bIns="17994" anchor="t" anchorCtr="0">
            <a:spAutoFit/>
          </a:bodyPr>
          <a:lstStyle/>
          <a:p>
            <a:pPr algn="ctr">
              <a:lnSpc>
                <a:spcPct val="150000"/>
              </a:lnSpc>
              <a:buClr>
                <a:srgbClr val="833C0B"/>
              </a:buClr>
              <a:buSzPts val="2000"/>
            </a:pPr>
            <a:r>
              <a:rPr lang="en-US" sz="788">
                <a:solidFill>
                  <a:srgbClr val="833C0B"/>
                </a:solidFill>
              </a:rPr>
              <a:t>Hoặc truy cập qua QR code</a:t>
            </a:r>
            <a:endParaRPr sz="217"/>
          </a:p>
        </p:txBody>
      </p:sp>
      <p:pic>
        <p:nvPicPr>
          <p:cNvPr id="355" name="Google Shape;355;p24" descr="Ngón Trỏ, ngón tay, Máy tính Biểu tượng Tay - tay png tải về - Miễn phí  trong suốt Tay png Tải về."/>
          <p:cNvPicPr preferRelativeResize="0"/>
          <p:nvPr/>
        </p:nvPicPr>
        <p:blipFill rotWithShape="1">
          <a:blip r:embed="rId5">
            <a:alphaModFix/>
          </a:blip>
          <a:srcRect/>
          <a:stretch/>
        </p:blipFill>
        <p:spPr>
          <a:xfrm rot="-5400000">
            <a:off x="2236140" y="1122967"/>
            <a:ext cx="414741" cy="294927"/>
          </a:xfrm>
          <a:prstGeom prst="rect">
            <a:avLst/>
          </a:prstGeom>
          <a:noFill/>
          <a:ln>
            <a:noFill/>
          </a:ln>
        </p:spPr>
      </p:pic>
      <p:pic>
        <p:nvPicPr>
          <p:cNvPr id="356" name="Google Shape;356;p24"/>
          <p:cNvPicPr preferRelativeResize="0"/>
          <p:nvPr/>
        </p:nvPicPr>
        <p:blipFill rotWithShape="1">
          <a:blip r:embed="rId6">
            <a:alphaModFix/>
          </a:blip>
          <a:srcRect/>
          <a:stretch/>
        </p:blipFill>
        <p:spPr>
          <a:xfrm>
            <a:off x="1931509" y="1465597"/>
            <a:ext cx="1057034" cy="1057034"/>
          </a:xfrm>
          <a:prstGeom prst="roundRect">
            <a:avLst>
              <a:gd name="adj" fmla="val 12957"/>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55"/>
        <p:cNvGrpSpPr/>
        <p:nvPr/>
      </p:nvGrpSpPr>
      <p:grpSpPr>
        <a:xfrm>
          <a:off x="0" y="0"/>
          <a:ext cx="0" cy="0"/>
          <a:chOff x="0" y="0"/>
          <a:chExt cx="0" cy="0"/>
        </a:xfrm>
      </p:grpSpPr>
      <p:pic>
        <p:nvPicPr>
          <p:cNvPr id="2" name="Picture 4">
            <a:hlinkClick r:id="rId4"/>
            <a:extLst>
              <a:ext uri="{FF2B5EF4-FFF2-40B4-BE49-F238E27FC236}">
                <a16:creationId xmlns:a16="http://schemas.microsoft.com/office/drawing/2014/main" id="{73A54AFB-6534-DFEB-C7EF-27CED7963DB4}"/>
              </a:ext>
            </a:extLst>
          </p:cNvPr>
          <p:cNvPicPr>
            <a:picLocks noChangeAspect="1"/>
          </p:cNvPicPr>
          <p:nvPr/>
        </p:nvPicPr>
        <p:blipFill>
          <a:blip r:embed="rId5"/>
          <a:stretch>
            <a:fillRect/>
          </a:stretch>
        </p:blipFill>
        <p:spPr>
          <a:xfrm>
            <a:off x="4154068" y="317460"/>
            <a:ext cx="611689" cy="3716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65"/>
        <p:cNvGrpSpPr/>
        <p:nvPr/>
      </p:nvGrpSpPr>
      <p:grpSpPr>
        <a:xfrm>
          <a:off x="0" y="0"/>
          <a:ext cx="0" cy="0"/>
          <a:chOff x="0" y="0"/>
          <a:chExt cx="0" cy="0"/>
        </a:xfrm>
      </p:grpSpPr>
      <p:pic>
        <p:nvPicPr>
          <p:cNvPr id="3" name="Picture 2">
            <a:extLst>
              <a:ext uri="{FF2B5EF4-FFF2-40B4-BE49-F238E27FC236}">
                <a16:creationId xmlns:a16="http://schemas.microsoft.com/office/drawing/2014/main" id="{A4C5A033-015E-49A6-AD53-504F605561A6}"/>
              </a:ext>
            </a:extLst>
          </p:cNvPr>
          <p:cNvPicPr>
            <a:picLocks noChangeAspect="1"/>
          </p:cNvPicPr>
          <p:nvPr/>
        </p:nvPicPr>
        <p:blipFill>
          <a:blip r:embed="rId4"/>
          <a:stretch>
            <a:fillRect/>
          </a:stretch>
        </p:blipFill>
        <p:spPr>
          <a:xfrm>
            <a:off x="1279" y="664142"/>
            <a:ext cx="4798042" cy="2036195"/>
          </a:xfrm>
          <a:prstGeom prst="rect">
            <a:avLst/>
          </a:prstGeom>
        </p:spPr>
      </p:pic>
      <p:sp>
        <p:nvSpPr>
          <p:cNvPr id="4" name="Rectangle 3">
            <a:extLst>
              <a:ext uri="{FF2B5EF4-FFF2-40B4-BE49-F238E27FC236}">
                <a16:creationId xmlns:a16="http://schemas.microsoft.com/office/drawing/2014/main" id="{1BE599C5-ACCF-4DC2-AF1E-5FEBB8A1118C}"/>
              </a:ext>
            </a:extLst>
          </p:cNvPr>
          <p:cNvSpPr/>
          <p:nvPr/>
        </p:nvSpPr>
        <p:spPr>
          <a:xfrm>
            <a:off x="1075021" y="1300414"/>
            <a:ext cx="2852086" cy="607089"/>
          </a:xfrm>
          <a:prstGeom prst="rect">
            <a:avLst/>
          </a:prstGeom>
        </p:spPr>
        <p:txBody>
          <a:bodyPr wrap="square">
            <a:spAutoFit/>
          </a:bodyPr>
          <a:lstStyle/>
          <a:p>
            <a:pPr algn="ctr">
              <a:lnSpc>
                <a:spcPct val="150000"/>
              </a:lnSpc>
            </a:pPr>
            <a:r>
              <a:rPr lang="vi-VN" sz="1200">
                <a:solidFill>
                  <a:schemeClr val="dk1"/>
                </a:solidFill>
                <a:latin typeface="+mn-lt"/>
                <a:ea typeface="Calibri"/>
                <a:cs typeface="Calibri"/>
                <a:sym typeface="Calibri"/>
              </a:rPr>
              <a:t>Trạng ngữ là gì? Trạng ngữ có thể đứng ở vị trí nào trong câu?</a:t>
            </a:r>
          </a:p>
        </p:txBody>
      </p:sp>
    </p:spTree>
    <p:extLst>
      <p:ext uri="{BB962C8B-B14F-4D97-AF65-F5344CB8AC3E}">
        <p14:creationId xmlns:p14="http://schemas.microsoft.com/office/powerpoint/2010/main" val="182873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85"/>
        <p:cNvGrpSpPr/>
        <p:nvPr/>
      </p:nvGrpSpPr>
      <p:grpSpPr>
        <a:xfrm>
          <a:off x="0" y="0"/>
          <a:ext cx="0" cy="0"/>
          <a:chOff x="0" y="0"/>
          <a:chExt cx="0" cy="0"/>
        </a:xfrm>
      </p:grpSpPr>
      <p:pic>
        <p:nvPicPr>
          <p:cNvPr id="2" name="Picture 4">
            <a:hlinkClick r:id="rId4"/>
            <a:extLst>
              <a:ext uri="{FF2B5EF4-FFF2-40B4-BE49-F238E27FC236}">
                <a16:creationId xmlns:a16="http://schemas.microsoft.com/office/drawing/2014/main" id="{42910508-A1B1-CB0D-8449-76315D0561FC}"/>
              </a:ext>
            </a:extLst>
          </p:cNvPr>
          <p:cNvPicPr>
            <a:picLocks noChangeAspect="1"/>
          </p:cNvPicPr>
          <p:nvPr/>
        </p:nvPicPr>
        <p:blipFill>
          <a:blip r:embed="rId5"/>
          <a:stretch>
            <a:fillRect/>
          </a:stretch>
        </p:blipFill>
        <p:spPr>
          <a:xfrm>
            <a:off x="4154068" y="317460"/>
            <a:ext cx="611689" cy="3716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grpSp>
        <p:nvGrpSpPr>
          <p:cNvPr id="2" name="Google Shape;100;p2">
            <a:extLst>
              <a:ext uri="{FF2B5EF4-FFF2-40B4-BE49-F238E27FC236}">
                <a16:creationId xmlns:a16="http://schemas.microsoft.com/office/drawing/2014/main" id="{EBAA3267-635D-4176-9516-54086BBA252A}"/>
              </a:ext>
            </a:extLst>
          </p:cNvPr>
          <p:cNvGrpSpPr/>
          <p:nvPr/>
        </p:nvGrpSpPr>
        <p:grpSpPr>
          <a:xfrm>
            <a:off x="734478" y="799573"/>
            <a:ext cx="3610777" cy="1716622"/>
            <a:chOff x="2266330" y="2019300"/>
            <a:chExt cx="13755340" cy="6539511"/>
          </a:xfrm>
        </p:grpSpPr>
        <p:sp>
          <p:nvSpPr>
            <p:cNvPr id="3" name="Google Shape;101;p2">
              <a:extLst>
                <a:ext uri="{FF2B5EF4-FFF2-40B4-BE49-F238E27FC236}">
                  <a16:creationId xmlns:a16="http://schemas.microsoft.com/office/drawing/2014/main" id="{075EAE25-9167-4659-9DAD-A8C56BDFB1BA}"/>
                </a:ext>
              </a:extLst>
            </p:cNvPr>
            <p:cNvSpPr/>
            <p:nvPr/>
          </p:nvSpPr>
          <p:spPr>
            <a:xfrm>
              <a:off x="2266330" y="2019300"/>
              <a:ext cx="13755340" cy="6539511"/>
            </a:xfrm>
            <a:custGeom>
              <a:avLst/>
              <a:gdLst/>
              <a:ahLst/>
              <a:cxnLst/>
              <a:rect l="l" t="t" r="r" b="b"/>
              <a:pathLst>
                <a:path w="1908907" h="907526" extrusionOk="0">
                  <a:moveTo>
                    <a:pt x="0" y="0"/>
                  </a:moveTo>
                  <a:lnTo>
                    <a:pt x="1908907" y="0"/>
                  </a:lnTo>
                  <a:lnTo>
                    <a:pt x="1908907" y="907527"/>
                  </a:lnTo>
                  <a:lnTo>
                    <a:pt x="0" y="907527"/>
                  </a:lnTo>
                  <a:lnTo>
                    <a:pt x="0" y="0"/>
                  </a:lnTo>
                  <a:close/>
                </a:path>
              </a:pathLst>
            </a:custGeom>
            <a:blipFill rotWithShape="1">
              <a:blip r:embed="rId4">
                <a:alphaModFix/>
              </a:blip>
              <a:stretch>
                <a:fillRect/>
              </a:stretch>
            </a:blipFill>
            <a:ln>
              <a:noFill/>
            </a:ln>
          </p:spPr>
          <p:txBody>
            <a:bodyPr spcFirstLastPara="1" wrap="square" lIns="35999" tIns="17994" rIns="35999" bIns="17994"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chemeClr val="tx1"/>
                </a:solidFill>
                <a:effectLst/>
                <a:uLnTx/>
                <a:uFillTx/>
                <a:latin typeface="+mn-lt"/>
                <a:ea typeface="Calibri"/>
                <a:cs typeface="Calibri"/>
                <a:sym typeface="Calibri"/>
              </a:endParaRPr>
            </a:p>
          </p:txBody>
        </p:sp>
        <p:sp>
          <p:nvSpPr>
            <p:cNvPr id="4" name="Google Shape;102;p2">
              <a:extLst>
                <a:ext uri="{FF2B5EF4-FFF2-40B4-BE49-F238E27FC236}">
                  <a16:creationId xmlns:a16="http://schemas.microsoft.com/office/drawing/2014/main" id="{6CDC7BFB-35D7-4D0A-8135-9154B13894C2}"/>
                </a:ext>
              </a:extLst>
            </p:cNvPr>
            <p:cNvSpPr txBox="1"/>
            <p:nvPr/>
          </p:nvSpPr>
          <p:spPr>
            <a:xfrm>
              <a:off x="3276600" y="5289055"/>
              <a:ext cx="11353801" cy="2248902"/>
            </a:xfrm>
            <a:prstGeom prst="rect">
              <a:avLst/>
            </a:prstGeom>
            <a:noFill/>
            <a:ln>
              <a:noFill/>
            </a:ln>
          </p:spPr>
          <p:txBody>
            <a:bodyPr spcFirstLastPara="1" wrap="square" lIns="35999" tIns="17994" rIns="35999" bIns="17994" anchor="t" anchorCtr="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1200" b="1" i="0" u="none" strike="noStrike" kern="0" cap="none" spc="0" normalizeH="0" baseline="0" noProof="0">
                  <a:ln>
                    <a:noFill/>
                  </a:ln>
                  <a:solidFill>
                    <a:schemeClr val="tx1"/>
                  </a:solidFill>
                  <a:effectLst/>
                  <a:uLnTx/>
                  <a:uFillTx/>
                  <a:latin typeface="+mn-lt"/>
                </a:rPr>
                <a:t>1. Đánh giá kĩ năng đọc thành tiếng, học thuộc lòng</a:t>
              </a:r>
              <a:endParaRPr kumimoji="0" sz="1200" b="0" i="0" u="none" strike="noStrike" kern="0" cap="none" spc="0" normalizeH="0" baseline="0" noProof="0">
                <a:ln>
                  <a:noFill/>
                </a:ln>
                <a:solidFill>
                  <a:schemeClr val="tx1"/>
                </a:solidFill>
                <a:effectLst/>
                <a:uLnTx/>
                <a:uFillTx/>
                <a:latin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ppt_w</p:attrName>
                                        </p:attrNameLst>
                                      </p:cBhvr>
                                      <p:tavLst>
                                        <p:tav tm="0">
                                          <p:val>
                                            <p:strVal val="0"/>
                                          </p:val>
                                        </p:tav>
                                        <p:tav tm="100000">
                                          <p:val>
                                            <p:strVal val="#ppt_w"/>
                                          </p:val>
                                        </p:tav>
                                      </p:tavLst>
                                    </p:anim>
                                    <p:anim calcmode="lin" valueType="num">
                                      <p:cBhvr additive="base">
                                        <p:cTn id="8" dur="500"/>
                                        <p:tgtEl>
                                          <p:spTgt spid="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sp>
        <p:nvSpPr>
          <p:cNvPr id="2" name="Google Shape;108;p3">
            <a:extLst>
              <a:ext uri="{FF2B5EF4-FFF2-40B4-BE49-F238E27FC236}">
                <a16:creationId xmlns:a16="http://schemas.microsoft.com/office/drawing/2014/main" id="{B97A4923-40C5-46CF-BBFE-9F351703F77E}"/>
              </a:ext>
            </a:extLst>
          </p:cNvPr>
          <p:cNvSpPr/>
          <p:nvPr/>
        </p:nvSpPr>
        <p:spPr>
          <a:xfrm>
            <a:off x="1671889" y="1525604"/>
            <a:ext cx="1441884" cy="1086940"/>
          </a:xfrm>
          <a:custGeom>
            <a:avLst/>
            <a:gdLst/>
            <a:ahLst/>
            <a:cxnLst/>
            <a:rect l="l" t="t" r="r" b="b"/>
            <a:pathLst>
              <a:path w="5137837" h="294562" extrusionOk="0">
                <a:moveTo>
                  <a:pt x="0" y="0"/>
                </a:moveTo>
                <a:lnTo>
                  <a:pt x="5137837" y="0"/>
                </a:lnTo>
                <a:lnTo>
                  <a:pt x="5137837" y="294562"/>
                </a:lnTo>
                <a:lnTo>
                  <a:pt x="0" y="294562"/>
                </a:lnTo>
                <a:close/>
              </a:path>
            </a:pathLst>
          </a:custGeom>
          <a:solidFill>
            <a:srgbClr val="FFFFFF"/>
          </a:solidFill>
          <a:ln w="38100" cap="sq" cmpd="sng">
            <a:solidFill>
              <a:srgbClr val="320B01"/>
            </a:solidFill>
            <a:prstDash val="solid"/>
            <a:miter lim="8000"/>
            <a:headEnd type="none" w="sm" len="sm"/>
            <a:tailEnd type="none" w="sm" len="sm"/>
          </a:ln>
        </p:spPr>
        <p:txBody>
          <a:bodyPr spcFirstLastPara="1" wrap="square" lIns="35999" tIns="17994" rIns="35999" bIns="17994"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900" b="0" i="0" u="none" strike="noStrike" kern="0" cap="none" spc="0" normalizeH="0" baseline="0" noProof="0">
                <a:ln>
                  <a:noFill/>
                </a:ln>
                <a:solidFill>
                  <a:sysClr val="windowText" lastClr="000000"/>
                </a:solidFill>
                <a:effectLst/>
                <a:uLnTx/>
                <a:uFillTx/>
                <a:latin typeface="+mn-lt"/>
              </a:rPr>
              <a:t>Đọc thuộc lòng ba khổ thơ em thích trong bài </a:t>
            </a:r>
            <a:endParaRPr kumimoji="0" sz="900" b="0" i="0" u="none" strike="noStrike" kern="0" cap="none" spc="0" normalizeH="0" baseline="0" noProof="0">
              <a:ln>
                <a:noFill/>
              </a:ln>
              <a:solidFill>
                <a:sysClr val="windowText" lastClr="000000"/>
              </a:solidFill>
              <a:effectLst/>
              <a:uLnTx/>
              <a:uFillTx/>
              <a:latin typeface="+mn-lt"/>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900" b="1" i="1" u="none" strike="noStrike" kern="0" cap="none" spc="0" normalizeH="0" baseline="0" noProof="0">
                <a:ln>
                  <a:noFill/>
                </a:ln>
                <a:solidFill>
                  <a:sysClr val="windowText" lastClr="000000"/>
                </a:solidFill>
                <a:effectLst/>
                <a:uLnTx/>
                <a:uFillTx/>
                <a:latin typeface="+mn-lt"/>
              </a:rPr>
              <a:t>Đoàn thuyền đánh cá</a:t>
            </a:r>
            <a:endParaRPr kumimoji="0" sz="900" b="0" i="0" u="none" strike="noStrike" kern="0" cap="none" spc="0" normalizeH="0" baseline="0" noProof="0">
              <a:ln>
                <a:noFill/>
              </a:ln>
              <a:solidFill>
                <a:sysClr val="windowText" lastClr="000000"/>
              </a:solidFill>
              <a:effectLst/>
              <a:uLnTx/>
              <a:uFillTx/>
              <a:latin typeface="+mn-lt"/>
            </a:endParaRPr>
          </a:p>
        </p:txBody>
      </p:sp>
      <p:sp>
        <p:nvSpPr>
          <p:cNvPr id="3" name="Google Shape;109;p3">
            <a:extLst>
              <a:ext uri="{FF2B5EF4-FFF2-40B4-BE49-F238E27FC236}">
                <a16:creationId xmlns:a16="http://schemas.microsoft.com/office/drawing/2014/main" id="{3144968B-9CFB-48EE-80B1-09C2B769B60C}"/>
              </a:ext>
            </a:extLst>
          </p:cNvPr>
          <p:cNvSpPr/>
          <p:nvPr/>
        </p:nvSpPr>
        <p:spPr>
          <a:xfrm>
            <a:off x="3287401" y="1525604"/>
            <a:ext cx="1347163" cy="1086940"/>
          </a:xfrm>
          <a:custGeom>
            <a:avLst/>
            <a:gdLst/>
            <a:ahLst/>
            <a:cxnLst/>
            <a:rect l="l" t="t" r="r" b="b"/>
            <a:pathLst>
              <a:path w="5137837" h="294562" extrusionOk="0">
                <a:moveTo>
                  <a:pt x="0" y="0"/>
                </a:moveTo>
                <a:lnTo>
                  <a:pt x="5137837" y="0"/>
                </a:lnTo>
                <a:lnTo>
                  <a:pt x="5137837" y="294562"/>
                </a:lnTo>
                <a:lnTo>
                  <a:pt x="0" y="294562"/>
                </a:lnTo>
                <a:close/>
              </a:path>
            </a:pathLst>
          </a:custGeom>
          <a:solidFill>
            <a:srgbClr val="FFFFFF"/>
          </a:solidFill>
          <a:ln w="38100" cap="sq" cmpd="sng">
            <a:solidFill>
              <a:srgbClr val="320B01"/>
            </a:solidFill>
            <a:prstDash val="solid"/>
            <a:miter lim="8000"/>
            <a:headEnd type="none" w="sm" len="sm"/>
            <a:tailEnd type="none" w="sm" len="sm"/>
          </a:ln>
        </p:spPr>
        <p:txBody>
          <a:bodyPr spcFirstLastPara="1" wrap="square" lIns="35999" tIns="17994" rIns="35999" bIns="17994"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900" b="0" i="0" u="none" strike="noStrike" kern="0" cap="none" spc="0" normalizeH="0" baseline="0" noProof="0">
                <a:ln>
                  <a:noFill/>
                </a:ln>
                <a:solidFill>
                  <a:sysClr val="windowText" lastClr="000000"/>
                </a:solidFill>
                <a:effectLst/>
                <a:uLnTx/>
                <a:uFillTx/>
                <a:latin typeface="+mn-lt"/>
              </a:rPr>
              <a:t>Đọc bài đọc</a:t>
            </a:r>
            <a:endParaRPr kumimoji="0" sz="900" b="0" i="0" u="none" strike="noStrike" kern="0" cap="none" spc="0" normalizeH="0" baseline="0" noProof="0">
              <a:ln>
                <a:noFill/>
              </a:ln>
              <a:solidFill>
                <a:sysClr val="windowText" lastClr="000000"/>
              </a:solidFill>
              <a:effectLst/>
              <a:uLnTx/>
              <a:uFillTx/>
              <a:latin typeface="+mn-lt"/>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900" b="1" i="0" u="none" strike="noStrike" kern="0" cap="none" spc="0" normalizeH="0" baseline="0" noProof="0">
                <a:ln>
                  <a:noFill/>
                </a:ln>
                <a:solidFill>
                  <a:sysClr val="windowText" lastClr="000000"/>
                </a:solidFill>
                <a:effectLst/>
                <a:uLnTx/>
                <a:uFillTx/>
                <a:latin typeface="+mn-lt"/>
              </a:rPr>
              <a:t>Người lính dũng cảm</a:t>
            </a:r>
            <a:endParaRPr kumimoji="0" sz="900" b="0" i="0" u="none" strike="noStrike" kern="0" cap="none" spc="0" normalizeH="0" baseline="0" noProof="0">
              <a:ln>
                <a:noFill/>
              </a:ln>
              <a:solidFill>
                <a:sysClr val="windowText" lastClr="000000"/>
              </a:solidFill>
              <a:effectLst/>
              <a:uLnTx/>
              <a:uFillTx/>
              <a:latin typeface="+mn-lt"/>
            </a:endParaRPr>
          </a:p>
          <a:p>
            <a:pPr marL="0" marR="0" lvl="0" indent="0" algn="ctr" defTabSz="914400" eaLnBrk="1" fontAlgn="auto" latinLnBrk="0" hangingPunct="1">
              <a:lnSpc>
                <a:spcPct val="150000"/>
              </a:lnSpc>
              <a:spcBef>
                <a:spcPts val="0"/>
              </a:spcBef>
              <a:spcAft>
                <a:spcPts val="0"/>
              </a:spcAft>
              <a:buClrTx/>
              <a:buSzTx/>
              <a:buFontTx/>
              <a:buNone/>
              <a:tabLst/>
              <a:defRPr/>
            </a:pPr>
            <a:endParaRPr kumimoji="0" sz="900" b="0" i="0" u="none" strike="noStrike" kern="0" cap="none" spc="0" normalizeH="0" baseline="0" noProof="0">
              <a:ln>
                <a:noFill/>
              </a:ln>
              <a:solidFill>
                <a:sysClr val="windowText" lastClr="000000"/>
              </a:solidFill>
              <a:effectLst/>
              <a:uLnTx/>
              <a:uFillTx/>
              <a:latin typeface="+mn-lt"/>
            </a:endParaRPr>
          </a:p>
        </p:txBody>
      </p:sp>
      <p:sp>
        <p:nvSpPr>
          <p:cNvPr id="4" name="Google Shape;110;p3">
            <a:extLst>
              <a:ext uri="{FF2B5EF4-FFF2-40B4-BE49-F238E27FC236}">
                <a16:creationId xmlns:a16="http://schemas.microsoft.com/office/drawing/2014/main" id="{3F196AD4-AE20-4865-A0E7-186903E5C0A7}"/>
              </a:ext>
            </a:extLst>
          </p:cNvPr>
          <p:cNvSpPr/>
          <p:nvPr/>
        </p:nvSpPr>
        <p:spPr>
          <a:xfrm>
            <a:off x="292293" y="1525604"/>
            <a:ext cx="1240155" cy="1086940"/>
          </a:xfrm>
          <a:custGeom>
            <a:avLst/>
            <a:gdLst/>
            <a:ahLst/>
            <a:cxnLst/>
            <a:rect l="l" t="t" r="r" b="b"/>
            <a:pathLst>
              <a:path w="5137837" h="294562" extrusionOk="0">
                <a:moveTo>
                  <a:pt x="0" y="0"/>
                </a:moveTo>
                <a:lnTo>
                  <a:pt x="5137837" y="0"/>
                </a:lnTo>
                <a:lnTo>
                  <a:pt x="5137837" y="294562"/>
                </a:lnTo>
                <a:lnTo>
                  <a:pt x="0" y="294562"/>
                </a:lnTo>
                <a:close/>
              </a:path>
            </a:pathLst>
          </a:custGeom>
          <a:solidFill>
            <a:srgbClr val="FFFFFF"/>
          </a:solidFill>
          <a:ln w="38100" cap="sq" cmpd="sng">
            <a:solidFill>
              <a:srgbClr val="320B01"/>
            </a:solidFill>
            <a:prstDash val="solid"/>
            <a:miter lim="8000"/>
            <a:headEnd type="none" w="sm" len="sm"/>
            <a:tailEnd type="none" w="sm" len="sm"/>
          </a:ln>
        </p:spPr>
        <p:txBody>
          <a:bodyPr spcFirstLastPara="1" wrap="square" lIns="35999" tIns="17994" rIns="35999" bIns="17994"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900" b="0" i="0" u="none" strike="noStrike" kern="0" cap="none" spc="0" normalizeH="0" baseline="0" noProof="0">
                <a:ln>
                  <a:noFill/>
                </a:ln>
                <a:solidFill>
                  <a:sysClr val="windowText" lastClr="000000"/>
                </a:solidFill>
                <a:effectLst/>
                <a:uLnTx/>
                <a:uFillTx/>
                <a:latin typeface="+mn-lt"/>
              </a:rPr>
              <a:t>Đọc bài đọc</a:t>
            </a:r>
            <a:endParaRPr kumimoji="0" sz="900" b="0" i="0" u="none" strike="noStrike" kern="0" cap="none" spc="0" normalizeH="0" baseline="0" noProof="0">
              <a:ln>
                <a:noFill/>
              </a:ln>
              <a:solidFill>
                <a:sysClr val="windowText" lastClr="000000"/>
              </a:solidFill>
              <a:effectLst/>
              <a:uLnTx/>
              <a:uFillTx/>
              <a:latin typeface="+mn-lt"/>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900" b="1" i="0" u="none" strike="noStrike" kern="0" cap="none" spc="0" normalizeH="0" baseline="0" noProof="0">
                <a:ln>
                  <a:noFill/>
                </a:ln>
                <a:solidFill>
                  <a:sysClr val="windowText" lastClr="000000"/>
                </a:solidFill>
                <a:effectLst/>
                <a:uLnTx/>
                <a:uFillTx/>
                <a:latin typeface="+mn-lt"/>
              </a:rPr>
              <a:t>Buổi học cuối cùng</a:t>
            </a:r>
            <a:endParaRPr kumimoji="0" sz="900" b="1" i="0" u="none" strike="noStrike" kern="0" cap="none" spc="0" normalizeH="0" baseline="0" noProof="0">
              <a:ln>
                <a:noFill/>
              </a:ln>
              <a:solidFill>
                <a:sysClr val="windowText" lastClr="000000"/>
              </a:solidFill>
              <a:effectLst/>
              <a:uLnTx/>
              <a:uFillTx/>
              <a:latin typeface="+mn-lt"/>
            </a:endParaRPr>
          </a:p>
        </p:txBody>
      </p:sp>
      <p:sp>
        <p:nvSpPr>
          <p:cNvPr id="5" name="Google Shape;111;p3">
            <a:extLst>
              <a:ext uri="{FF2B5EF4-FFF2-40B4-BE49-F238E27FC236}">
                <a16:creationId xmlns:a16="http://schemas.microsoft.com/office/drawing/2014/main" id="{E56A6380-E345-4219-9370-9BA3E7816BE5}"/>
              </a:ext>
            </a:extLst>
          </p:cNvPr>
          <p:cNvSpPr txBox="1"/>
          <p:nvPr/>
        </p:nvSpPr>
        <p:spPr>
          <a:xfrm>
            <a:off x="439533" y="645595"/>
            <a:ext cx="3000375" cy="623248"/>
          </a:xfrm>
          <a:prstGeom prst="rect">
            <a:avLst/>
          </a:prstGeom>
          <a:noFill/>
          <a:ln>
            <a:noFill/>
          </a:ln>
        </p:spPr>
        <p:txBody>
          <a:bodyPr spcFirstLastPara="1" wrap="square" lIns="0" tIns="0" rIns="0" bIns="0" anchor="t" anchorCtr="0">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900" b="1" i="0" u="none" strike="noStrike" kern="0" cap="none" spc="0" normalizeH="0" baseline="0" noProof="0">
                <a:ln>
                  <a:noFill/>
                </a:ln>
                <a:solidFill>
                  <a:sysClr val="windowText" lastClr="000000"/>
                </a:solidFill>
                <a:effectLst/>
                <a:uLnTx/>
                <a:uFillTx/>
                <a:latin typeface="+mn-lt"/>
              </a:rPr>
              <a:t>Mỗi học sinh đọc một đoạn văn, đoạn thơ khoảng 85 − 90 tiếng hoặc đọc</a:t>
            </a:r>
            <a:r>
              <a:rPr lang="vi-VN" sz="900">
                <a:solidFill>
                  <a:sysClr val="windowText" lastClr="000000"/>
                </a:solidFill>
                <a:latin typeface="+mn-lt"/>
              </a:rPr>
              <a:t> </a:t>
            </a:r>
            <a:r>
              <a:rPr kumimoji="0" lang="vi-VN" sz="900" b="1" i="0" u="none" strike="noStrike" kern="0" cap="none" spc="0" normalizeH="0" baseline="0" noProof="0">
                <a:ln>
                  <a:noFill/>
                </a:ln>
                <a:solidFill>
                  <a:sysClr val="windowText" lastClr="000000"/>
                </a:solidFill>
                <a:effectLst/>
                <a:uLnTx/>
                <a:uFillTx/>
                <a:latin typeface="+mn-lt"/>
              </a:rPr>
              <a:t>thuộc lòng một đoạn thơ (bài thơ) đã học.</a:t>
            </a:r>
            <a:endParaRPr kumimoji="0" sz="900" b="1" i="0" u="none" strike="noStrike" kern="0" cap="none" spc="0" normalizeH="0" baseline="0" noProof="0">
              <a:ln>
                <a:noFill/>
              </a:ln>
              <a:solidFill>
                <a:sysClr val="windowText" lastClr="000000"/>
              </a:solidFill>
              <a:effectLst/>
              <a:uLnTx/>
              <a:uFillTx/>
              <a:latin typeface="+mn-lt"/>
            </a:endParaRPr>
          </a:p>
        </p:txBody>
      </p:sp>
      <p:sp>
        <p:nvSpPr>
          <p:cNvPr id="6" name="Google Shape;112;p3">
            <a:extLst>
              <a:ext uri="{FF2B5EF4-FFF2-40B4-BE49-F238E27FC236}">
                <a16:creationId xmlns:a16="http://schemas.microsoft.com/office/drawing/2014/main" id="{9804807E-ADF5-42A3-B937-4F88BCB75195}"/>
              </a:ext>
            </a:extLst>
          </p:cNvPr>
          <p:cNvSpPr/>
          <p:nvPr/>
        </p:nvSpPr>
        <p:spPr>
          <a:xfrm>
            <a:off x="3649370" y="627599"/>
            <a:ext cx="1105759" cy="623248"/>
          </a:xfrm>
          <a:custGeom>
            <a:avLst/>
            <a:gdLst/>
            <a:ahLst/>
            <a:cxnLst/>
            <a:rect l="l" t="t" r="r" b="b"/>
            <a:pathLst>
              <a:path w="4641552" h="2649904" extrusionOk="0">
                <a:moveTo>
                  <a:pt x="0" y="0"/>
                </a:moveTo>
                <a:lnTo>
                  <a:pt x="4641552" y="0"/>
                </a:lnTo>
                <a:lnTo>
                  <a:pt x="4641552" y="2649904"/>
                </a:lnTo>
                <a:lnTo>
                  <a:pt x="0" y="2649904"/>
                </a:lnTo>
                <a:lnTo>
                  <a:pt x="0" y="0"/>
                </a:lnTo>
                <a:close/>
              </a:path>
            </a:pathLst>
          </a:custGeom>
          <a:blipFill rotWithShape="1">
            <a:blip r:embed="rId4">
              <a:alphaModFix/>
            </a:blip>
            <a:stretch>
              <a:fillRect/>
            </a:stretch>
          </a:blipFill>
          <a:ln>
            <a:noFill/>
          </a:ln>
        </p:spPr>
        <p:txBody>
          <a:bodyPr spcFirstLastPara="1" wrap="square" lIns="35999" tIns="17994" rIns="35999" bIns="17994" anchor="t" anchorCtr="0">
            <a:noAutofit/>
          </a:bodyPr>
          <a:lstStyle/>
          <a:p>
            <a:endParaRPr sz="900">
              <a:latin typeface="+mn-lt"/>
              <a:ea typeface="Calibri"/>
              <a:cs typeface="Calibri"/>
              <a:sym typeface="Calibri"/>
            </a:endParaRPr>
          </a:p>
        </p:txBody>
      </p:sp>
      <p:sp>
        <p:nvSpPr>
          <p:cNvPr id="7" name="Google Shape;113;p3">
            <a:extLst>
              <a:ext uri="{FF2B5EF4-FFF2-40B4-BE49-F238E27FC236}">
                <a16:creationId xmlns:a16="http://schemas.microsoft.com/office/drawing/2014/main" id="{2DC81664-BBDB-42D3-AB54-37A4F748CDD1}"/>
              </a:ext>
            </a:extLst>
          </p:cNvPr>
          <p:cNvSpPr/>
          <p:nvPr/>
        </p:nvSpPr>
        <p:spPr>
          <a:xfrm>
            <a:off x="743064" y="1350169"/>
            <a:ext cx="325306" cy="325306"/>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4">
              <a:lumMod val="75000"/>
            </a:schemeClr>
          </a:solidFill>
          <a:ln>
            <a:noFill/>
          </a:ln>
        </p:spPr>
        <p:txBody>
          <a:bodyPr spcFirstLastPara="1" wrap="square" lIns="35999" tIns="17994" rIns="35999" bIns="17994"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100" b="1" i="0" u="none" strike="noStrike" kern="0" cap="none" spc="0" normalizeH="0" baseline="0" noProof="0">
                <a:ln>
                  <a:noFill/>
                </a:ln>
                <a:solidFill>
                  <a:schemeClr val="tx1"/>
                </a:solidFill>
                <a:effectLst/>
                <a:uLnTx/>
                <a:uFillTx/>
                <a:latin typeface="+mn-lt"/>
              </a:rPr>
              <a:t>1</a:t>
            </a:r>
            <a:endParaRPr kumimoji="0" sz="1100" b="0" i="0" u="none" strike="noStrike" kern="0" cap="none" spc="0" normalizeH="0" baseline="0" noProof="0">
              <a:ln>
                <a:noFill/>
              </a:ln>
              <a:solidFill>
                <a:schemeClr val="tx1"/>
              </a:solidFill>
              <a:effectLst/>
              <a:uLnTx/>
              <a:uFillTx/>
              <a:latin typeface="+mn-lt"/>
            </a:endParaRPr>
          </a:p>
        </p:txBody>
      </p:sp>
      <p:sp>
        <p:nvSpPr>
          <p:cNvPr id="8" name="Google Shape;114;p3">
            <a:extLst>
              <a:ext uri="{FF2B5EF4-FFF2-40B4-BE49-F238E27FC236}">
                <a16:creationId xmlns:a16="http://schemas.microsoft.com/office/drawing/2014/main" id="{BD64A49B-945F-4E2E-A73B-58F9516DDCC5}"/>
              </a:ext>
            </a:extLst>
          </p:cNvPr>
          <p:cNvSpPr/>
          <p:nvPr/>
        </p:nvSpPr>
        <p:spPr>
          <a:xfrm>
            <a:off x="2313330" y="1350169"/>
            <a:ext cx="325306" cy="325306"/>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4">
              <a:lumMod val="75000"/>
            </a:schemeClr>
          </a:solidFill>
          <a:ln>
            <a:noFill/>
          </a:ln>
        </p:spPr>
        <p:txBody>
          <a:bodyPr spcFirstLastPara="1" wrap="square" lIns="35999" tIns="17994" rIns="35999" bIns="17994"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100" b="1" i="0" u="none" strike="noStrike" kern="0" cap="none" spc="0" normalizeH="0" baseline="0" noProof="0">
                <a:ln>
                  <a:noFill/>
                </a:ln>
                <a:solidFill>
                  <a:schemeClr val="tx1"/>
                </a:solidFill>
                <a:effectLst/>
                <a:uLnTx/>
                <a:uFillTx/>
                <a:latin typeface="+mn-lt"/>
              </a:rPr>
              <a:t>2</a:t>
            </a:r>
            <a:endParaRPr kumimoji="0" sz="1100" b="1" i="0" u="none" strike="noStrike" kern="0" cap="none" spc="0" normalizeH="0" baseline="0" noProof="0">
              <a:ln>
                <a:noFill/>
              </a:ln>
              <a:solidFill>
                <a:schemeClr val="tx1"/>
              </a:solidFill>
              <a:effectLst/>
              <a:uLnTx/>
              <a:uFillTx/>
              <a:latin typeface="+mn-lt"/>
            </a:endParaRPr>
          </a:p>
        </p:txBody>
      </p:sp>
      <p:sp>
        <p:nvSpPr>
          <p:cNvPr id="9" name="Google Shape;115;p3">
            <a:extLst>
              <a:ext uri="{FF2B5EF4-FFF2-40B4-BE49-F238E27FC236}">
                <a16:creationId xmlns:a16="http://schemas.microsoft.com/office/drawing/2014/main" id="{C2171048-8889-4142-A3F9-822C8E20C784}"/>
              </a:ext>
            </a:extLst>
          </p:cNvPr>
          <p:cNvSpPr/>
          <p:nvPr/>
        </p:nvSpPr>
        <p:spPr>
          <a:xfrm>
            <a:off x="3798329" y="1362951"/>
            <a:ext cx="325306" cy="325306"/>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4">
              <a:lumMod val="75000"/>
            </a:schemeClr>
          </a:solidFill>
          <a:ln>
            <a:noFill/>
          </a:ln>
        </p:spPr>
        <p:txBody>
          <a:bodyPr spcFirstLastPara="1" wrap="square" lIns="35999" tIns="17994" rIns="35999" bIns="17994"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100" b="1" i="0" u="none" strike="noStrike" kern="0" cap="none" spc="0" normalizeH="0" baseline="0" noProof="0">
                <a:ln>
                  <a:noFill/>
                </a:ln>
                <a:solidFill>
                  <a:schemeClr val="tx1"/>
                </a:solidFill>
                <a:effectLst/>
                <a:uLnTx/>
                <a:uFillTx/>
                <a:latin typeface="+mn-lt"/>
              </a:rPr>
              <a:t>3</a:t>
            </a:r>
            <a:endParaRPr kumimoji="0" sz="1100" b="1" i="0" u="none" strike="noStrike" kern="0" cap="none" spc="0" normalizeH="0" baseline="0" noProof="0">
              <a:ln>
                <a:noFill/>
              </a:ln>
              <a:solidFill>
                <a:schemeClr val="tx1"/>
              </a:solidFill>
              <a:effectLst/>
              <a:uLnTx/>
              <a:uFillTx/>
              <a:latin typeface="+mn-lt"/>
            </a:endParaRPr>
          </a:p>
        </p:txBody>
      </p:sp>
    </p:spTree>
    <p:extLst>
      <p:ext uri="{BB962C8B-B14F-4D97-AF65-F5344CB8AC3E}">
        <p14:creationId xmlns:p14="http://schemas.microsoft.com/office/powerpoint/2010/main" val="450825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p:tgtEl>
                                          <p:spTgt spid="3"/>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p:tgtEl>
                                          <p:spTgt spid="4"/>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p:tgtEl>
                                          <p:spTgt spid="7"/>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p:tgtEl>
                                          <p:spTgt spid="8"/>
                                        </p:tgtEl>
                                        <p:attrNameLst>
                                          <p:attrName>ppt_y</p:attrName>
                                        </p:attrNameLst>
                                      </p:cBhvr>
                                      <p:tavLst>
                                        <p:tav tm="0">
                                          <p:val>
                                            <p:strVal val="#ppt_y+1"/>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grpSp>
        <p:nvGrpSpPr>
          <p:cNvPr id="2" name="Google Shape;120;p4">
            <a:extLst>
              <a:ext uri="{FF2B5EF4-FFF2-40B4-BE49-F238E27FC236}">
                <a16:creationId xmlns:a16="http://schemas.microsoft.com/office/drawing/2014/main" id="{DC36F74B-2E0E-4B1F-B7A4-9FB5E74BC25C}"/>
              </a:ext>
            </a:extLst>
          </p:cNvPr>
          <p:cNvGrpSpPr/>
          <p:nvPr/>
        </p:nvGrpSpPr>
        <p:grpSpPr>
          <a:xfrm>
            <a:off x="686352" y="737009"/>
            <a:ext cx="3610777" cy="1716622"/>
            <a:chOff x="2266330" y="2019300"/>
            <a:chExt cx="13755340" cy="6539511"/>
          </a:xfrm>
        </p:grpSpPr>
        <p:sp>
          <p:nvSpPr>
            <p:cNvPr id="3" name="Google Shape;121;p4">
              <a:extLst>
                <a:ext uri="{FF2B5EF4-FFF2-40B4-BE49-F238E27FC236}">
                  <a16:creationId xmlns:a16="http://schemas.microsoft.com/office/drawing/2014/main" id="{FB8BC7D1-6D78-4C38-B0DF-E220FC4CA574}"/>
                </a:ext>
              </a:extLst>
            </p:cNvPr>
            <p:cNvSpPr/>
            <p:nvPr/>
          </p:nvSpPr>
          <p:spPr>
            <a:xfrm>
              <a:off x="2266330" y="2019300"/>
              <a:ext cx="13755340" cy="6539511"/>
            </a:xfrm>
            <a:custGeom>
              <a:avLst/>
              <a:gdLst/>
              <a:ahLst/>
              <a:cxnLst/>
              <a:rect l="l" t="t" r="r" b="b"/>
              <a:pathLst>
                <a:path w="1908907" h="907526" extrusionOk="0">
                  <a:moveTo>
                    <a:pt x="0" y="0"/>
                  </a:moveTo>
                  <a:lnTo>
                    <a:pt x="1908907" y="0"/>
                  </a:lnTo>
                  <a:lnTo>
                    <a:pt x="1908907" y="907527"/>
                  </a:lnTo>
                  <a:lnTo>
                    <a:pt x="0" y="907527"/>
                  </a:lnTo>
                  <a:lnTo>
                    <a:pt x="0" y="0"/>
                  </a:lnTo>
                  <a:close/>
                </a:path>
              </a:pathLst>
            </a:custGeom>
            <a:blipFill rotWithShape="1">
              <a:blip r:embed="rId4">
                <a:alphaModFix/>
              </a:blip>
              <a:stretch>
                <a:fillRect/>
              </a:stretch>
            </a:blipFill>
            <a:ln>
              <a:noFill/>
            </a:ln>
          </p:spPr>
          <p:txBody>
            <a:bodyPr spcFirstLastPara="1" wrap="square" lIns="35999" tIns="17994" rIns="35999" bIns="17994"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chemeClr val="tx1"/>
                </a:solidFill>
                <a:effectLst/>
                <a:uLnTx/>
                <a:uFillTx/>
                <a:latin typeface="+mn-lt"/>
                <a:ea typeface="Calibri"/>
                <a:cs typeface="Calibri"/>
                <a:sym typeface="Calibri"/>
              </a:endParaRPr>
            </a:p>
          </p:txBody>
        </p:sp>
        <p:sp>
          <p:nvSpPr>
            <p:cNvPr id="4" name="Google Shape;122;p4">
              <a:extLst>
                <a:ext uri="{FF2B5EF4-FFF2-40B4-BE49-F238E27FC236}">
                  <a16:creationId xmlns:a16="http://schemas.microsoft.com/office/drawing/2014/main" id="{EF13C5F1-BA4B-49D9-BD73-CDDA9F4F5316}"/>
                </a:ext>
              </a:extLst>
            </p:cNvPr>
            <p:cNvSpPr txBox="1"/>
            <p:nvPr/>
          </p:nvSpPr>
          <p:spPr>
            <a:xfrm>
              <a:off x="5333998" y="5527394"/>
              <a:ext cx="7619999" cy="1369543"/>
            </a:xfrm>
            <a:prstGeom prst="rect">
              <a:avLst/>
            </a:prstGeom>
            <a:noFill/>
            <a:ln>
              <a:noFill/>
            </a:ln>
          </p:spPr>
          <p:txBody>
            <a:bodyPr spcFirstLastPara="1" wrap="square" lIns="35999" tIns="17994" rIns="35999" bIns="17994" anchor="t" anchorCtr="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1400" b="1" i="0" u="none" strike="noStrike" kern="0" cap="none" spc="0" normalizeH="0" baseline="0" noProof="0">
                  <a:ln>
                    <a:noFill/>
                  </a:ln>
                  <a:solidFill>
                    <a:schemeClr val="tx1"/>
                  </a:solidFill>
                  <a:effectLst/>
                  <a:uLnTx/>
                  <a:uFillTx/>
                  <a:latin typeface="+mn-lt"/>
                </a:rPr>
                <a:t>2. Luyện từ và câu</a:t>
              </a:r>
              <a:endParaRPr kumimoji="0" sz="1400" b="0" i="0" u="none" strike="noStrike" kern="0" cap="none" spc="0" normalizeH="0" baseline="0" noProof="0">
                <a:ln>
                  <a:noFill/>
                </a:ln>
                <a:solidFill>
                  <a:schemeClr val="tx1"/>
                </a:solidFill>
                <a:effectLst/>
                <a:uLnTx/>
                <a:uFillTx/>
                <a:latin typeface="+mn-lt"/>
              </a:endParaRPr>
            </a:p>
          </p:txBody>
        </p:sp>
      </p:grpSp>
    </p:spTree>
    <p:extLst>
      <p:ext uri="{BB962C8B-B14F-4D97-AF65-F5344CB8AC3E}">
        <p14:creationId xmlns:p14="http://schemas.microsoft.com/office/powerpoint/2010/main" val="3846630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ppt_w</p:attrName>
                                        </p:attrNameLst>
                                      </p:cBhvr>
                                      <p:tavLst>
                                        <p:tav tm="0">
                                          <p:val>
                                            <p:strVal val="0"/>
                                          </p:val>
                                        </p:tav>
                                        <p:tav tm="100000">
                                          <p:val>
                                            <p:strVal val="#ppt_w"/>
                                          </p:val>
                                        </p:tav>
                                      </p:tavLst>
                                    </p:anim>
                                    <p:anim calcmode="lin" valueType="num">
                                      <p:cBhvr additive="base">
                                        <p:cTn id="8" dur="500"/>
                                        <p:tgtEl>
                                          <p:spTgt spid="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sp>
        <p:nvSpPr>
          <p:cNvPr id="2" name="Google Shape;127;p5">
            <a:extLst>
              <a:ext uri="{FF2B5EF4-FFF2-40B4-BE49-F238E27FC236}">
                <a16:creationId xmlns:a16="http://schemas.microsoft.com/office/drawing/2014/main" id="{BBBC63A8-CF2E-47E5-A073-E2E048C7159E}"/>
              </a:ext>
            </a:extLst>
          </p:cNvPr>
          <p:cNvSpPr txBox="1"/>
          <p:nvPr/>
        </p:nvSpPr>
        <p:spPr>
          <a:xfrm>
            <a:off x="200401" y="701361"/>
            <a:ext cx="4380548" cy="174839"/>
          </a:xfrm>
          <a:prstGeom prst="rect">
            <a:avLst/>
          </a:prstGeom>
          <a:noFill/>
          <a:ln>
            <a:noFill/>
          </a:ln>
        </p:spPr>
        <p:txBody>
          <a:bodyPr spcFirstLastPara="1" wrap="square" lIns="35999" tIns="17994" rIns="35999" bIns="17994"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900" b="1" i="0" u="none" strike="noStrike" kern="0" cap="none" spc="0" normalizeH="0" baseline="0" noProof="0">
                <a:ln>
                  <a:noFill/>
                </a:ln>
                <a:solidFill>
                  <a:schemeClr val="tx1"/>
                </a:solidFill>
                <a:effectLst/>
                <a:uLnTx/>
                <a:uFillTx/>
                <a:latin typeface="+mn-lt"/>
              </a:rPr>
              <a:t>Bài tập 1. Tìm trạng ngữ trong các đoạn văn dưới đây:</a:t>
            </a:r>
            <a:endParaRPr kumimoji="0" sz="900" b="0" i="0" u="none" strike="noStrike" kern="0" cap="none" spc="0" normalizeH="0" baseline="0" noProof="0">
              <a:ln>
                <a:noFill/>
              </a:ln>
              <a:solidFill>
                <a:schemeClr val="tx1"/>
              </a:solidFill>
              <a:effectLst/>
              <a:uLnTx/>
              <a:uFillTx/>
              <a:latin typeface="+mn-lt"/>
            </a:endParaRPr>
          </a:p>
        </p:txBody>
      </p:sp>
      <p:sp>
        <p:nvSpPr>
          <p:cNvPr id="3" name="Google Shape;128;p5">
            <a:extLst>
              <a:ext uri="{FF2B5EF4-FFF2-40B4-BE49-F238E27FC236}">
                <a16:creationId xmlns:a16="http://schemas.microsoft.com/office/drawing/2014/main" id="{C37B1DE7-E3B9-43A1-8034-194F460ED7B4}"/>
              </a:ext>
            </a:extLst>
          </p:cNvPr>
          <p:cNvSpPr/>
          <p:nvPr/>
        </p:nvSpPr>
        <p:spPr>
          <a:xfrm>
            <a:off x="200401" y="986589"/>
            <a:ext cx="2942247" cy="1564332"/>
          </a:xfrm>
          <a:prstGeom prst="wedgeRoundRectCallout">
            <a:avLst>
              <a:gd name="adj1" fmla="val -20833"/>
              <a:gd name="adj2" fmla="val 56936"/>
              <a:gd name="adj3" fmla="val 16667"/>
            </a:avLst>
          </a:prstGeom>
          <a:solidFill>
            <a:srgbClr val="FFFFFF"/>
          </a:solidFill>
          <a:ln w="9525" cap="flat" cmpd="sng">
            <a:solidFill>
              <a:schemeClr val="accent1"/>
            </a:solidFill>
            <a:prstDash val="solid"/>
            <a:round/>
            <a:headEnd type="none" w="sm" len="sm"/>
            <a:tailEnd type="none" w="sm" len="sm"/>
          </a:ln>
        </p:spPr>
        <p:txBody>
          <a:bodyPr spcFirstLastPara="1" wrap="square" lIns="94500" tIns="17994" rIns="94500" bIns="17994" anchor="ctr" anchorCtr="0">
            <a:no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900" b="0" i="0" u="none" strike="noStrike" kern="0" cap="none" spc="0" normalizeH="0" baseline="0" noProof="0">
                <a:ln>
                  <a:noFill/>
                </a:ln>
                <a:solidFill>
                  <a:sysClr val="windowText" lastClr="000000"/>
                </a:solidFill>
                <a:effectLst/>
                <a:uLnTx/>
                <a:uFillTx/>
                <a:latin typeface="+mn-lt"/>
              </a:rPr>
              <a:t>a, Mùa xuân, lá bàng mới nảy trông như những ngọn lửa xanh. Sang hè, lá lên thật dày, ánh sáng xuyên qua chỉ còn là màu ngọc bích. Khi lá bàng ngả sang màu lục, ấy là mùa thu. Sang đến những ngày cuối đông, mùa của lá rụng, nó lại có vẻ đẹp riêng.</a:t>
            </a:r>
            <a:endParaRPr kumimoji="0" sz="900" b="0" i="0" u="none" strike="noStrike" kern="0" cap="none" spc="0" normalizeH="0" baseline="0" noProof="0">
              <a:ln>
                <a:noFill/>
              </a:ln>
              <a:solidFill>
                <a:sysClr val="windowText" lastClr="000000"/>
              </a:solidFill>
              <a:effectLst/>
              <a:uLnTx/>
              <a:uFillTx/>
              <a:latin typeface="+mn-lt"/>
            </a:endParaRPr>
          </a:p>
        </p:txBody>
      </p:sp>
      <p:sp>
        <p:nvSpPr>
          <p:cNvPr id="4" name="Google Shape;129;p5">
            <a:extLst>
              <a:ext uri="{FF2B5EF4-FFF2-40B4-BE49-F238E27FC236}">
                <a16:creationId xmlns:a16="http://schemas.microsoft.com/office/drawing/2014/main" id="{FCE85632-B742-4AC2-8C50-BD905AC02074}"/>
              </a:ext>
            </a:extLst>
          </p:cNvPr>
          <p:cNvSpPr/>
          <p:nvPr/>
        </p:nvSpPr>
        <p:spPr>
          <a:xfrm>
            <a:off x="3420975" y="1168434"/>
            <a:ext cx="1239984" cy="1393241"/>
          </a:xfrm>
          <a:custGeom>
            <a:avLst/>
            <a:gdLst/>
            <a:ahLst/>
            <a:cxnLst/>
            <a:rect l="l" t="t" r="r" b="b"/>
            <a:pathLst>
              <a:path w="1141041" h="1282069" extrusionOk="0">
                <a:moveTo>
                  <a:pt x="0" y="0"/>
                </a:moveTo>
                <a:lnTo>
                  <a:pt x="1141041" y="0"/>
                </a:lnTo>
                <a:lnTo>
                  <a:pt x="1141041" y="1282069"/>
                </a:lnTo>
                <a:lnTo>
                  <a:pt x="0" y="1282069"/>
                </a:lnTo>
                <a:lnTo>
                  <a:pt x="0" y="0"/>
                </a:lnTo>
                <a:close/>
              </a:path>
            </a:pathLst>
          </a:custGeom>
          <a:blipFill rotWithShape="1">
            <a:blip r:embed="rId4">
              <a:alphaModFix/>
            </a:blip>
            <a:stretch>
              <a:fillRect/>
            </a:stretch>
          </a:blipFill>
          <a:ln>
            <a:noFill/>
          </a:ln>
        </p:spPr>
        <p:txBody>
          <a:bodyPr spcFirstLastPara="1" wrap="square" lIns="35999" tIns="17994" rIns="35999" bIns="17994" anchor="t" anchorCtr="0">
            <a:noAutofit/>
          </a:bodyPr>
          <a:lstStyle/>
          <a:p>
            <a:endParaRPr sz="900">
              <a:latin typeface="+mn-lt"/>
              <a:ea typeface="Calibri"/>
              <a:cs typeface="Calibri"/>
              <a:sym typeface="Calibri"/>
            </a:endParaRPr>
          </a:p>
        </p:txBody>
      </p:sp>
      <p:cxnSp>
        <p:nvCxnSpPr>
          <p:cNvPr id="5" name="Google Shape;130;p5">
            <a:extLst>
              <a:ext uri="{FF2B5EF4-FFF2-40B4-BE49-F238E27FC236}">
                <a16:creationId xmlns:a16="http://schemas.microsoft.com/office/drawing/2014/main" id="{095F15A4-C795-478C-AD84-DA52AAFF0199}"/>
              </a:ext>
            </a:extLst>
          </p:cNvPr>
          <p:cNvCxnSpPr>
            <a:cxnSpLocks/>
          </p:cNvCxnSpPr>
          <p:nvPr/>
        </p:nvCxnSpPr>
        <p:spPr>
          <a:xfrm>
            <a:off x="551883" y="1350169"/>
            <a:ext cx="606391" cy="0"/>
          </a:xfrm>
          <a:prstGeom prst="straightConnector1">
            <a:avLst/>
          </a:prstGeom>
          <a:noFill/>
          <a:ln w="12700" cap="flat" cmpd="sng">
            <a:solidFill>
              <a:srgbClr val="FF0000"/>
            </a:solidFill>
            <a:prstDash val="solid"/>
            <a:round/>
            <a:headEnd type="none" w="sm" len="sm"/>
            <a:tailEnd type="none" w="sm" len="sm"/>
          </a:ln>
        </p:spPr>
      </p:cxnSp>
      <p:cxnSp>
        <p:nvCxnSpPr>
          <p:cNvPr id="6" name="Google Shape;131;p5">
            <a:extLst>
              <a:ext uri="{FF2B5EF4-FFF2-40B4-BE49-F238E27FC236}">
                <a16:creationId xmlns:a16="http://schemas.microsoft.com/office/drawing/2014/main" id="{9933B383-AB91-4A7A-B075-294479C485E8}"/>
              </a:ext>
            </a:extLst>
          </p:cNvPr>
          <p:cNvCxnSpPr>
            <a:cxnSpLocks/>
          </p:cNvCxnSpPr>
          <p:nvPr/>
        </p:nvCxnSpPr>
        <p:spPr>
          <a:xfrm>
            <a:off x="1756911" y="1552601"/>
            <a:ext cx="485775" cy="0"/>
          </a:xfrm>
          <a:prstGeom prst="straightConnector1">
            <a:avLst/>
          </a:prstGeom>
          <a:noFill/>
          <a:ln w="12700" cap="flat" cmpd="sng">
            <a:solidFill>
              <a:srgbClr val="FF0000"/>
            </a:solidFill>
            <a:prstDash val="solid"/>
            <a:round/>
            <a:headEnd type="none" w="sm" len="sm"/>
            <a:tailEnd type="none" w="sm" len="sm"/>
          </a:ln>
        </p:spPr>
      </p:cxnSp>
      <p:cxnSp>
        <p:nvCxnSpPr>
          <p:cNvPr id="7" name="Google Shape;132;p5">
            <a:extLst>
              <a:ext uri="{FF2B5EF4-FFF2-40B4-BE49-F238E27FC236}">
                <a16:creationId xmlns:a16="http://schemas.microsoft.com/office/drawing/2014/main" id="{28625E77-CE65-48A9-A5D0-5D41D2565F55}"/>
              </a:ext>
            </a:extLst>
          </p:cNvPr>
          <p:cNvCxnSpPr>
            <a:cxnSpLocks/>
          </p:cNvCxnSpPr>
          <p:nvPr/>
        </p:nvCxnSpPr>
        <p:spPr>
          <a:xfrm>
            <a:off x="1015465" y="1950846"/>
            <a:ext cx="1751798" cy="0"/>
          </a:xfrm>
          <a:prstGeom prst="straightConnector1">
            <a:avLst/>
          </a:prstGeom>
          <a:noFill/>
          <a:ln w="12700" cap="flat" cmpd="sng">
            <a:solidFill>
              <a:srgbClr val="FF0000"/>
            </a:solidFill>
            <a:prstDash val="solid"/>
            <a:round/>
            <a:headEnd type="none" w="sm" len="sm"/>
            <a:tailEnd type="none" w="sm" len="sm"/>
          </a:ln>
        </p:spPr>
      </p:cxnSp>
      <p:cxnSp>
        <p:nvCxnSpPr>
          <p:cNvPr id="8" name="Google Shape;133;p5">
            <a:extLst>
              <a:ext uri="{FF2B5EF4-FFF2-40B4-BE49-F238E27FC236}">
                <a16:creationId xmlns:a16="http://schemas.microsoft.com/office/drawing/2014/main" id="{FAAFAF2B-97DD-47B2-B0E6-AADC38797A6C}"/>
              </a:ext>
            </a:extLst>
          </p:cNvPr>
          <p:cNvCxnSpPr>
            <a:cxnSpLocks/>
          </p:cNvCxnSpPr>
          <p:nvPr/>
        </p:nvCxnSpPr>
        <p:spPr>
          <a:xfrm>
            <a:off x="1057209" y="2171625"/>
            <a:ext cx="1883309" cy="0"/>
          </a:xfrm>
          <a:prstGeom prst="straightConnector1">
            <a:avLst/>
          </a:prstGeom>
          <a:noFill/>
          <a:ln w="12700" cap="flat" cmpd="sng">
            <a:solidFill>
              <a:srgbClr val="FF0000"/>
            </a:solidFill>
            <a:prstDash val="solid"/>
            <a:round/>
            <a:headEnd type="none" w="sm" len="sm"/>
            <a:tailEnd type="none" w="sm" len="sm"/>
          </a:ln>
        </p:spPr>
      </p:cxnSp>
    </p:spTree>
    <p:extLst>
      <p:ext uri="{BB962C8B-B14F-4D97-AF65-F5344CB8AC3E}">
        <p14:creationId xmlns:p14="http://schemas.microsoft.com/office/powerpoint/2010/main" val="6058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sp>
        <p:nvSpPr>
          <p:cNvPr id="2" name="Google Shape;138;p6">
            <a:extLst>
              <a:ext uri="{FF2B5EF4-FFF2-40B4-BE49-F238E27FC236}">
                <a16:creationId xmlns:a16="http://schemas.microsoft.com/office/drawing/2014/main" id="{C827E28A-7580-40BF-BDDC-89E5F22BD166}"/>
              </a:ext>
            </a:extLst>
          </p:cNvPr>
          <p:cNvSpPr txBox="1"/>
          <p:nvPr/>
        </p:nvSpPr>
        <p:spPr>
          <a:xfrm>
            <a:off x="210026" y="652296"/>
            <a:ext cx="4380548" cy="174839"/>
          </a:xfrm>
          <a:prstGeom prst="rect">
            <a:avLst/>
          </a:prstGeom>
          <a:noFill/>
          <a:ln>
            <a:noFill/>
          </a:ln>
        </p:spPr>
        <p:txBody>
          <a:bodyPr spcFirstLastPara="1" wrap="square" lIns="35999" tIns="17994" rIns="35999" bIns="17994"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900" b="1" i="0" u="none" strike="noStrike" kern="0" cap="none" spc="0" normalizeH="0" baseline="0" noProof="0">
                <a:ln>
                  <a:noFill/>
                </a:ln>
                <a:solidFill>
                  <a:schemeClr val="tx1"/>
                </a:solidFill>
                <a:effectLst/>
                <a:uLnTx/>
                <a:uFillTx/>
                <a:latin typeface="+mn-lt"/>
              </a:rPr>
              <a:t>Bài tập 1. Tìm trạng ngữ trong các đoạn văn dưới đây:</a:t>
            </a:r>
            <a:endParaRPr kumimoji="0" sz="900" b="0" i="0" u="none" strike="noStrike" kern="0" cap="none" spc="0" normalizeH="0" baseline="0" noProof="0">
              <a:ln>
                <a:noFill/>
              </a:ln>
              <a:solidFill>
                <a:schemeClr val="tx1"/>
              </a:solidFill>
              <a:effectLst/>
              <a:uLnTx/>
              <a:uFillTx/>
              <a:latin typeface="+mn-lt"/>
            </a:endParaRPr>
          </a:p>
        </p:txBody>
      </p:sp>
      <p:sp>
        <p:nvSpPr>
          <p:cNvPr id="3" name="Google Shape;139;p6">
            <a:extLst>
              <a:ext uri="{FF2B5EF4-FFF2-40B4-BE49-F238E27FC236}">
                <a16:creationId xmlns:a16="http://schemas.microsoft.com/office/drawing/2014/main" id="{4578F268-E710-4EB3-984B-48F9D6CC446C}"/>
              </a:ext>
            </a:extLst>
          </p:cNvPr>
          <p:cNvSpPr/>
          <p:nvPr/>
        </p:nvSpPr>
        <p:spPr>
          <a:xfrm>
            <a:off x="80009" y="990123"/>
            <a:ext cx="3710464" cy="1571551"/>
          </a:xfrm>
          <a:prstGeom prst="wedgeRoundRectCallout">
            <a:avLst>
              <a:gd name="adj1" fmla="val -20833"/>
              <a:gd name="adj2" fmla="val 56936"/>
              <a:gd name="adj3" fmla="val 16667"/>
            </a:avLst>
          </a:prstGeom>
          <a:solidFill>
            <a:srgbClr val="FFFFFF"/>
          </a:solidFill>
          <a:ln w="9525" cap="flat" cmpd="sng">
            <a:solidFill>
              <a:schemeClr val="accent1"/>
            </a:solidFill>
            <a:prstDash val="solid"/>
            <a:round/>
            <a:headEnd type="none" w="sm" len="sm"/>
            <a:tailEnd type="none" w="sm" len="sm"/>
          </a:ln>
        </p:spPr>
        <p:txBody>
          <a:bodyPr spcFirstLastPara="1" wrap="square" lIns="94500" tIns="17994" rIns="94500" bIns="17994" anchor="ctr" anchorCtr="0">
            <a:no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900" b="0" i="0" u="none" strike="noStrike" kern="0" cap="none" spc="0" normalizeH="0" baseline="0" noProof="0">
                <a:ln>
                  <a:noFill/>
                </a:ln>
                <a:solidFill>
                  <a:sysClr val="windowText" lastClr="000000"/>
                </a:solidFill>
                <a:effectLst/>
                <a:uLnTx/>
                <a:uFillTx/>
                <a:latin typeface="+mn-lt"/>
              </a:rPr>
              <a:t>b, Sau cơn mưa, con đường trước cửa nhà em đang khô dần. Trên đường, xe đạp, xe máy, ô tô đi lại đông như mắc cửi. Ở vỉa hè bên kia, bác Cường đang dọn đồ nghề ra để chữa xe cho khách qua đường. Góc phố, một đám trẻ chơi nhảy dây. Những bím tóc tun ngủn vung vẩy theo từng nhịp chân và tiếng cười giòn tan.</a:t>
            </a:r>
            <a:endParaRPr kumimoji="0" sz="900" b="0" i="0" u="none" strike="noStrike" kern="0" cap="none" spc="0" normalizeH="0" baseline="0" noProof="0">
              <a:ln>
                <a:noFill/>
              </a:ln>
              <a:solidFill>
                <a:sysClr val="windowText" lastClr="000000"/>
              </a:solidFill>
              <a:effectLst/>
              <a:uLnTx/>
              <a:uFillTx/>
              <a:latin typeface="+mn-lt"/>
            </a:endParaRPr>
          </a:p>
        </p:txBody>
      </p:sp>
      <p:cxnSp>
        <p:nvCxnSpPr>
          <p:cNvPr id="4" name="Google Shape;140;p6">
            <a:extLst>
              <a:ext uri="{FF2B5EF4-FFF2-40B4-BE49-F238E27FC236}">
                <a16:creationId xmlns:a16="http://schemas.microsoft.com/office/drawing/2014/main" id="{63395B4F-6DCE-4D74-B2A1-682036CA08CE}"/>
              </a:ext>
            </a:extLst>
          </p:cNvPr>
          <p:cNvCxnSpPr>
            <a:cxnSpLocks/>
          </p:cNvCxnSpPr>
          <p:nvPr/>
        </p:nvCxnSpPr>
        <p:spPr>
          <a:xfrm>
            <a:off x="394786" y="1350169"/>
            <a:ext cx="779496" cy="0"/>
          </a:xfrm>
          <a:prstGeom prst="straightConnector1">
            <a:avLst/>
          </a:prstGeom>
          <a:noFill/>
          <a:ln w="12700" cap="flat" cmpd="sng">
            <a:solidFill>
              <a:srgbClr val="FF0000"/>
            </a:solidFill>
            <a:prstDash val="solid"/>
            <a:round/>
            <a:headEnd type="none" w="sm" len="sm"/>
            <a:tailEnd type="none" w="sm" len="sm"/>
          </a:ln>
        </p:spPr>
      </p:cxnSp>
      <p:cxnSp>
        <p:nvCxnSpPr>
          <p:cNvPr id="5" name="Google Shape;141;p6">
            <a:extLst>
              <a:ext uri="{FF2B5EF4-FFF2-40B4-BE49-F238E27FC236}">
                <a16:creationId xmlns:a16="http://schemas.microsoft.com/office/drawing/2014/main" id="{2DC8D0FD-C555-454D-95FB-4235BD4D35E9}"/>
              </a:ext>
            </a:extLst>
          </p:cNvPr>
          <p:cNvCxnSpPr>
            <a:cxnSpLocks/>
          </p:cNvCxnSpPr>
          <p:nvPr/>
        </p:nvCxnSpPr>
        <p:spPr>
          <a:xfrm>
            <a:off x="549392" y="1543728"/>
            <a:ext cx="624890" cy="0"/>
          </a:xfrm>
          <a:prstGeom prst="straightConnector1">
            <a:avLst/>
          </a:prstGeom>
          <a:noFill/>
          <a:ln w="12700" cap="flat" cmpd="sng">
            <a:solidFill>
              <a:srgbClr val="FF0000"/>
            </a:solidFill>
            <a:prstDash val="solid"/>
            <a:round/>
            <a:headEnd type="none" w="sm" len="sm"/>
            <a:tailEnd type="none" w="sm" len="sm"/>
          </a:ln>
        </p:spPr>
      </p:cxnSp>
      <p:cxnSp>
        <p:nvCxnSpPr>
          <p:cNvPr id="6" name="Google Shape;142;p6">
            <a:extLst>
              <a:ext uri="{FF2B5EF4-FFF2-40B4-BE49-F238E27FC236}">
                <a16:creationId xmlns:a16="http://schemas.microsoft.com/office/drawing/2014/main" id="{9B29FAAC-D31B-4D75-B44B-669C7B6A993F}"/>
              </a:ext>
            </a:extLst>
          </p:cNvPr>
          <p:cNvCxnSpPr>
            <a:cxnSpLocks/>
          </p:cNvCxnSpPr>
          <p:nvPr/>
        </p:nvCxnSpPr>
        <p:spPr>
          <a:xfrm>
            <a:off x="2071085" y="1951598"/>
            <a:ext cx="513298" cy="0"/>
          </a:xfrm>
          <a:prstGeom prst="straightConnector1">
            <a:avLst/>
          </a:prstGeom>
          <a:noFill/>
          <a:ln w="12700" cap="flat" cmpd="sng">
            <a:solidFill>
              <a:srgbClr val="FF0000"/>
            </a:solidFill>
            <a:prstDash val="solid"/>
            <a:round/>
            <a:headEnd type="none" w="sm" len="sm"/>
            <a:tailEnd type="none" w="sm" len="sm"/>
          </a:ln>
        </p:spPr>
      </p:cxnSp>
      <p:cxnSp>
        <p:nvCxnSpPr>
          <p:cNvPr id="7" name="Google Shape;143;p6">
            <a:extLst>
              <a:ext uri="{FF2B5EF4-FFF2-40B4-BE49-F238E27FC236}">
                <a16:creationId xmlns:a16="http://schemas.microsoft.com/office/drawing/2014/main" id="{D2EBAAD2-44B5-4B2C-A6E2-0CBCE6959CC5}"/>
              </a:ext>
            </a:extLst>
          </p:cNvPr>
          <p:cNvCxnSpPr>
            <a:cxnSpLocks/>
          </p:cNvCxnSpPr>
          <p:nvPr/>
        </p:nvCxnSpPr>
        <p:spPr>
          <a:xfrm>
            <a:off x="489397" y="1752551"/>
            <a:ext cx="939955" cy="0"/>
          </a:xfrm>
          <a:prstGeom prst="straightConnector1">
            <a:avLst/>
          </a:prstGeom>
          <a:noFill/>
          <a:ln w="12700" cap="flat" cmpd="sng">
            <a:solidFill>
              <a:srgbClr val="FF0000"/>
            </a:solidFill>
            <a:prstDash val="solid"/>
            <a:round/>
            <a:headEnd type="none" w="sm" len="sm"/>
            <a:tailEnd type="none" w="sm" len="sm"/>
          </a:ln>
        </p:spPr>
      </p:cxnSp>
      <p:sp>
        <p:nvSpPr>
          <p:cNvPr id="8" name="Google Shape;129;p5">
            <a:extLst>
              <a:ext uri="{FF2B5EF4-FFF2-40B4-BE49-F238E27FC236}">
                <a16:creationId xmlns:a16="http://schemas.microsoft.com/office/drawing/2014/main" id="{9FDB7D38-7262-4AE9-AC64-D19050BD8369}"/>
              </a:ext>
            </a:extLst>
          </p:cNvPr>
          <p:cNvSpPr/>
          <p:nvPr/>
        </p:nvSpPr>
        <p:spPr>
          <a:xfrm>
            <a:off x="3698935" y="1401427"/>
            <a:ext cx="1101665" cy="1293229"/>
          </a:xfrm>
          <a:custGeom>
            <a:avLst/>
            <a:gdLst/>
            <a:ahLst/>
            <a:cxnLst/>
            <a:rect l="l" t="t" r="r" b="b"/>
            <a:pathLst>
              <a:path w="1141041" h="1282069" extrusionOk="0">
                <a:moveTo>
                  <a:pt x="0" y="0"/>
                </a:moveTo>
                <a:lnTo>
                  <a:pt x="1141041" y="0"/>
                </a:lnTo>
                <a:lnTo>
                  <a:pt x="1141041" y="1282069"/>
                </a:lnTo>
                <a:lnTo>
                  <a:pt x="0" y="1282069"/>
                </a:lnTo>
                <a:lnTo>
                  <a:pt x="0" y="0"/>
                </a:lnTo>
                <a:close/>
              </a:path>
            </a:pathLst>
          </a:custGeom>
          <a:blipFill rotWithShape="1">
            <a:blip r:embed="rId4">
              <a:alphaModFix/>
            </a:blip>
            <a:stretch>
              <a:fillRect/>
            </a:stretch>
          </a:blipFill>
          <a:ln>
            <a:noFill/>
          </a:ln>
        </p:spPr>
        <p:txBody>
          <a:bodyPr spcFirstLastPara="1" wrap="square" lIns="35999" tIns="17994" rIns="35999" bIns="17994" anchor="t" anchorCtr="0">
            <a:noAutofit/>
          </a:bodyPr>
          <a:lstStyle/>
          <a:p>
            <a:endParaRPr sz="900">
              <a:latin typeface="+mn-lt"/>
              <a:ea typeface="Calibri"/>
              <a:cs typeface="Calibri"/>
              <a:sym typeface="Calibri"/>
            </a:endParaRPr>
          </a:p>
        </p:txBody>
      </p:sp>
    </p:spTree>
    <p:extLst>
      <p:ext uri="{BB962C8B-B14F-4D97-AF65-F5344CB8AC3E}">
        <p14:creationId xmlns:p14="http://schemas.microsoft.com/office/powerpoint/2010/main" val="25464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 Tùy chỉnh">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 Tùy chỉnh">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49</TotalTime>
  <Words>830</Words>
  <PresentationFormat>Custom</PresentationFormat>
  <Paragraphs>50</Paragraphs>
  <Slides>18</Slides>
  <Notes>18</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18</vt:i4>
      </vt:variant>
    </vt:vector>
  </HeadingPairs>
  <TitlesOfParts>
    <vt:vector size="24" baseType="lpstr">
      <vt:lpstr>Arial</vt:lpstr>
      <vt:lpstr>Calibri</vt:lpstr>
      <vt:lpstr>UTM Avo</vt:lpstr>
      <vt:lpstr>2_Office Theme</vt:lpstr>
      <vt:lpstr>Office Theme</vt:lpstr>
      <vt:lpstr>1_Office Theme</vt:lpstr>
      <vt:lpstr>TIẾNG VIỆT 4           Tập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2023-10-19T01:39:18Z</dcterms:created>
  <dcterms:modified xsi:type="dcterms:W3CDTF">2024-01-10T06:52:34Z</dcterms:modified>
</cp:coreProperties>
</file>