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B125-2EF2-4B38-BEDC-7D51A1C7D0F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68FB9-6001-4CD3-AC20-D7AD70939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24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83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1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文本占位符 819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7892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2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55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604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72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441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83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1399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05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52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976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39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5559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0180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30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123110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</a:t>
            </a:r>
            <a:r>
              <a:rPr kumimoji="0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mừng</a:t>
            </a: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các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con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63302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995" y="357351"/>
            <a:ext cx="5635680" cy="50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600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  <p:extLst>
      <p:ext uri="{BB962C8B-B14F-4D97-AF65-F5344CB8AC3E}">
        <p14:creationId xmlns:p14="http://schemas.microsoft.com/office/powerpoint/2010/main" val="2101951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34" y="0"/>
            <a:ext cx="7020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1" y="3818467"/>
            <a:ext cx="3740149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Text Box 5"/>
          <p:cNvSpPr txBox="1"/>
          <p:nvPr/>
        </p:nvSpPr>
        <p:spPr>
          <a:xfrm>
            <a:off x="2743200" y="2921000"/>
            <a:ext cx="6604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Thi kÓ tru­íc líp</a:t>
            </a:r>
          </a:p>
        </p:txBody>
      </p:sp>
    </p:spTree>
    <p:extLst>
      <p:ext uri="{BB962C8B-B14F-4D97-AF65-F5344CB8AC3E}">
        <p14:creationId xmlns:p14="http://schemas.microsoft.com/office/powerpoint/2010/main" val="130441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584200"/>
            <a:ext cx="7112000" cy="14865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C©u truyÖn gióp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hiÓu ®iÒu g</a:t>
            </a:r>
            <a:r>
              <a:rPr kumimoji="0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ì</a:t>
            </a:r>
            <a:r>
              <a:rPr kumimoji="0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29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59085305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39184"/>
            <a:ext cx="6682317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791200" y="3532717"/>
            <a:ext cx="5791200" cy="723329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5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UTM Avo" panose="02040603050506020204" pitchFamily="18" charset="0"/>
              </a:rPr>
              <a:t>Kể</a:t>
            </a:r>
            <a:r>
              <a:rPr kumimoji="0" lang="en-US" altLang="zh-CN" sz="426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UTM Avo" panose="02040603050506020204" pitchFamily="18" charset="0"/>
              </a:rPr>
              <a:t> </a:t>
            </a:r>
            <a:r>
              <a:rPr kumimoji="0" lang="en-US" altLang="zh-CN" sz="4265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UTM Avo" panose="02040603050506020204" pitchFamily="18" charset="0"/>
              </a:rPr>
              <a:t>chuyện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1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5"/>
          <p:cNvSpPr txBox="1"/>
          <p:nvPr/>
        </p:nvSpPr>
        <p:spPr>
          <a:xfrm>
            <a:off x="1524000" y="889000"/>
            <a:ext cx="49784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6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KÓ chuyÖn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1524000" y="2605266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Câu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chuyện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của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thước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kẻ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1320800" y="129117"/>
            <a:ext cx="6096000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Thø      ngµy     th¸ng    </a:t>
            </a:r>
            <a:r>
              <a:rPr kumimoji="0" sz="26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naêm</a:t>
            </a:r>
            <a:r>
              <a:rPr kumimoji="0" sz="26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2107400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84" y="590551"/>
            <a:ext cx="10077449" cy="62674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7"/>
          <p:cNvPicPr>
            <a:picLocks noChangeAspect="1"/>
          </p:cNvPicPr>
          <p:nvPr/>
        </p:nvPicPr>
        <p:blipFill>
          <a:blip r:embed="rId3"/>
          <a:srcRect l="12177" t="5074" r="19765" b="15106"/>
          <a:stretch>
            <a:fillRect/>
          </a:stretch>
        </p:blipFill>
        <p:spPr>
          <a:xfrm>
            <a:off x="-558800" y="2389717"/>
            <a:ext cx="4739217" cy="3293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071837" y="3584948"/>
            <a:ext cx="7742429" cy="110680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55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8" y="548640"/>
            <a:ext cx="5809129" cy="45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0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72" y="536028"/>
            <a:ext cx="5822731" cy="4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946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714703"/>
            <a:ext cx="57491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6348"/>
      </p:ext>
    </p:extLst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99394"/>
            <a:ext cx="5318235" cy="49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859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4" y="662152"/>
            <a:ext cx="5801710" cy="47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2281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.VnAvant</vt:lpstr>
      <vt:lpstr>Arial</vt:lpstr>
      <vt:lpstr>Calibri</vt:lpstr>
      <vt:lpstr>UTM Avo</vt:lpstr>
      <vt:lpstr>VNI-Avo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2021-01-19T11:36:17Z</dcterms:created>
  <dcterms:modified xsi:type="dcterms:W3CDTF">2021-01-19T11:36:39Z</dcterms:modified>
</cp:coreProperties>
</file>