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4.jpg" ContentType="image/pn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3"/>
  </p:notesMasterIdLst>
  <p:sldIdLst>
    <p:sldId id="256" r:id="rId2"/>
    <p:sldId id="265" r:id="rId3"/>
    <p:sldId id="283" r:id="rId4"/>
    <p:sldId id="257" r:id="rId5"/>
    <p:sldId id="258" r:id="rId6"/>
    <p:sldId id="263" r:id="rId7"/>
    <p:sldId id="261" r:id="rId8"/>
    <p:sldId id="284" r:id="rId9"/>
    <p:sldId id="285" r:id="rId10"/>
    <p:sldId id="286" r:id="rId11"/>
    <p:sldId id="279" r:id="rId12"/>
  </p:sldIdLst>
  <p:sldSz cx="9144000" cy="5143500" type="screen16x9"/>
  <p:notesSz cx="6858000" cy="9144000"/>
  <p:embeddedFontLst>
    <p:embeddedFont>
      <p:font typeface="Dosis" charset="0"/>
      <p:regular r:id="rId14"/>
      <p:bold r:id="rId15"/>
    </p:embeddedFont>
    <p:embeddedFont>
      <p:font typeface="Sniglet" charset="0"/>
      <p:regular r:id="rId16"/>
    </p:embeddedFont>
    <p:embeddedFont>
      <p:font typeface="Baskerville Old Face" pitchFamily="18"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AF63"/>
    <a:srgbClr val="CD45A6"/>
    <a:srgbClr val="EB2789"/>
    <a:srgbClr val="997995"/>
    <a:srgbClr val="72CE44"/>
    <a:srgbClr val="F7A9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E05E0FE-D782-4A1A-986F-B7B9CD512967}">
  <a:tblStyle styleId="{BE05E0FE-D782-4A1A-986F-B7B9CD512967}"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2" d="100"/>
          <a:sy n="102" d="100"/>
        </p:scale>
        <p:origin x="-456" y="1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29DDCE-15B9-4C61-A5AA-92CA6D431F6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D4BFE77-31FB-44D4-9306-BC9C799BB969}">
      <dgm:prSet phldrT="[Text]">
        <dgm:style>
          <a:lnRef idx="1">
            <a:schemeClr val="accent6"/>
          </a:lnRef>
          <a:fillRef idx="2">
            <a:schemeClr val="accent6"/>
          </a:fillRef>
          <a:effectRef idx="1">
            <a:schemeClr val="accent6"/>
          </a:effectRef>
          <a:fontRef idx="minor">
            <a:schemeClr val="dk1"/>
          </a:fontRef>
        </dgm:style>
      </dgm:prSet>
      <dgm:spPr/>
      <dgm:t>
        <a:bodyPr/>
        <a:lstStyle/>
        <a:p>
          <a:r>
            <a:rPr lang="en-US" dirty="0" smtClean="0"/>
            <a:t> </a:t>
          </a:r>
          <a:r>
            <a:rPr lang="en-US" dirty="0" err="1" smtClean="0">
              <a:solidFill>
                <a:srgbClr val="002060"/>
              </a:solidFill>
            </a:rPr>
            <a:t>Vật</a:t>
          </a:r>
          <a:r>
            <a:rPr lang="en-US" dirty="0" smtClean="0">
              <a:solidFill>
                <a:srgbClr val="002060"/>
              </a:solidFill>
            </a:rPr>
            <a:t> </a:t>
          </a:r>
          <a:r>
            <a:rPr lang="en-US" dirty="0" err="1" smtClean="0">
              <a:solidFill>
                <a:srgbClr val="002060"/>
              </a:solidFill>
            </a:rPr>
            <a:t>đang</a:t>
          </a:r>
          <a:r>
            <a:rPr lang="en-US" dirty="0" smtClean="0">
              <a:solidFill>
                <a:srgbClr val="002060"/>
              </a:solidFill>
            </a:rPr>
            <a:t> </a:t>
          </a:r>
          <a:r>
            <a:rPr lang="en-US" dirty="0" err="1" smtClean="0">
              <a:solidFill>
                <a:srgbClr val="002060"/>
              </a:solidFill>
            </a:rPr>
            <a:t>đứng</a:t>
          </a:r>
          <a:r>
            <a:rPr lang="en-US" dirty="0" smtClean="0">
              <a:solidFill>
                <a:srgbClr val="002060"/>
              </a:solidFill>
            </a:rPr>
            <a:t> </a:t>
          </a:r>
          <a:r>
            <a:rPr lang="en-US" dirty="0" err="1" smtClean="0">
              <a:solidFill>
                <a:srgbClr val="002060"/>
              </a:solidFill>
            </a:rPr>
            <a:t>yên</a:t>
          </a:r>
          <a:r>
            <a:rPr lang="en-US" dirty="0" smtClean="0">
              <a:solidFill>
                <a:srgbClr val="002060"/>
              </a:solidFill>
            </a:rPr>
            <a:t>, </a:t>
          </a:r>
          <a:r>
            <a:rPr lang="en-US" dirty="0" err="1" smtClean="0">
              <a:solidFill>
                <a:srgbClr val="002060"/>
              </a:solidFill>
            </a:rPr>
            <a:t>bắt</a:t>
          </a:r>
          <a:r>
            <a:rPr lang="en-US" dirty="0" smtClean="0">
              <a:solidFill>
                <a:srgbClr val="002060"/>
              </a:solidFill>
            </a:rPr>
            <a:t> </a:t>
          </a:r>
          <a:r>
            <a:rPr lang="en-US" dirty="0" err="1" smtClean="0">
              <a:solidFill>
                <a:srgbClr val="002060"/>
              </a:solidFill>
            </a:rPr>
            <a:t>đầu</a:t>
          </a:r>
          <a:r>
            <a:rPr lang="en-US" dirty="0" smtClean="0">
              <a:solidFill>
                <a:srgbClr val="002060"/>
              </a:solidFill>
            </a:rPr>
            <a:t> </a:t>
          </a:r>
          <a:r>
            <a:rPr lang="en-US" dirty="0" err="1" smtClean="0">
              <a:solidFill>
                <a:srgbClr val="002060"/>
              </a:solidFill>
            </a:rPr>
            <a:t>chuyển</a:t>
          </a:r>
          <a:r>
            <a:rPr lang="en-US" dirty="0" smtClean="0">
              <a:solidFill>
                <a:srgbClr val="002060"/>
              </a:solidFill>
            </a:rPr>
            <a:t> </a:t>
          </a:r>
          <a:r>
            <a:rPr lang="en-US" dirty="0" err="1" smtClean="0">
              <a:solidFill>
                <a:srgbClr val="002060"/>
              </a:solidFill>
            </a:rPr>
            <a:t>động</a:t>
          </a:r>
          <a:endParaRPr lang="en-US" dirty="0">
            <a:solidFill>
              <a:srgbClr val="002060"/>
            </a:solidFill>
          </a:endParaRPr>
        </a:p>
      </dgm:t>
    </dgm:pt>
    <dgm:pt modelId="{DDF90A63-D106-4D00-97A7-240E0F0B85E9}" type="parTrans" cxnId="{371C6C4C-3612-418A-AFBE-BAC63C574C9C}">
      <dgm:prSet/>
      <dgm:spPr/>
      <dgm:t>
        <a:bodyPr/>
        <a:lstStyle/>
        <a:p>
          <a:endParaRPr lang="en-US"/>
        </a:p>
      </dgm:t>
    </dgm:pt>
    <dgm:pt modelId="{77DFF9FD-D3EA-4929-9845-7A71FC39C503}" type="sibTrans" cxnId="{371C6C4C-3612-418A-AFBE-BAC63C574C9C}">
      <dgm:prSet/>
      <dgm:spPr/>
      <dgm:t>
        <a:bodyPr/>
        <a:lstStyle/>
        <a:p>
          <a:endParaRPr lang="en-US"/>
        </a:p>
      </dgm:t>
    </dgm:pt>
    <dgm:pt modelId="{47BCDAD6-83CA-430E-8F08-60A91AA5DC01}">
      <dgm:prSet phldrT="[Text]">
        <dgm:style>
          <a:lnRef idx="1">
            <a:schemeClr val="accent6"/>
          </a:lnRef>
          <a:fillRef idx="2">
            <a:schemeClr val="accent6"/>
          </a:fillRef>
          <a:effectRef idx="1">
            <a:schemeClr val="accent6"/>
          </a:effectRef>
          <a:fontRef idx="minor">
            <a:schemeClr val="dk1"/>
          </a:fontRef>
        </dgm:style>
      </dgm:prSet>
      <dgm:spPr/>
      <dgm:t>
        <a:bodyPr/>
        <a:lstStyle/>
        <a:p>
          <a:r>
            <a:rPr lang="en-US" dirty="0" err="1" smtClean="0">
              <a:solidFill>
                <a:srgbClr val="002060"/>
              </a:solidFill>
            </a:rPr>
            <a:t>Vật</a:t>
          </a:r>
          <a:r>
            <a:rPr lang="en-US" dirty="0" smtClean="0">
              <a:solidFill>
                <a:srgbClr val="002060"/>
              </a:solidFill>
            </a:rPr>
            <a:t> </a:t>
          </a:r>
          <a:r>
            <a:rPr lang="en-US" dirty="0" err="1" smtClean="0">
              <a:solidFill>
                <a:srgbClr val="002060"/>
              </a:solidFill>
            </a:rPr>
            <a:t>chuyển</a:t>
          </a:r>
          <a:r>
            <a:rPr lang="en-US" dirty="0" smtClean="0">
              <a:solidFill>
                <a:srgbClr val="002060"/>
              </a:solidFill>
            </a:rPr>
            <a:t> </a:t>
          </a:r>
          <a:r>
            <a:rPr lang="en-US" dirty="0" err="1" smtClean="0">
              <a:solidFill>
                <a:srgbClr val="002060"/>
              </a:solidFill>
            </a:rPr>
            <a:t>động</a:t>
          </a:r>
          <a:r>
            <a:rPr lang="en-US" dirty="0" smtClean="0">
              <a:solidFill>
                <a:srgbClr val="002060"/>
              </a:solidFill>
            </a:rPr>
            <a:t> </a:t>
          </a:r>
          <a:r>
            <a:rPr lang="en-US" dirty="0" err="1" smtClean="0">
              <a:solidFill>
                <a:srgbClr val="002060"/>
              </a:solidFill>
            </a:rPr>
            <a:t>nhanh</a:t>
          </a:r>
          <a:r>
            <a:rPr lang="en-US" dirty="0" smtClean="0">
              <a:solidFill>
                <a:srgbClr val="002060"/>
              </a:solidFill>
            </a:rPr>
            <a:t> </a:t>
          </a:r>
          <a:r>
            <a:rPr lang="en-US" dirty="0" err="1" smtClean="0">
              <a:solidFill>
                <a:srgbClr val="002060"/>
              </a:solidFill>
            </a:rPr>
            <a:t>lên</a:t>
          </a:r>
          <a:endParaRPr lang="en-US" dirty="0">
            <a:solidFill>
              <a:srgbClr val="002060"/>
            </a:solidFill>
          </a:endParaRPr>
        </a:p>
      </dgm:t>
    </dgm:pt>
    <dgm:pt modelId="{E63FF8D1-511D-4420-8C74-A32492CA11BE}" type="parTrans" cxnId="{9A5D8E07-FC8B-4378-B877-751D31EB334C}">
      <dgm:prSet/>
      <dgm:spPr/>
      <dgm:t>
        <a:bodyPr/>
        <a:lstStyle/>
        <a:p>
          <a:endParaRPr lang="en-US"/>
        </a:p>
      </dgm:t>
    </dgm:pt>
    <dgm:pt modelId="{056DD623-D045-47CC-A56E-B80F01F01ACA}" type="sibTrans" cxnId="{9A5D8E07-FC8B-4378-B877-751D31EB334C}">
      <dgm:prSet/>
      <dgm:spPr/>
      <dgm:t>
        <a:bodyPr/>
        <a:lstStyle/>
        <a:p>
          <a:endParaRPr lang="en-US"/>
        </a:p>
      </dgm:t>
    </dgm:pt>
    <dgm:pt modelId="{35F750D9-1314-45D0-A28B-EAE1ECD83CC6}">
      <dgm:prSet phldrT="[Text]">
        <dgm:style>
          <a:lnRef idx="1">
            <a:schemeClr val="accent6"/>
          </a:lnRef>
          <a:fillRef idx="2">
            <a:schemeClr val="accent6"/>
          </a:fillRef>
          <a:effectRef idx="1">
            <a:schemeClr val="accent6"/>
          </a:effectRef>
          <a:fontRef idx="minor">
            <a:schemeClr val="dk1"/>
          </a:fontRef>
        </dgm:style>
      </dgm:prSet>
      <dgm:spPr/>
      <dgm:t>
        <a:bodyPr/>
        <a:lstStyle/>
        <a:p>
          <a:r>
            <a:rPr lang="en-US" dirty="0" smtClean="0"/>
            <a:t> </a:t>
          </a:r>
          <a:r>
            <a:rPr lang="en-US" dirty="0" err="1" smtClean="0">
              <a:solidFill>
                <a:srgbClr val="002060"/>
              </a:solidFill>
            </a:rPr>
            <a:t>Vật</a:t>
          </a:r>
          <a:r>
            <a:rPr lang="en-US" dirty="0" smtClean="0">
              <a:solidFill>
                <a:srgbClr val="002060"/>
              </a:solidFill>
            </a:rPr>
            <a:t> </a:t>
          </a:r>
          <a:r>
            <a:rPr lang="en-US" dirty="0" err="1" smtClean="0">
              <a:solidFill>
                <a:srgbClr val="002060"/>
              </a:solidFill>
            </a:rPr>
            <a:t>đang</a:t>
          </a:r>
          <a:r>
            <a:rPr lang="en-US" dirty="0" smtClean="0">
              <a:solidFill>
                <a:srgbClr val="002060"/>
              </a:solidFill>
            </a:rPr>
            <a:t> </a:t>
          </a:r>
          <a:r>
            <a:rPr lang="en-US" dirty="0" err="1" smtClean="0">
              <a:solidFill>
                <a:srgbClr val="002060"/>
              </a:solidFill>
            </a:rPr>
            <a:t>chuyển</a:t>
          </a:r>
          <a:r>
            <a:rPr lang="en-US" dirty="0" smtClean="0">
              <a:solidFill>
                <a:srgbClr val="002060"/>
              </a:solidFill>
            </a:rPr>
            <a:t> </a:t>
          </a:r>
          <a:r>
            <a:rPr lang="en-US" dirty="0" err="1" smtClean="0">
              <a:solidFill>
                <a:srgbClr val="002060"/>
              </a:solidFill>
            </a:rPr>
            <a:t>động</a:t>
          </a:r>
          <a:r>
            <a:rPr lang="en-US" dirty="0" smtClean="0">
              <a:solidFill>
                <a:srgbClr val="002060"/>
              </a:solidFill>
            </a:rPr>
            <a:t>, </a:t>
          </a:r>
          <a:r>
            <a:rPr lang="en-US" dirty="0" err="1" smtClean="0">
              <a:solidFill>
                <a:srgbClr val="002060"/>
              </a:solidFill>
            </a:rPr>
            <a:t>bị</a:t>
          </a:r>
          <a:r>
            <a:rPr lang="en-US" dirty="0" smtClean="0">
              <a:solidFill>
                <a:srgbClr val="002060"/>
              </a:solidFill>
            </a:rPr>
            <a:t> </a:t>
          </a:r>
          <a:r>
            <a:rPr lang="en-US" dirty="0" err="1" smtClean="0">
              <a:solidFill>
                <a:srgbClr val="002060"/>
              </a:solidFill>
            </a:rPr>
            <a:t>dừng</a:t>
          </a:r>
          <a:r>
            <a:rPr lang="en-US" dirty="0" smtClean="0">
              <a:solidFill>
                <a:srgbClr val="002060"/>
              </a:solidFill>
            </a:rPr>
            <a:t> </a:t>
          </a:r>
          <a:r>
            <a:rPr lang="en-US" dirty="0" err="1" smtClean="0">
              <a:solidFill>
                <a:srgbClr val="002060"/>
              </a:solidFill>
            </a:rPr>
            <a:t>lại</a:t>
          </a:r>
          <a:endParaRPr lang="en-US" dirty="0">
            <a:solidFill>
              <a:srgbClr val="002060"/>
            </a:solidFill>
          </a:endParaRPr>
        </a:p>
      </dgm:t>
    </dgm:pt>
    <dgm:pt modelId="{24665F25-6449-435C-A680-ABE94AB63F72}" type="sibTrans" cxnId="{62776531-1768-4593-96B2-FBF3964F17FE}">
      <dgm:prSet/>
      <dgm:spPr/>
      <dgm:t>
        <a:bodyPr/>
        <a:lstStyle/>
        <a:p>
          <a:endParaRPr lang="en-US"/>
        </a:p>
      </dgm:t>
    </dgm:pt>
    <dgm:pt modelId="{88F41307-A3A9-4164-857E-E980C25B2A72}" type="parTrans" cxnId="{62776531-1768-4593-96B2-FBF3964F17FE}">
      <dgm:prSet/>
      <dgm:spPr/>
      <dgm:t>
        <a:bodyPr/>
        <a:lstStyle/>
        <a:p>
          <a:endParaRPr lang="en-US"/>
        </a:p>
      </dgm:t>
    </dgm:pt>
    <dgm:pt modelId="{0FCA8AD9-3FBD-43C6-A1C6-5F99B13C900D}">
      <dgm:prSet phldrT="[Text]">
        <dgm:style>
          <a:lnRef idx="1">
            <a:schemeClr val="accent6"/>
          </a:lnRef>
          <a:fillRef idx="2">
            <a:schemeClr val="accent6"/>
          </a:fillRef>
          <a:effectRef idx="1">
            <a:schemeClr val="accent6"/>
          </a:effectRef>
          <a:fontRef idx="minor">
            <a:schemeClr val="dk1"/>
          </a:fontRef>
        </dgm:style>
      </dgm:prSet>
      <dgm:spPr/>
      <dgm:t>
        <a:bodyPr/>
        <a:lstStyle/>
        <a:p>
          <a:r>
            <a:rPr lang="en-US" dirty="0" err="1" smtClean="0">
              <a:solidFill>
                <a:srgbClr val="002060"/>
              </a:solidFill>
            </a:rPr>
            <a:t>Vật</a:t>
          </a:r>
          <a:r>
            <a:rPr lang="en-US" dirty="0" smtClean="0">
              <a:solidFill>
                <a:srgbClr val="002060"/>
              </a:solidFill>
            </a:rPr>
            <a:t> </a:t>
          </a:r>
          <a:r>
            <a:rPr lang="en-US" dirty="0" err="1" smtClean="0">
              <a:solidFill>
                <a:srgbClr val="002060"/>
              </a:solidFill>
            </a:rPr>
            <a:t>chuyển</a:t>
          </a:r>
          <a:r>
            <a:rPr lang="en-US" dirty="0" smtClean="0">
              <a:solidFill>
                <a:srgbClr val="002060"/>
              </a:solidFill>
            </a:rPr>
            <a:t> </a:t>
          </a:r>
          <a:r>
            <a:rPr lang="en-US" dirty="0" err="1" smtClean="0">
              <a:solidFill>
                <a:srgbClr val="002060"/>
              </a:solidFill>
            </a:rPr>
            <a:t>động</a:t>
          </a:r>
          <a:r>
            <a:rPr lang="en-US" dirty="0" smtClean="0">
              <a:solidFill>
                <a:srgbClr val="002060"/>
              </a:solidFill>
            </a:rPr>
            <a:t> </a:t>
          </a:r>
          <a:r>
            <a:rPr lang="en-US" dirty="0" err="1" smtClean="0">
              <a:solidFill>
                <a:srgbClr val="002060"/>
              </a:solidFill>
            </a:rPr>
            <a:t>chậm</a:t>
          </a:r>
          <a:r>
            <a:rPr lang="en-US" dirty="0" smtClean="0">
              <a:solidFill>
                <a:srgbClr val="002060"/>
              </a:solidFill>
            </a:rPr>
            <a:t> </a:t>
          </a:r>
          <a:r>
            <a:rPr lang="en-US" dirty="0" err="1" smtClean="0">
              <a:solidFill>
                <a:srgbClr val="002060"/>
              </a:solidFill>
            </a:rPr>
            <a:t>lại</a:t>
          </a:r>
          <a:endParaRPr lang="en-US" dirty="0">
            <a:solidFill>
              <a:srgbClr val="002060"/>
            </a:solidFill>
          </a:endParaRPr>
        </a:p>
      </dgm:t>
    </dgm:pt>
    <dgm:pt modelId="{AE613FCF-260F-46CE-8DDC-5AE733B9BA33}" type="parTrans" cxnId="{2B1F10FF-912B-4852-A254-7A5390999BEE}">
      <dgm:prSet/>
      <dgm:spPr/>
      <dgm:t>
        <a:bodyPr/>
        <a:lstStyle/>
        <a:p>
          <a:endParaRPr lang="en-US"/>
        </a:p>
      </dgm:t>
    </dgm:pt>
    <dgm:pt modelId="{8DAE56FB-E741-4AED-91F9-AB1008D7FCB7}" type="sibTrans" cxnId="{2B1F10FF-912B-4852-A254-7A5390999BEE}">
      <dgm:prSet/>
      <dgm:spPr/>
      <dgm:t>
        <a:bodyPr/>
        <a:lstStyle/>
        <a:p>
          <a:endParaRPr lang="en-US"/>
        </a:p>
      </dgm:t>
    </dgm:pt>
    <dgm:pt modelId="{34733A46-5B21-4B1D-87B2-75215F5751C1}">
      <dgm:prSet phldrT="[Text]">
        <dgm:style>
          <a:lnRef idx="1">
            <a:schemeClr val="accent6"/>
          </a:lnRef>
          <a:fillRef idx="2">
            <a:schemeClr val="accent6"/>
          </a:fillRef>
          <a:effectRef idx="1">
            <a:schemeClr val="accent6"/>
          </a:effectRef>
          <a:fontRef idx="minor">
            <a:schemeClr val="dk1"/>
          </a:fontRef>
        </dgm:style>
      </dgm:prSet>
      <dgm:spPr/>
      <dgm:t>
        <a:bodyPr/>
        <a:lstStyle/>
        <a:p>
          <a:r>
            <a:rPr lang="en-US" dirty="0" err="1" smtClean="0">
              <a:solidFill>
                <a:srgbClr val="002060"/>
              </a:solidFill>
            </a:rPr>
            <a:t>Vật</a:t>
          </a:r>
          <a:r>
            <a:rPr lang="en-US" dirty="0" smtClean="0">
              <a:solidFill>
                <a:srgbClr val="002060"/>
              </a:solidFill>
            </a:rPr>
            <a:t> </a:t>
          </a:r>
          <a:r>
            <a:rPr lang="en-US" dirty="0" err="1" smtClean="0">
              <a:solidFill>
                <a:srgbClr val="002060"/>
              </a:solidFill>
            </a:rPr>
            <a:t>đang</a:t>
          </a:r>
          <a:r>
            <a:rPr lang="en-US" dirty="0" smtClean="0">
              <a:solidFill>
                <a:srgbClr val="002060"/>
              </a:solidFill>
            </a:rPr>
            <a:t> </a:t>
          </a:r>
          <a:r>
            <a:rPr lang="en-US" dirty="0" err="1" smtClean="0">
              <a:solidFill>
                <a:srgbClr val="002060"/>
              </a:solidFill>
            </a:rPr>
            <a:t>chuyển</a:t>
          </a:r>
          <a:r>
            <a:rPr lang="en-US" dirty="0" smtClean="0">
              <a:solidFill>
                <a:srgbClr val="002060"/>
              </a:solidFill>
            </a:rPr>
            <a:t> </a:t>
          </a:r>
          <a:r>
            <a:rPr lang="en-US" dirty="0" err="1" smtClean="0">
              <a:solidFill>
                <a:srgbClr val="002060"/>
              </a:solidFill>
            </a:rPr>
            <a:t>động</a:t>
          </a:r>
          <a:r>
            <a:rPr lang="en-US" dirty="0" smtClean="0">
              <a:solidFill>
                <a:srgbClr val="002060"/>
              </a:solidFill>
            </a:rPr>
            <a:t> </a:t>
          </a:r>
          <a:r>
            <a:rPr lang="en-US" dirty="0" err="1" smtClean="0">
              <a:solidFill>
                <a:srgbClr val="002060"/>
              </a:solidFill>
            </a:rPr>
            <a:t>theo</a:t>
          </a:r>
          <a:r>
            <a:rPr lang="en-US" dirty="0" smtClean="0">
              <a:solidFill>
                <a:srgbClr val="002060"/>
              </a:solidFill>
            </a:rPr>
            <a:t> </a:t>
          </a:r>
          <a:r>
            <a:rPr lang="en-US" dirty="0" err="1" smtClean="0">
              <a:solidFill>
                <a:srgbClr val="002060"/>
              </a:solidFill>
            </a:rPr>
            <a:t>hướng</a:t>
          </a:r>
          <a:r>
            <a:rPr lang="en-US" dirty="0" smtClean="0">
              <a:solidFill>
                <a:srgbClr val="002060"/>
              </a:solidFill>
            </a:rPr>
            <a:t> </a:t>
          </a:r>
          <a:r>
            <a:rPr lang="en-US" dirty="0" err="1" smtClean="0">
              <a:solidFill>
                <a:srgbClr val="002060"/>
              </a:solidFill>
            </a:rPr>
            <a:t>này</a:t>
          </a:r>
          <a:r>
            <a:rPr lang="en-US" dirty="0" smtClean="0">
              <a:solidFill>
                <a:srgbClr val="002060"/>
              </a:solidFill>
            </a:rPr>
            <a:t> </a:t>
          </a:r>
          <a:r>
            <a:rPr lang="en-US" dirty="0" err="1" smtClean="0">
              <a:solidFill>
                <a:srgbClr val="002060"/>
              </a:solidFill>
            </a:rPr>
            <a:t>bỗng</a:t>
          </a:r>
          <a:r>
            <a:rPr lang="en-US" dirty="0" smtClean="0">
              <a:solidFill>
                <a:srgbClr val="002060"/>
              </a:solidFill>
            </a:rPr>
            <a:t> </a:t>
          </a:r>
          <a:r>
            <a:rPr lang="en-US" dirty="0" err="1" smtClean="0">
              <a:solidFill>
                <a:srgbClr val="002060"/>
              </a:solidFill>
            </a:rPr>
            <a:t>chuyển</a:t>
          </a:r>
          <a:r>
            <a:rPr lang="en-US" dirty="0" smtClean="0">
              <a:solidFill>
                <a:srgbClr val="002060"/>
              </a:solidFill>
            </a:rPr>
            <a:t> </a:t>
          </a:r>
          <a:r>
            <a:rPr lang="en-US" dirty="0" err="1" smtClean="0">
              <a:solidFill>
                <a:srgbClr val="002060"/>
              </a:solidFill>
            </a:rPr>
            <a:t>động</a:t>
          </a:r>
          <a:r>
            <a:rPr lang="en-US" dirty="0" smtClean="0">
              <a:solidFill>
                <a:srgbClr val="002060"/>
              </a:solidFill>
            </a:rPr>
            <a:t> </a:t>
          </a:r>
          <a:r>
            <a:rPr lang="en-US" dirty="0" err="1" smtClean="0">
              <a:solidFill>
                <a:srgbClr val="002060"/>
              </a:solidFill>
            </a:rPr>
            <a:t>theo</a:t>
          </a:r>
          <a:r>
            <a:rPr lang="en-US" dirty="0" smtClean="0">
              <a:solidFill>
                <a:srgbClr val="002060"/>
              </a:solidFill>
            </a:rPr>
            <a:t> </a:t>
          </a:r>
          <a:r>
            <a:rPr lang="en-US" dirty="0" err="1" smtClean="0">
              <a:solidFill>
                <a:srgbClr val="002060"/>
              </a:solidFill>
            </a:rPr>
            <a:t>hướng</a:t>
          </a:r>
          <a:r>
            <a:rPr lang="en-US" dirty="0" smtClean="0">
              <a:solidFill>
                <a:srgbClr val="002060"/>
              </a:solidFill>
            </a:rPr>
            <a:t> </a:t>
          </a:r>
          <a:r>
            <a:rPr lang="en-US" dirty="0" err="1" smtClean="0">
              <a:solidFill>
                <a:srgbClr val="002060"/>
              </a:solidFill>
            </a:rPr>
            <a:t>khác</a:t>
          </a:r>
          <a:endParaRPr lang="en-US" dirty="0">
            <a:solidFill>
              <a:srgbClr val="002060"/>
            </a:solidFill>
          </a:endParaRPr>
        </a:p>
      </dgm:t>
    </dgm:pt>
    <dgm:pt modelId="{1B601EED-0351-49F6-B248-245D77952AF1}" type="parTrans" cxnId="{36D6866E-29CD-4DFC-8BCC-96EF0AB0A28D}">
      <dgm:prSet/>
      <dgm:spPr/>
      <dgm:t>
        <a:bodyPr/>
        <a:lstStyle/>
        <a:p>
          <a:endParaRPr lang="en-US"/>
        </a:p>
      </dgm:t>
    </dgm:pt>
    <dgm:pt modelId="{F745A044-ABD3-47B8-B910-27105B28D427}" type="sibTrans" cxnId="{36D6866E-29CD-4DFC-8BCC-96EF0AB0A28D}">
      <dgm:prSet/>
      <dgm:spPr/>
      <dgm:t>
        <a:bodyPr/>
        <a:lstStyle/>
        <a:p>
          <a:endParaRPr lang="en-US"/>
        </a:p>
      </dgm:t>
    </dgm:pt>
    <dgm:pt modelId="{AD2EAF3B-4F0E-4ADD-B174-213DDCD82DD8}" type="pres">
      <dgm:prSet presAssocID="{C329DDCE-15B9-4C61-A5AA-92CA6D431F6C}" presName="Name0" presStyleCnt="0">
        <dgm:presLayoutVars>
          <dgm:chMax val="7"/>
          <dgm:chPref val="7"/>
          <dgm:dir/>
        </dgm:presLayoutVars>
      </dgm:prSet>
      <dgm:spPr/>
      <dgm:t>
        <a:bodyPr/>
        <a:lstStyle/>
        <a:p>
          <a:endParaRPr lang="en-US"/>
        </a:p>
      </dgm:t>
    </dgm:pt>
    <dgm:pt modelId="{BF1D30B6-4229-486A-BD46-2687199EF6CE}" type="pres">
      <dgm:prSet presAssocID="{C329DDCE-15B9-4C61-A5AA-92CA6D431F6C}" presName="Name1" presStyleCnt="0"/>
      <dgm:spPr/>
    </dgm:pt>
    <dgm:pt modelId="{C0AB29EB-36E3-491C-A84A-9C99D8147425}" type="pres">
      <dgm:prSet presAssocID="{C329DDCE-15B9-4C61-A5AA-92CA6D431F6C}" presName="cycle" presStyleCnt="0"/>
      <dgm:spPr/>
    </dgm:pt>
    <dgm:pt modelId="{04B9AF10-3583-4BA9-9A00-B125CB46EB51}" type="pres">
      <dgm:prSet presAssocID="{C329DDCE-15B9-4C61-A5AA-92CA6D431F6C}" presName="srcNode" presStyleLbl="node1" presStyleIdx="0" presStyleCnt="5"/>
      <dgm:spPr/>
    </dgm:pt>
    <dgm:pt modelId="{E94504BD-A224-4247-9E2C-A01DE1F544FD}" type="pres">
      <dgm:prSet presAssocID="{C329DDCE-15B9-4C61-A5AA-92CA6D431F6C}" presName="conn" presStyleLbl="parChTrans1D2" presStyleIdx="0" presStyleCnt="1"/>
      <dgm:spPr/>
      <dgm:t>
        <a:bodyPr/>
        <a:lstStyle/>
        <a:p>
          <a:endParaRPr lang="en-US"/>
        </a:p>
      </dgm:t>
    </dgm:pt>
    <dgm:pt modelId="{32DD2120-7A76-4A64-B751-8409B9312350}" type="pres">
      <dgm:prSet presAssocID="{C329DDCE-15B9-4C61-A5AA-92CA6D431F6C}" presName="extraNode" presStyleLbl="node1" presStyleIdx="0" presStyleCnt="5"/>
      <dgm:spPr/>
    </dgm:pt>
    <dgm:pt modelId="{8CC2E4DD-A613-4B16-933B-A6F1E9BE4B4B}" type="pres">
      <dgm:prSet presAssocID="{C329DDCE-15B9-4C61-A5AA-92CA6D431F6C}" presName="dstNode" presStyleLbl="node1" presStyleIdx="0" presStyleCnt="5"/>
      <dgm:spPr/>
    </dgm:pt>
    <dgm:pt modelId="{0AF182BF-841C-41B7-BC00-F6C77209D9D1}" type="pres">
      <dgm:prSet presAssocID="{8D4BFE77-31FB-44D4-9306-BC9C799BB969}" presName="text_1" presStyleLbl="node1" presStyleIdx="0" presStyleCnt="5" custScaleY="79991" custLinFactNeighborX="-531" custLinFactNeighborY="-24474">
        <dgm:presLayoutVars>
          <dgm:bulletEnabled val="1"/>
        </dgm:presLayoutVars>
      </dgm:prSet>
      <dgm:spPr/>
      <dgm:t>
        <a:bodyPr/>
        <a:lstStyle/>
        <a:p>
          <a:endParaRPr lang="en-US"/>
        </a:p>
      </dgm:t>
    </dgm:pt>
    <dgm:pt modelId="{4AEDACFA-0468-4679-9C52-AA1A6A9DBE6F}" type="pres">
      <dgm:prSet presAssocID="{8D4BFE77-31FB-44D4-9306-BC9C799BB969}" presName="accent_1" presStyleCnt="0"/>
      <dgm:spPr/>
    </dgm:pt>
    <dgm:pt modelId="{4D97BCBC-70A9-41B6-A85D-B1B39BAE3204}" type="pres">
      <dgm:prSet presAssocID="{8D4BFE77-31FB-44D4-9306-BC9C799BB969}" presName="accentRepeatNode" presStyleLbl="solidFgAcc1" presStyleIdx="0" presStyleCnt="5" custScaleX="82519" custScaleY="67432" custLinFactNeighborX="-17824" custLinFactNeighborY="-17721"/>
      <dgm:spPr/>
    </dgm:pt>
    <dgm:pt modelId="{41730F5F-6C24-48E2-84FE-FFC7313459E0}" type="pres">
      <dgm:prSet presAssocID="{35F750D9-1314-45D0-A28B-EAE1ECD83CC6}" presName="text_2" presStyleLbl="node1" presStyleIdx="1" presStyleCnt="5" custScaleX="103758" custScaleY="85877" custLinFactNeighborX="-2689" custLinFactNeighborY="-43448">
        <dgm:presLayoutVars>
          <dgm:bulletEnabled val="1"/>
        </dgm:presLayoutVars>
      </dgm:prSet>
      <dgm:spPr/>
      <dgm:t>
        <a:bodyPr/>
        <a:lstStyle/>
        <a:p>
          <a:endParaRPr lang="en-US"/>
        </a:p>
      </dgm:t>
    </dgm:pt>
    <dgm:pt modelId="{B4EDC6B8-F44C-45A2-881B-CA3175BD4A47}" type="pres">
      <dgm:prSet presAssocID="{35F750D9-1314-45D0-A28B-EAE1ECD83CC6}" presName="accent_2" presStyleCnt="0"/>
      <dgm:spPr/>
    </dgm:pt>
    <dgm:pt modelId="{4A1F35A6-4F30-4ACA-B193-5F4B78412AE8}" type="pres">
      <dgm:prSet presAssocID="{35F750D9-1314-45D0-A28B-EAE1ECD83CC6}" presName="accentRepeatNode" presStyleLbl="solidFgAcc1" presStyleIdx="1" presStyleCnt="5" custScaleX="81369" custScaleY="69301" custLinFactNeighborX="-14594" custLinFactNeighborY="-33328"/>
      <dgm:spPr/>
    </dgm:pt>
    <dgm:pt modelId="{2934304A-2463-4768-899D-9C69E4A77ADB}" type="pres">
      <dgm:prSet presAssocID="{47BCDAD6-83CA-430E-8F08-60A91AA5DC01}" presName="text_3" presStyleLbl="node1" presStyleIdx="2" presStyleCnt="5" custScaleY="93346" custLinFactNeighborX="-429" custLinFactNeighborY="-47480">
        <dgm:presLayoutVars>
          <dgm:bulletEnabled val="1"/>
        </dgm:presLayoutVars>
      </dgm:prSet>
      <dgm:spPr/>
      <dgm:t>
        <a:bodyPr/>
        <a:lstStyle/>
        <a:p>
          <a:endParaRPr lang="en-US"/>
        </a:p>
      </dgm:t>
    </dgm:pt>
    <dgm:pt modelId="{5086722C-2285-4E66-BF4A-982A1E388FEB}" type="pres">
      <dgm:prSet presAssocID="{47BCDAD6-83CA-430E-8F08-60A91AA5DC01}" presName="accent_3" presStyleCnt="0"/>
      <dgm:spPr/>
    </dgm:pt>
    <dgm:pt modelId="{3F9A9C56-4311-4762-9486-4DB22BD54CBF}" type="pres">
      <dgm:prSet presAssocID="{47BCDAD6-83CA-430E-8F08-60A91AA5DC01}" presName="accentRepeatNode" presStyleLbl="solidFgAcc1" presStyleIdx="2" presStyleCnt="5" custScaleX="77460" custScaleY="79773" custLinFactNeighborX="-759" custLinFactNeighborY="-38619"/>
      <dgm:spPr/>
      <dgm:t>
        <a:bodyPr/>
        <a:lstStyle/>
        <a:p>
          <a:endParaRPr lang="en-US"/>
        </a:p>
      </dgm:t>
    </dgm:pt>
    <dgm:pt modelId="{6DDD70FB-B71E-4816-A65C-BA6190ADC15D}" type="pres">
      <dgm:prSet presAssocID="{0FCA8AD9-3FBD-43C6-A1C6-5F99B13C900D}" presName="text_4" presStyleLbl="node1" presStyleIdx="3" presStyleCnt="5" custScaleY="95694" custLinFactNeighborX="-173" custLinFactNeighborY="-47835">
        <dgm:presLayoutVars>
          <dgm:bulletEnabled val="1"/>
        </dgm:presLayoutVars>
      </dgm:prSet>
      <dgm:spPr/>
      <dgm:t>
        <a:bodyPr/>
        <a:lstStyle/>
        <a:p>
          <a:endParaRPr lang="en-US"/>
        </a:p>
      </dgm:t>
    </dgm:pt>
    <dgm:pt modelId="{BEF5F384-32B2-4270-99A5-5270F6242969}" type="pres">
      <dgm:prSet presAssocID="{0FCA8AD9-3FBD-43C6-A1C6-5F99B13C900D}" presName="accent_4" presStyleCnt="0"/>
      <dgm:spPr/>
    </dgm:pt>
    <dgm:pt modelId="{13C7A854-C1CF-457B-A58D-6EBEF313BBD5}" type="pres">
      <dgm:prSet presAssocID="{0FCA8AD9-3FBD-43C6-A1C6-5F99B13C900D}" presName="accentRepeatNode" presStyleLbl="solidFgAcc1" presStyleIdx="3" presStyleCnt="5" custScaleX="77383" custScaleY="80138" custLinFactNeighborX="12390" custLinFactNeighborY="-39417"/>
      <dgm:spPr/>
    </dgm:pt>
    <dgm:pt modelId="{16F20228-7C43-4500-8BE6-AFE3140925E0}" type="pres">
      <dgm:prSet presAssocID="{34733A46-5B21-4B1D-87B2-75215F5751C1}" presName="text_5" presStyleLbl="node1" presStyleIdx="4" presStyleCnt="5" custScaleY="175898" custLinFactNeighborX="816" custLinFactNeighborY="-19360">
        <dgm:presLayoutVars>
          <dgm:bulletEnabled val="1"/>
        </dgm:presLayoutVars>
      </dgm:prSet>
      <dgm:spPr/>
      <dgm:t>
        <a:bodyPr/>
        <a:lstStyle/>
        <a:p>
          <a:endParaRPr lang="en-US"/>
        </a:p>
      </dgm:t>
    </dgm:pt>
    <dgm:pt modelId="{93018DC4-8031-4F28-AD73-451C6D0328EB}" type="pres">
      <dgm:prSet presAssocID="{34733A46-5B21-4B1D-87B2-75215F5751C1}" presName="accent_5" presStyleCnt="0"/>
      <dgm:spPr/>
    </dgm:pt>
    <dgm:pt modelId="{59C6C0CB-9133-41C6-9B22-4CFCBB9AE9B1}" type="pres">
      <dgm:prSet presAssocID="{34733A46-5B21-4B1D-87B2-75215F5751C1}" presName="accentRepeatNode" presStyleLbl="solidFgAcc1" presStyleIdx="4" presStyleCnt="5" custScaleX="89832" custScaleY="79494" custLinFactNeighborX="8814" custLinFactNeighborY="-11752"/>
      <dgm:spPr/>
    </dgm:pt>
  </dgm:ptLst>
  <dgm:cxnLst>
    <dgm:cxn modelId="{2B1F10FF-912B-4852-A254-7A5390999BEE}" srcId="{C329DDCE-15B9-4C61-A5AA-92CA6D431F6C}" destId="{0FCA8AD9-3FBD-43C6-A1C6-5F99B13C900D}" srcOrd="3" destOrd="0" parTransId="{AE613FCF-260F-46CE-8DDC-5AE733B9BA33}" sibTransId="{8DAE56FB-E741-4AED-91F9-AB1008D7FCB7}"/>
    <dgm:cxn modelId="{371C6C4C-3612-418A-AFBE-BAC63C574C9C}" srcId="{C329DDCE-15B9-4C61-A5AA-92CA6D431F6C}" destId="{8D4BFE77-31FB-44D4-9306-BC9C799BB969}" srcOrd="0" destOrd="0" parTransId="{DDF90A63-D106-4D00-97A7-240E0F0B85E9}" sibTransId="{77DFF9FD-D3EA-4929-9845-7A71FC39C503}"/>
    <dgm:cxn modelId="{36D6866E-29CD-4DFC-8BCC-96EF0AB0A28D}" srcId="{C329DDCE-15B9-4C61-A5AA-92CA6D431F6C}" destId="{34733A46-5B21-4B1D-87B2-75215F5751C1}" srcOrd="4" destOrd="0" parTransId="{1B601EED-0351-49F6-B248-245D77952AF1}" sibTransId="{F745A044-ABD3-47B8-B910-27105B28D427}"/>
    <dgm:cxn modelId="{1B93E966-CFDB-425A-9D4F-633AB6AD9218}" type="presOf" srcId="{35F750D9-1314-45D0-A28B-EAE1ECD83CC6}" destId="{41730F5F-6C24-48E2-84FE-FFC7313459E0}" srcOrd="0" destOrd="0" presId="urn:microsoft.com/office/officeart/2008/layout/VerticalCurvedList"/>
    <dgm:cxn modelId="{62776531-1768-4593-96B2-FBF3964F17FE}" srcId="{C329DDCE-15B9-4C61-A5AA-92CA6D431F6C}" destId="{35F750D9-1314-45D0-A28B-EAE1ECD83CC6}" srcOrd="1" destOrd="0" parTransId="{88F41307-A3A9-4164-857E-E980C25B2A72}" sibTransId="{24665F25-6449-435C-A680-ABE94AB63F72}"/>
    <dgm:cxn modelId="{9A5D8E07-FC8B-4378-B877-751D31EB334C}" srcId="{C329DDCE-15B9-4C61-A5AA-92CA6D431F6C}" destId="{47BCDAD6-83CA-430E-8F08-60A91AA5DC01}" srcOrd="2" destOrd="0" parTransId="{E63FF8D1-511D-4420-8C74-A32492CA11BE}" sibTransId="{056DD623-D045-47CC-A56E-B80F01F01ACA}"/>
    <dgm:cxn modelId="{EC6D4DD7-DA5A-4A62-BF4A-D697204F953C}" type="presOf" srcId="{C329DDCE-15B9-4C61-A5AA-92CA6D431F6C}" destId="{AD2EAF3B-4F0E-4ADD-B174-213DDCD82DD8}" srcOrd="0" destOrd="0" presId="urn:microsoft.com/office/officeart/2008/layout/VerticalCurvedList"/>
    <dgm:cxn modelId="{58FB1B02-698F-46DB-B5FA-987AAF6DA04C}" type="presOf" srcId="{47BCDAD6-83CA-430E-8F08-60A91AA5DC01}" destId="{2934304A-2463-4768-899D-9C69E4A77ADB}" srcOrd="0" destOrd="0" presId="urn:microsoft.com/office/officeart/2008/layout/VerticalCurvedList"/>
    <dgm:cxn modelId="{ABDF9577-C07A-4414-B402-87E47E58A19C}" type="presOf" srcId="{34733A46-5B21-4B1D-87B2-75215F5751C1}" destId="{16F20228-7C43-4500-8BE6-AFE3140925E0}" srcOrd="0" destOrd="0" presId="urn:microsoft.com/office/officeart/2008/layout/VerticalCurvedList"/>
    <dgm:cxn modelId="{19748CDF-8540-4042-8DEE-D7EDBEF30357}" type="presOf" srcId="{8D4BFE77-31FB-44D4-9306-BC9C799BB969}" destId="{0AF182BF-841C-41B7-BC00-F6C77209D9D1}" srcOrd="0" destOrd="0" presId="urn:microsoft.com/office/officeart/2008/layout/VerticalCurvedList"/>
    <dgm:cxn modelId="{698209F6-1473-426E-BECB-13FA26BB881F}" type="presOf" srcId="{77DFF9FD-D3EA-4929-9845-7A71FC39C503}" destId="{E94504BD-A224-4247-9E2C-A01DE1F544FD}" srcOrd="0" destOrd="0" presId="urn:microsoft.com/office/officeart/2008/layout/VerticalCurvedList"/>
    <dgm:cxn modelId="{EA49BCE7-3F27-47CE-992F-AECE04FC59B5}" type="presOf" srcId="{0FCA8AD9-3FBD-43C6-A1C6-5F99B13C900D}" destId="{6DDD70FB-B71E-4816-A65C-BA6190ADC15D}" srcOrd="0" destOrd="0" presId="urn:microsoft.com/office/officeart/2008/layout/VerticalCurvedList"/>
    <dgm:cxn modelId="{7E97A8BC-AC85-45C0-BAAF-5A97AE217DA4}" type="presParOf" srcId="{AD2EAF3B-4F0E-4ADD-B174-213DDCD82DD8}" destId="{BF1D30B6-4229-486A-BD46-2687199EF6CE}" srcOrd="0" destOrd="0" presId="urn:microsoft.com/office/officeart/2008/layout/VerticalCurvedList"/>
    <dgm:cxn modelId="{B6791CD3-895D-482E-A4CE-F07C7CB5FD4A}" type="presParOf" srcId="{BF1D30B6-4229-486A-BD46-2687199EF6CE}" destId="{C0AB29EB-36E3-491C-A84A-9C99D8147425}" srcOrd="0" destOrd="0" presId="urn:microsoft.com/office/officeart/2008/layout/VerticalCurvedList"/>
    <dgm:cxn modelId="{762AC336-D54B-4F9B-ABE1-D564E1D2E934}" type="presParOf" srcId="{C0AB29EB-36E3-491C-A84A-9C99D8147425}" destId="{04B9AF10-3583-4BA9-9A00-B125CB46EB51}" srcOrd="0" destOrd="0" presId="urn:microsoft.com/office/officeart/2008/layout/VerticalCurvedList"/>
    <dgm:cxn modelId="{C42338D2-0860-4CE8-9DD0-77DD9C7EDF10}" type="presParOf" srcId="{C0AB29EB-36E3-491C-A84A-9C99D8147425}" destId="{E94504BD-A224-4247-9E2C-A01DE1F544FD}" srcOrd="1" destOrd="0" presId="urn:microsoft.com/office/officeart/2008/layout/VerticalCurvedList"/>
    <dgm:cxn modelId="{138FB04C-6821-40E7-85D2-565111507CA8}" type="presParOf" srcId="{C0AB29EB-36E3-491C-A84A-9C99D8147425}" destId="{32DD2120-7A76-4A64-B751-8409B9312350}" srcOrd="2" destOrd="0" presId="urn:microsoft.com/office/officeart/2008/layout/VerticalCurvedList"/>
    <dgm:cxn modelId="{CCDA8C26-B3DE-4437-800F-71CEA4C85B03}" type="presParOf" srcId="{C0AB29EB-36E3-491C-A84A-9C99D8147425}" destId="{8CC2E4DD-A613-4B16-933B-A6F1E9BE4B4B}" srcOrd="3" destOrd="0" presId="urn:microsoft.com/office/officeart/2008/layout/VerticalCurvedList"/>
    <dgm:cxn modelId="{3E551222-90AA-4701-BD14-4CC3B3C0A01E}" type="presParOf" srcId="{BF1D30B6-4229-486A-BD46-2687199EF6CE}" destId="{0AF182BF-841C-41B7-BC00-F6C77209D9D1}" srcOrd="1" destOrd="0" presId="urn:microsoft.com/office/officeart/2008/layout/VerticalCurvedList"/>
    <dgm:cxn modelId="{4A1CCF13-00A2-4412-87E0-8CD10D55FEF5}" type="presParOf" srcId="{BF1D30B6-4229-486A-BD46-2687199EF6CE}" destId="{4AEDACFA-0468-4679-9C52-AA1A6A9DBE6F}" srcOrd="2" destOrd="0" presId="urn:microsoft.com/office/officeart/2008/layout/VerticalCurvedList"/>
    <dgm:cxn modelId="{151E8DF1-D35D-459C-96A2-EDB2BC3F9A07}" type="presParOf" srcId="{4AEDACFA-0468-4679-9C52-AA1A6A9DBE6F}" destId="{4D97BCBC-70A9-41B6-A85D-B1B39BAE3204}" srcOrd="0" destOrd="0" presId="urn:microsoft.com/office/officeart/2008/layout/VerticalCurvedList"/>
    <dgm:cxn modelId="{57975DF1-BD7A-4A0C-9B9B-BFB730C4DBD9}" type="presParOf" srcId="{BF1D30B6-4229-486A-BD46-2687199EF6CE}" destId="{41730F5F-6C24-48E2-84FE-FFC7313459E0}" srcOrd="3" destOrd="0" presId="urn:microsoft.com/office/officeart/2008/layout/VerticalCurvedList"/>
    <dgm:cxn modelId="{BE6A8343-F4C6-4A71-B91E-70D15F4612B7}" type="presParOf" srcId="{BF1D30B6-4229-486A-BD46-2687199EF6CE}" destId="{B4EDC6B8-F44C-45A2-881B-CA3175BD4A47}" srcOrd="4" destOrd="0" presId="urn:microsoft.com/office/officeart/2008/layout/VerticalCurvedList"/>
    <dgm:cxn modelId="{53F63931-5851-48C8-83C1-781A833F103A}" type="presParOf" srcId="{B4EDC6B8-F44C-45A2-881B-CA3175BD4A47}" destId="{4A1F35A6-4F30-4ACA-B193-5F4B78412AE8}" srcOrd="0" destOrd="0" presId="urn:microsoft.com/office/officeart/2008/layout/VerticalCurvedList"/>
    <dgm:cxn modelId="{BF5748D1-B126-4C75-87C4-2500422B28F0}" type="presParOf" srcId="{BF1D30B6-4229-486A-BD46-2687199EF6CE}" destId="{2934304A-2463-4768-899D-9C69E4A77ADB}" srcOrd="5" destOrd="0" presId="urn:microsoft.com/office/officeart/2008/layout/VerticalCurvedList"/>
    <dgm:cxn modelId="{674C9641-CF58-4AB4-894A-15060AF4AF28}" type="presParOf" srcId="{BF1D30B6-4229-486A-BD46-2687199EF6CE}" destId="{5086722C-2285-4E66-BF4A-982A1E388FEB}" srcOrd="6" destOrd="0" presId="urn:microsoft.com/office/officeart/2008/layout/VerticalCurvedList"/>
    <dgm:cxn modelId="{BB002272-E88A-4533-9E7E-D8F18710033C}" type="presParOf" srcId="{5086722C-2285-4E66-BF4A-982A1E388FEB}" destId="{3F9A9C56-4311-4762-9486-4DB22BD54CBF}" srcOrd="0" destOrd="0" presId="urn:microsoft.com/office/officeart/2008/layout/VerticalCurvedList"/>
    <dgm:cxn modelId="{F03A2124-7670-41FE-AB92-233110D2FE12}" type="presParOf" srcId="{BF1D30B6-4229-486A-BD46-2687199EF6CE}" destId="{6DDD70FB-B71E-4816-A65C-BA6190ADC15D}" srcOrd="7" destOrd="0" presId="urn:microsoft.com/office/officeart/2008/layout/VerticalCurvedList"/>
    <dgm:cxn modelId="{82C7F71B-F296-4A6D-B736-314971E705F6}" type="presParOf" srcId="{BF1D30B6-4229-486A-BD46-2687199EF6CE}" destId="{BEF5F384-32B2-4270-99A5-5270F6242969}" srcOrd="8" destOrd="0" presId="urn:microsoft.com/office/officeart/2008/layout/VerticalCurvedList"/>
    <dgm:cxn modelId="{11F9D6C3-08D9-42A9-8366-463241050054}" type="presParOf" srcId="{BEF5F384-32B2-4270-99A5-5270F6242969}" destId="{13C7A854-C1CF-457B-A58D-6EBEF313BBD5}" srcOrd="0" destOrd="0" presId="urn:microsoft.com/office/officeart/2008/layout/VerticalCurvedList"/>
    <dgm:cxn modelId="{336511DB-C1B9-41EA-A927-6E59E928A641}" type="presParOf" srcId="{BF1D30B6-4229-486A-BD46-2687199EF6CE}" destId="{16F20228-7C43-4500-8BE6-AFE3140925E0}" srcOrd="9" destOrd="0" presId="urn:microsoft.com/office/officeart/2008/layout/VerticalCurvedList"/>
    <dgm:cxn modelId="{7BE1DB2A-27B5-48EF-BC0D-872DCE93A53B}" type="presParOf" srcId="{BF1D30B6-4229-486A-BD46-2687199EF6CE}" destId="{93018DC4-8031-4F28-AD73-451C6D0328EB}" srcOrd="10" destOrd="0" presId="urn:microsoft.com/office/officeart/2008/layout/VerticalCurvedList"/>
    <dgm:cxn modelId="{F2DBE108-01C6-414D-9DA5-BF2377192380}" type="presParOf" srcId="{93018DC4-8031-4F28-AD73-451C6D0328EB}" destId="{59C6C0CB-9133-41C6-9B22-4CFCBB9AE9B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504BD-A224-4247-9E2C-A01DE1F544FD}">
      <dsp:nvSpPr>
        <dsp:cNvPr id="0" name=""/>
        <dsp:cNvSpPr/>
      </dsp:nvSpPr>
      <dsp:spPr>
        <a:xfrm>
          <a:off x="-4644055" y="-715312"/>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F182BF-841C-41B7-BC00-F6C77209D9D1}">
      <dsp:nvSpPr>
        <dsp:cNvPr id="0" name=""/>
        <dsp:cNvSpPr/>
      </dsp:nvSpPr>
      <dsp:spPr>
        <a:xfrm>
          <a:off x="304783" y="169485"/>
          <a:ext cx="5656275" cy="406484"/>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403354"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 </a:t>
          </a:r>
          <a:r>
            <a:rPr lang="en-US" sz="2000" kern="1200" dirty="0" err="1" smtClean="0">
              <a:solidFill>
                <a:srgbClr val="002060"/>
              </a:solidFill>
            </a:rPr>
            <a:t>Vật</a:t>
          </a:r>
          <a:r>
            <a:rPr lang="en-US" sz="2000" kern="1200" dirty="0" smtClean="0">
              <a:solidFill>
                <a:srgbClr val="002060"/>
              </a:solidFill>
            </a:rPr>
            <a:t> </a:t>
          </a:r>
          <a:r>
            <a:rPr lang="en-US" sz="2000" kern="1200" dirty="0" err="1" smtClean="0">
              <a:solidFill>
                <a:srgbClr val="002060"/>
              </a:solidFill>
            </a:rPr>
            <a:t>đang</a:t>
          </a:r>
          <a:r>
            <a:rPr lang="en-US" sz="2000" kern="1200" dirty="0" smtClean="0">
              <a:solidFill>
                <a:srgbClr val="002060"/>
              </a:solidFill>
            </a:rPr>
            <a:t> </a:t>
          </a:r>
          <a:r>
            <a:rPr lang="en-US" sz="2000" kern="1200" dirty="0" err="1" smtClean="0">
              <a:solidFill>
                <a:srgbClr val="002060"/>
              </a:solidFill>
            </a:rPr>
            <a:t>đứng</a:t>
          </a:r>
          <a:r>
            <a:rPr lang="en-US" sz="2000" kern="1200" dirty="0" smtClean="0">
              <a:solidFill>
                <a:srgbClr val="002060"/>
              </a:solidFill>
            </a:rPr>
            <a:t> </a:t>
          </a:r>
          <a:r>
            <a:rPr lang="en-US" sz="2000" kern="1200" dirty="0" err="1" smtClean="0">
              <a:solidFill>
                <a:srgbClr val="002060"/>
              </a:solidFill>
            </a:rPr>
            <a:t>yên</a:t>
          </a:r>
          <a:r>
            <a:rPr lang="en-US" sz="2000" kern="1200" dirty="0" smtClean="0">
              <a:solidFill>
                <a:srgbClr val="002060"/>
              </a:solidFill>
            </a:rPr>
            <a:t>, </a:t>
          </a:r>
          <a:r>
            <a:rPr lang="en-US" sz="2000" kern="1200" dirty="0" err="1" smtClean="0">
              <a:solidFill>
                <a:srgbClr val="002060"/>
              </a:solidFill>
            </a:rPr>
            <a:t>bắt</a:t>
          </a:r>
          <a:r>
            <a:rPr lang="en-US" sz="2000" kern="1200" dirty="0" smtClean="0">
              <a:solidFill>
                <a:srgbClr val="002060"/>
              </a:solidFill>
            </a:rPr>
            <a:t> </a:t>
          </a:r>
          <a:r>
            <a:rPr lang="en-US" sz="2000" kern="1200" dirty="0" err="1" smtClean="0">
              <a:solidFill>
                <a:srgbClr val="002060"/>
              </a:solidFill>
            </a:rPr>
            <a:t>đầu</a:t>
          </a:r>
          <a:r>
            <a:rPr lang="en-US" sz="2000" kern="1200" dirty="0" smtClean="0">
              <a:solidFill>
                <a:srgbClr val="002060"/>
              </a:solidFill>
            </a:rPr>
            <a:t> </a:t>
          </a:r>
          <a:r>
            <a:rPr lang="en-US" sz="2000" kern="1200" dirty="0" err="1" smtClean="0">
              <a:solidFill>
                <a:srgbClr val="002060"/>
              </a:solidFill>
            </a:rPr>
            <a:t>chuyển</a:t>
          </a:r>
          <a:r>
            <a:rPr lang="en-US" sz="2000" kern="1200" dirty="0" smtClean="0">
              <a:solidFill>
                <a:srgbClr val="002060"/>
              </a:solidFill>
            </a:rPr>
            <a:t> </a:t>
          </a:r>
          <a:r>
            <a:rPr lang="en-US" sz="2000" kern="1200" dirty="0" err="1" smtClean="0">
              <a:solidFill>
                <a:srgbClr val="002060"/>
              </a:solidFill>
            </a:rPr>
            <a:t>động</a:t>
          </a:r>
          <a:endParaRPr lang="en-US" sz="2000" kern="1200" dirty="0">
            <a:solidFill>
              <a:srgbClr val="002060"/>
            </a:solidFill>
          </a:endParaRPr>
        </a:p>
      </dsp:txBody>
      <dsp:txXfrm>
        <a:off x="304783" y="169485"/>
        <a:ext cx="5656275" cy="406484"/>
      </dsp:txXfrm>
    </dsp:sp>
    <dsp:sp modelId="{4D97BCBC-70A9-41B6-A85D-B1B39BAE3204}">
      <dsp:nvSpPr>
        <dsp:cNvPr id="0" name=""/>
        <dsp:cNvSpPr/>
      </dsp:nvSpPr>
      <dsp:spPr>
        <a:xfrm>
          <a:off x="0" y="170365"/>
          <a:ext cx="524163" cy="42833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730F5F-6C24-48E2-84FE-FFC7313459E0}">
      <dsp:nvSpPr>
        <dsp:cNvPr id="0" name=""/>
        <dsp:cNvSpPr/>
      </dsp:nvSpPr>
      <dsp:spPr>
        <a:xfrm>
          <a:off x="457207" y="820111"/>
          <a:ext cx="5491019" cy="436394"/>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403354"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 </a:t>
          </a:r>
          <a:r>
            <a:rPr lang="en-US" sz="2000" kern="1200" dirty="0" err="1" smtClean="0">
              <a:solidFill>
                <a:srgbClr val="002060"/>
              </a:solidFill>
            </a:rPr>
            <a:t>Vật</a:t>
          </a:r>
          <a:r>
            <a:rPr lang="en-US" sz="2000" kern="1200" dirty="0" smtClean="0">
              <a:solidFill>
                <a:srgbClr val="002060"/>
              </a:solidFill>
            </a:rPr>
            <a:t> </a:t>
          </a:r>
          <a:r>
            <a:rPr lang="en-US" sz="2000" kern="1200" dirty="0" err="1" smtClean="0">
              <a:solidFill>
                <a:srgbClr val="002060"/>
              </a:solidFill>
            </a:rPr>
            <a:t>đang</a:t>
          </a:r>
          <a:r>
            <a:rPr lang="en-US" sz="2000" kern="1200" dirty="0" smtClean="0">
              <a:solidFill>
                <a:srgbClr val="002060"/>
              </a:solidFill>
            </a:rPr>
            <a:t> </a:t>
          </a:r>
          <a:r>
            <a:rPr lang="en-US" sz="2000" kern="1200" dirty="0" err="1" smtClean="0">
              <a:solidFill>
                <a:srgbClr val="002060"/>
              </a:solidFill>
            </a:rPr>
            <a:t>chuyển</a:t>
          </a:r>
          <a:r>
            <a:rPr lang="en-US" sz="2000" kern="1200" dirty="0" smtClean="0">
              <a:solidFill>
                <a:srgbClr val="002060"/>
              </a:solidFill>
            </a:rPr>
            <a:t> </a:t>
          </a:r>
          <a:r>
            <a:rPr lang="en-US" sz="2000" kern="1200" dirty="0" err="1" smtClean="0">
              <a:solidFill>
                <a:srgbClr val="002060"/>
              </a:solidFill>
            </a:rPr>
            <a:t>động</a:t>
          </a:r>
          <a:r>
            <a:rPr lang="en-US" sz="2000" kern="1200" dirty="0" smtClean="0">
              <a:solidFill>
                <a:srgbClr val="002060"/>
              </a:solidFill>
            </a:rPr>
            <a:t>, </a:t>
          </a:r>
          <a:r>
            <a:rPr lang="en-US" sz="2000" kern="1200" dirty="0" err="1" smtClean="0">
              <a:solidFill>
                <a:srgbClr val="002060"/>
              </a:solidFill>
            </a:rPr>
            <a:t>bị</a:t>
          </a:r>
          <a:r>
            <a:rPr lang="en-US" sz="2000" kern="1200" dirty="0" smtClean="0">
              <a:solidFill>
                <a:srgbClr val="002060"/>
              </a:solidFill>
            </a:rPr>
            <a:t> </a:t>
          </a:r>
          <a:r>
            <a:rPr lang="en-US" sz="2000" kern="1200" dirty="0" err="1" smtClean="0">
              <a:solidFill>
                <a:srgbClr val="002060"/>
              </a:solidFill>
            </a:rPr>
            <a:t>dừng</a:t>
          </a:r>
          <a:r>
            <a:rPr lang="en-US" sz="2000" kern="1200" dirty="0" smtClean="0">
              <a:solidFill>
                <a:srgbClr val="002060"/>
              </a:solidFill>
            </a:rPr>
            <a:t> </a:t>
          </a:r>
          <a:r>
            <a:rPr lang="en-US" sz="2000" kern="1200" dirty="0" err="1" smtClean="0">
              <a:solidFill>
                <a:srgbClr val="002060"/>
              </a:solidFill>
            </a:rPr>
            <a:t>lại</a:t>
          </a:r>
          <a:endParaRPr lang="en-US" sz="2000" kern="1200" dirty="0">
            <a:solidFill>
              <a:srgbClr val="002060"/>
            </a:solidFill>
          </a:endParaRPr>
        </a:p>
      </dsp:txBody>
      <dsp:txXfrm>
        <a:off x="457207" y="820111"/>
        <a:ext cx="5491019" cy="436394"/>
      </dsp:txXfrm>
    </dsp:sp>
    <dsp:sp modelId="{4A1F35A6-4F30-4ACA-B193-5F4B78412AE8}">
      <dsp:nvSpPr>
        <dsp:cNvPr id="0" name=""/>
        <dsp:cNvSpPr/>
      </dsp:nvSpPr>
      <dsp:spPr>
        <a:xfrm>
          <a:off x="347822" y="827293"/>
          <a:ext cx="516858" cy="44020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34304A-2463-4768-899D-9C69E4A77ADB}">
      <dsp:nvSpPr>
        <dsp:cNvPr id="0" name=""/>
        <dsp:cNvSpPr/>
      </dsp:nvSpPr>
      <dsp:spPr>
        <a:xfrm>
          <a:off x="788489" y="1542644"/>
          <a:ext cx="5180380" cy="474349"/>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403354" tIns="50800" rIns="50800" bIns="50800" numCol="1" spcCol="1270" anchor="ctr" anchorCtr="0">
          <a:noAutofit/>
        </a:bodyPr>
        <a:lstStyle/>
        <a:p>
          <a:pPr lvl="0" algn="l" defTabSz="889000">
            <a:lnSpc>
              <a:spcPct val="90000"/>
            </a:lnSpc>
            <a:spcBef>
              <a:spcPct val="0"/>
            </a:spcBef>
            <a:spcAft>
              <a:spcPct val="35000"/>
            </a:spcAft>
          </a:pPr>
          <a:r>
            <a:rPr lang="en-US" sz="2000" kern="1200" dirty="0" err="1" smtClean="0">
              <a:solidFill>
                <a:srgbClr val="002060"/>
              </a:solidFill>
            </a:rPr>
            <a:t>Vật</a:t>
          </a:r>
          <a:r>
            <a:rPr lang="en-US" sz="2000" kern="1200" dirty="0" smtClean="0">
              <a:solidFill>
                <a:srgbClr val="002060"/>
              </a:solidFill>
            </a:rPr>
            <a:t> </a:t>
          </a:r>
          <a:r>
            <a:rPr lang="en-US" sz="2000" kern="1200" dirty="0" err="1" smtClean="0">
              <a:solidFill>
                <a:srgbClr val="002060"/>
              </a:solidFill>
            </a:rPr>
            <a:t>chuyển</a:t>
          </a:r>
          <a:r>
            <a:rPr lang="en-US" sz="2000" kern="1200" dirty="0" smtClean="0">
              <a:solidFill>
                <a:srgbClr val="002060"/>
              </a:solidFill>
            </a:rPr>
            <a:t> </a:t>
          </a:r>
          <a:r>
            <a:rPr lang="en-US" sz="2000" kern="1200" dirty="0" err="1" smtClean="0">
              <a:solidFill>
                <a:srgbClr val="002060"/>
              </a:solidFill>
            </a:rPr>
            <a:t>động</a:t>
          </a:r>
          <a:r>
            <a:rPr lang="en-US" sz="2000" kern="1200" dirty="0" smtClean="0">
              <a:solidFill>
                <a:srgbClr val="002060"/>
              </a:solidFill>
            </a:rPr>
            <a:t> </a:t>
          </a:r>
          <a:r>
            <a:rPr lang="en-US" sz="2000" kern="1200" dirty="0" err="1" smtClean="0">
              <a:solidFill>
                <a:srgbClr val="002060"/>
              </a:solidFill>
            </a:rPr>
            <a:t>nhanh</a:t>
          </a:r>
          <a:r>
            <a:rPr lang="en-US" sz="2000" kern="1200" dirty="0" smtClean="0">
              <a:solidFill>
                <a:srgbClr val="002060"/>
              </a:solidFill>
            </a:rPr>
            <a:t> </a:t>
          </a:r>
          <a:r>
            <a:rPr lang="en-US" sz="2000" kern="1200" dirty="0" err="1" smtClean="0">
              <a:solidFill>
                <a:srgbClr val="002060"/>
              </a:solidFill>
            </a:rPr>
            <a:t>lên</a:t>
          </a:r>
          <a:endParaRPr lang="en-US" sz="2000" kern="1200" dirty="0">
            <a:solidFill>
              <a:srgbClr val="002060"/>
            </a:solidFill>
          </a:endParaRPr>
        </a:p>
      </dsp:txBody>
      <dsp:txXfrm>
        <a:off x="788489" y="1542644"/>
        <a:ext cx="5180380" cy="474349"/>
      </dsp:txXfrm>
    </dsp:sp>
    <dsp:sp modelId="{3F9A9C56-4311-4762-9486-4DB22BD54CBF}">
      <dsp:nvSpPr>
        <dsp:cNvPr id="0" name=""/>
        <dsp:cNvSpPr/>
      </dsp:nvSpPr>
      <dsp:spPr>
        <a:xfrm>
          <a:off x="559877" y="1522425"/>
          <a:ext cx="492028" cy="50672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DD70FB-B71E-4816-A65C-BA6190ADC15D}">
      <dsp:nvSpPr>
        <dsp:cNvPr id="0" name=""/>
        <dsp:cNvSpPr/>
      </dsp:nvSpPr>
      <dsp:spPr>
        <a:xfrm>
          <a:off x="689797" y="2296875"/>
          <a:ext cx="5292140" cy="486281"/>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403354" tIns="50800" rIns="50800" bIns="50800" numCol="1" spcCol="1270" anchor="ctr" anchorCtr="0">
          <a:noAutofit/>
        </a:bodyPr>
        <a:lstStyle/>
        <a:p>
          <a:pPr lvl="0" algn="l" defTabSz="889000">
            <a:lnSpc>
              <a:spcPct val="90000"/>
            </a:lnSpc>
            <a:spcBef>
              <a:spcPct val="0"/>
            </a:spcBef>
            <a:spcAft>
              <a:spcPct val="35000"/>
            </a:spcAft>
          </a:pPr>
          <a:r>
            <a:rPr lang="en-US" sz="2000" kern="1200" dirty="0" err="1" smtClean="0">
              <a:solidFill>
                <a:srgbClr val="002060"/>
              </a:solidFill>
            </a:rPr>
            <a:t>Vật</a:t>
          </a:r>
          <a:r>
            <a:rPr lang="en-US" sz="2000" kern="1200" dirty="0" smtClean="0">
              <a:solidFill>
                <a:srgbClr val="002060"/>
              </a:solidFill>
            </a:rPr>
            <a:t> </a:t>
          </a:r>
          <a:r>
            <a:rPr lang="en-US" sz="2000" kern="1200" dirty="0" err="1" smtClean="0">
              <a:solidFill>
                <a:srgbClr val="002060"/>
              </a:solidFill>
            </a:rPr>
            <a:t>chuyển</a:t>
          </a:r>
          <a:r>
            <a:rPr lang="en-US" sz="2000" kern="1200" dirty="0" smtClean="0">
              <a:solidFill>
                <a:srgbClr val="002060"/>
              </a:solidFill>
            </a:rPr>
            <a:t> </a:t>
          </a:r>
          <a:r>
            <a:rPr lang="en-US" sz="2000" kern="1200" dirty="0" err="1" smtClean="0">
              <a:solidFill>
                <a:srgbClr val="002060"/>
              </a:solidFill>
            </a:rPr>
            <a:t>động</a:t>
          </a:r>
          <a:r>
            <a:rPr lang="en-US" sz="2000" kern="1200" dirty="0" smtClean="0">
              <a:solidFill>
                <a:srgbClr val="002060"/>
              </a:solidFill>
            </a:rPr>
            <a:t> </a:t>
          </a:r>
          <a:r>
            <a:rPr lang="en-US" sz="2000" kern="1200" dirty="0" err="1" smtClean="0">
              <a:solidFill>
                <a:srgbClr val="002060"/>
              </a:solidFill>
            </a:rPr>
            <a:t>chậm</a:t>
          </a:r>
          <a:r>
            <a:rPr lang="en-US" sz="2000" kern="1200" dirty="0" smtClean="0">
              <a:solidFill>
                <a:srgbClr val="002060"/>
              </a:solidFill>
            </a:rPr>
            <a:t> </a:t>
          </a:r>
          <a:r>
            <a:rPr lang="en-US" sz="2000" kern="1200" dirty="0" err="1" smtClean="0">
              <a:solidFill>
                <a:srgbClr val="002060"/>
              </a:solidFill>
            </a:rPr>
            <a:t>lại</a:t>
          </a:r>
          <a:endParaRPr lang="en-US" sz="2000" kern="1200" dirty="0">
            <a:solidFill>
              <a:srgbClr val="002060"/>
            </a:solidFill>
          </a:endParaRPr>
        </a:p>
      </dsp:txBody>
      <dsp:txXfrm>
        <a:off x="689797" y="2296875"/>
        <a:ext cx="5292140" cy="486281"/>
      </dsp:txXfrm>
    </dsp:sp>
    <dsp:sp modelId="{13C7A854-C1CF-457B-A58D-6EBEF313BBD5}">
      <dsp:nvSpPr>
        <dsp:cNvPr id="0" name=""/>
        <dsp:cNvSpPr/>
      </dsp:nvSpPr>
      <dsp:spPr>
        <a:xfrm>
          <a:off x="531884" y="2278197"/>
          <a:ext cx="491539" cy="50903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F20228-7C43-4500-8BE6-AFE3140925E0}">
      <dsp:nvSpPr>
        <dsp:cNvPr id="0" name=""/>
        <dsp:cNvSpPr/>
      </dsp:nvSpPr>
      <dsp:spPr>
        <a:xfrm>
          <a:off x="380973" y="2999791"/>
          <a:ext cx="5656275" cy="893847"/>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403354" tIns="50800" rIns="50800" bIns="50800" numCol="1" spcCol="1270" anchor="ctr" anchorCtr="0">
          <a:noAutofit/>
        </a:bodyPr>
        <a:lstStyle/>
        <a:p>
          <a:pPr lvl="0" algn="l" defTabSz="889000">
            <a:lnSpc>
              <a:spcPct val="90000"/>
            </a:lnSpc>
            <a:spcBef>
              <a:spcPct val="0"/>
            </a:spcBef>
            <a:spcAft>
              <a:spcPct val="35000"/>
            </a:spcAft>
          </a:pPr>
          <a:r>
            <a:rPr lang="en-US" sz="2000" kern="1200" dirty="0" err="1" smtClean="0">
              <a:solidFill>
                <a:srgbClr val="002060"/>
              </a:solidFill>
            </a:rPr>
            <a:t>Vật</a:t>
          </a:r>
          <a:r>
            <a:rPr lang="en-US" sz="2000" kern="1200" dirty="0" smtClean="0">
              <a:solidFill>
                <a:srgbClr val="002060"/>
              </a:solidFill>
            </a:rPr>
            <a:t> </a:t>
          </a:r>
          <a:r>
            <a:rPr lang="en-US" sz="2000" kern="1200" dirty="0" err="1" smtClean="0">
              <a:solidFill>
                <a:srgbClr val="002060"/>
              </a:solidFill>
            </a:rPr>
            <a:t>đang</a:t>
          </a:r>
          <a:r>
            <a:rPr lang="en-US" sz="2000" kern="1200" dirty="0" smtClean="0">
              <a:solidFill>
                <a:srgbClr val="002060"/>
              </a:solidFill>
            </a:rPr>
            <a:t> </a:t>
          </a:r>
          <a:r>
            <a:rPr lang="en-US" sz="2000" kern="1200" dirty="0" err="1" smtClean="0">
              <a:solidFill>
                <a:srgbClr val="002060"/>
              </a:solidFill>
            </a:rPr>
            <a:t>chuyển</a:t>
          </a:r>
          <a:r>
            <a:rPr lang="en-US" sz="2000" kern="1200" dirty="0" smtClean="0">
              <a:solidFill>
                <a:srgbClr val="002060"/>
              </a:solidFill>
            </a:rPr>
            <a:t> </a:t>
          </a:r>
          <a:r>
            <a:rPr lang="en-US" sz="2000" kern="1200" dirty="0" err="1" smtClean="0">
              <a:solidFill>
                <a:srgbClr val="002060"/>
              </a:solidFill>
            </a:rPr>
            <a:t>động</a:t>
          </a:r>
          <a:r>
            <a:rPr lang="en-US" sz="2000" kern="1200" dirty="0" smtClean="0">
              <a:solidFill>
                <a:srgbClr val="002060"/>
              </a:solidFill>
            </a:rPr>
            <a:t> </a:t>
          </a:r>
          <a:r>
            <a:rPr lang="en-US" sz="2000" kern="1200" dirty="0" err="1" smtClean="0">
              <a:solidFill>
                <a:srgbClr val="002060"/>
              </a:solidFill>
            </a:rPr>
            <a:t>theo</a:t>
          </a:r>
          <a:r>
            <a:rPr lang="en-US" sz="2000" kern="1200" dirty="0" smtClean="0">
              <a:solidFill>
                <a:srgbClr val="002060"/>
              </a:solidFill>
            </a:rPr>
            <a:t> </a:t>
          </a:r>
          <a:r>
            <a:rPr lang="en-US" sz="2000" kern="1200" dirty="0" err="1" smtClean="0">
              <a:solidFill>
                <a:srgbClr val="002060"/>
              </a:solidFill>
            </a:rPr>
            <a:t>hướng</a:t>
          </a:r>
          <a:r>
            <a:rPr lang="en-US" sz="2000" kern="1200" dirty="0" smtClean="0">
              <a:solidFill>
                <a:srgbClr val="002060"/>
              </a:solidFill>
            </a:rPr>
            <a:t> </a:t>
          </a:r>
          <a:r>
            <a:rPr lang="en-US" sz="2000" kern="1200" dirty="0" err="1" smtClean="0">
              <a:solidFill>
                <a:srgbClr val="002060"/>
              </a:solidFill>
            </a:rPr>
            <a:t>này</a:t>
          </a:r>
          <a:r>
            <a:rPr lang="en-US" sz="2000" kern="1200" dirty="0" smtClean="0">
              <a:solidFill>
                <a:srgbClr val="002060"/>
              </a:solidFill>
            </a:rPr>
            <a:t> </a:t>
          </a:r>
          <a:r>
            <a:rPr lang="en-US" sz="2000" kern="1200" dirty="0" err="1" smtClean="0">
              <a:solidFill>
                <a:srgbClr val="002060"/>
              </a:solidFill>
            </a:rPr>
            <a:t>bỗng</a:t>
          </a:r>
          <a:r>
            <a:rPr lang="en-US" sz="2000" kern="1200" dirty="0" smtClean="0">
              <a:solidFill>
                <a:srgbClr val="002060"/>
              </a:solidFill>
            </a:rPr>
            <a:t> </a:t>
          </a:r>
          <a:r>
            <a:rPr lang="en-US" sz="2000" kern="1200" dirty="0" err="1" smtClean="0">
              <a:solidFill>
                <a:srgbClr val="002060"/>
              </a:solidFill>
            </a:rPr>
            <a:t>chuyển</a:t>
          </a:r>
          <a:r>
            <a:rPr lang="en-US" sz="2000" kern="1200" dirty="0" smtClean="0">
              <a:solidFill>
                <a:srgbClr val="002060"/>
              </a:solidFill>
            </a:rPr>
            <a:t> </a:t>
          </a:r>
          <a:r>
            <a:rPr lang="en-US" sz="2000" kern="1200" dirty="0" err="1" smtClean="0">
              <a:solidFill>
                <a:srgbClr val="002060"/>
              </a:solidFill>
            </a:rPr>
            <a:t>động</a:t>
          </a:r>
          <a:r>
            <a:rPr lang="en-US" sz="2000" kern="1200" dirty="0" smtClean="0">
              <a:solidFill>
                <a:srgbClr val="002060"/>
              </a:solidFill>
            </a:rPr>
            <a:t> </a:t>
          </a:r>
          <a:r>
            <a:rPr lang="en-US" sz="2000" kern="1200" dirty="0" err="1" smtClean="0">
              <a:solidFill>
                <a:srgbClr val="002060"/>
              </a:solidFill>
            </a:rPr>
            <a:t>theo</a:t>
          </a:r>
          <a:r>
            <a:rPr lang="en-US" sz="2000" kern="1200" dirty="0" smtClean="0">
              <a:solidFill>
                <a:srgbClr val="002060"/>
              </a:solidFill>
            </a:rPr>
            <a:t> </a:t>
          </a:r>
          <a:r>
            <a:rPr lang="en-US" sz="2000" kern="1200" dirty="0" err="1" smtClean="0">
              <a:solidFill>
                <a:srgbClr val="002060"/>
              </a:solidFill>
            </a:rPr>
            <a:t>hướng</a:t>
          </a:r>
          <a:r>
            <a:rPr lang="en-US" sz="2000" kern="1200" dirty="0" smtClean="0">
              <a:solidFill>
                <a:srgbClr val="002060"/>
              </a:solidFill>
            </a:rPr>
            <a:t> </a:t>
          </a:r>
          <a:r>
            <a:rPr lang="en-US" sz="2000" kern="1200" dirty="0" err="1" smtClean="0">
              <a:solidFill>
                <a:srgbClr val="002060"/>
              </a:solidFill>
            </a:rPr>
            <a:t>khác</a:t>
          </a:r>
          <a:endParaRPr lang="en-US" sz="2000" kern="1200" dirty="0">
            <a:solidFill>
              <a:srgbClr val="002060"/>
            </a:solidFill>
          </a:endParaRPr>
        </a:p>
      </dsp:txBody>
      <dsp:txXfrm>
        <a:off x="380973" y="2999791"/>
        <a:ext cx="5656275" cy="893847"/>
      </dsp:txXfrm>
    </dsp:sp>
    <dsp:sp modelId="{59C6C0CB-9133-41C6-9B22-4CFCBB9AE9B1}">
      <dsp:nvSpPr>
        <dsp:cNvPr id="0" name=""/>
        <dsp:cNvSpPr/>
      </dsp:nvSpPr>
      <dsp:spPr>
        <a:xfrm>
          <a:off x="105497" y="3217971"/>
          <a:ext cx="570615" cy="50494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38192416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4" name="Shape 5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6" name="Shape 5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Shape 7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01" name="Shape 7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77" name="Shape 5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77" name="Shape 5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9" name="Shape 5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8" name="Shape 5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62" name="Shape 5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6" name="Shape 5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6" name="Shape 5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6" name="Shape 5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160"/>
        <p:cNvGrpSpPr/>
        <p:nvPr/>
      </p:nvGrpSpPr>
      <p:grpSpPr>
        <a:xfrm>
          <a:off x="0" y="0"/>
          <a:ext cx="0" cy="0"/>
          <a:chOff x="0" y="0"/>
          <a:chExt cx="0" cy="0"/>
        </a:xfrm>
      </p:grpSpPr>
      <p:sp>
        <p:nvSpPr>
          <p:cNvPr id="161" name="Shape 161"/>
          <p:cNvSpPr txBox="1">
            <a:spLocks noGrp="1"/>
          </p:cNvSpPr>
          <p:nvPr>
            <p:ph type="ctrTitle"/>
          </p:nvPr>
        </p:nvSpPr>
        <p:spPr>
          <a:xfrm>
            <a:off x="2305100" y="1161050"/>
            <a:ext cx="6153000" cy="1159799"/>
          </a:xfrm>
          <a:prstGeom prst="rect">
            <a:avLst/>
          </a:prstGeom>
        </p:spPr>
        <p:txBody>
          <a:bodyPr lIns="91425" tIns="91425" rIns="91425" bIns="91425" anchor="ctr" anchorCtr="0"/>
          <a:lstStyle>
            <a:lvl1pPr lvl="0" algn="r">
              <a:spcBef>
                <a:spcPts val="0"/>
              </a:spcBef>
              <a:buClr>
                <a:srgbClr val="1C4587"/>
              </a:buClr>
              <a:buSzPct val="100000"/>
              <a:defRPr sz="4800" b="0">
                <a:solidFill>
                  <a:srgbClr val="1C4587"/>
                </a:solidFill>
              </a:defRPr>
            </a:lvl1pPr>
            <a:lvl2pPr lvl="1" algn="r">
              <a:spcBef>
                <a:spcPts val="0"/>
              </a:spcBef>
              <a:buClr>
                <a:srgbClr val="1C4587"/>
              </a:buClr>
              <a:buSzPct val="100000"/>
              <a:defRPr sz="4800" b="0">
                <a:solidFill>
                  <a:srgbClr val="1C4587"/>
                </a:solidFill>
              </a:defRPr>
            </a:lvl2pPr>
            <a:lvl3pPr lvl="2" algn="r">
              <a:spcBef>
                <a:spcPts val="0"/>
              </a:spcBef>
              <a:buClr>
                <a:srgbClr val="1C4587"/>
              </a:buClr>
              <a:buSzPct val="100000"/>
              <a:defRPr sz="4800" b="0">
                <a:solidFill>
                  <a:srgbClr val="1C4587"/>
                </a:solidFill>
              </a:defRPr>
            </a:lvl3pPr>
            <a:lvl4pPr lvl="3" algn="r">
              <a:spcBef>
                <a:spcPts val="0"/>
              </a:spcBef>
              <a:buClr>
                <a:srgbClr val="1C4587"/>
              </a:buClr>
              <a:buSzPct val="100000"/>
              <a:defRPr sz="4800" b="0">
                <a:solidFill>
                  <a:srgbClr val="1C4587"/>
                </a:solidFill>
              </a:defRPr>
            </a:lvl4pPr>
            <a:lvl5pPr lvl="4" algn="r">
              <a:spcBef>
                <a:spcPts val="0"/>
              </a:spcBef>
              <a:buClr>
                <a:srgbClr val="1C4587"/>
              </a:buClr>
              <a:buSzPct val="100000"/>
              <a:defRPr sz="4800" b="0">
                <a:solidFill>
                  <a:srgbClr val="1C4587"/>
                </a:solidFill>
              </a:defRPr>
            </a:lvl5pPr>
            <a:lvl6pPr lvl="5" algn="r">
              <a:spcBef>
                <a:spcPts val="0"/>
              </a:spcBef>
              <a:buClr>
                <a:srgbClr val="1C4587"/>
              </a:buClr>
              <a:buSzPct val="100000"/>
              <a:defRPr sz="4800" b="0">
                <a:solidFill>
                  <a:srgbClr val="1C4587"/>
                </a:solidFill>
              </a:defRPr>
            </a:lvl6pPr>
            <a:lvl7pPr lvl="6" algn="r">
              <a:spcBef>
                <a:spcPts val="0"/>
              </a:spcBef>
              <a:buClr>
                <a:srgbClr val="1C4587"/>
              </a:buClr>
              <a:buSzPct val="100000"/>
              <a:defRPr sz="4800" b="0">
                <a:solidFill>
                  <a:srgbClr val="1C4587"/>
                </a:solidFill>
              </a:defRPr>
            </a:lvl7pPr>
            <a:lvl8pPr lvl="7" algn="r">
              <a:spcBef>
                <a:spcPts val="0"/>
              </a:spcBef>
              <a:buClr>
                <a:srgbClr val="1C4587"/>
              </a:buClr>
              <a:buSzPct val="100000"/>
              <a:defRPr sz="4800" b="0">
                <a:solidFill>
                  <a:srgbClr val="1C4587"/>
                </a:solidFill>
              </a:defRPr>
            </a:lvl8pPr>
            <a:lvl9pPr lvl="8" algn="r">
              <a:spcBef>
                <a:spcPts val="0"/>
              </a:spcBef>
              <a:buClr>
                <a:srgbClr val="1C4587"/>
              </a:buClr>
              <a:buSzPct val="100000"/>
              <a:defRPr sz="4800" b="0">
                <a:solidFill>
                  <a:srgbClr val="1C4587"/>
                </a:solidFill>
              </a:defRPr>
            </a:lvl9pPr>
          </a:lstStyle>
          <a:p>
            <a:endParaRPr/>
          </a:p>
        </p:txBody>
      </p:sp>
      <p:sp>
        <p:nvSpPr>
          <p:cNvPr id="162" name="Shape 162"/>
          <p:cNvSpPr/>
          <p:nvPr/>
        </p:nvSpPr>
        <p:spPr>
          <a:xfrm>
            <a:off x="723692" y="4220090"/>
            <a:ext cx="794875" cy="985737"/>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3" name="Shape 163"/>
          <p:cNvSpPr/>
          <p:nvPr/>
        </p:nvSpPr>
        <p:spPr>
          <a:xfrm>
            <a:off x="-58318" y="3053286"/>
            <a:ext cx="782014" cy="890356"/>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4" name="Shape 164"/>
          <p:cNvSpPr/>
          <p:nvPr/>
        </p:nvSpPr>
        <p:spPr>
          <a:xfrm>
            <a:off x="4025101" y="3422420"/>
            <a:ext cx="370864" cy="809587"/>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5" name="Shape 165"/>
          <p:cNvSpPr/>
          <p:nvPr/>
        </p:nvSpPr>
        <p:spPr>
          <a:xfrm>
            <a:off x="3078045" y="3128353"/>
            <a:ext cx="730670" cy="895810"/>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6" name="Shape 166"/>
          <p:cNvSpPr/>
          <p:nvPr/>
        </p:nvSpPr>
        <p:spPr>
          <a:xfrm>
            <a:off x="5401647" y="3285712"/>
            <a:ext cx="805934" cy="750837"/>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7" name="Shape 167"/>
          <p:cNvSpPr/>
          <p:nvPr/>
        </p:nvSpPr>
        <p:spPr>
          <a:xfrm>
            <a:off x="8364459" y="3346842"/>
            <a:ext cx="873792" cy="600259"/>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8" name="Shape 168"/>
          <p:cNvSpPr/>
          <p:nvPr/>
        </p:nvSpPr>
        <p:spPr>
          <a:xfrm>
            <a:off x="4551116" y="3125540"/>
            <a:ext cx="657208" cy="679226"/>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9" name="Shape 169"/>
          <p:cNvSpPr/>
          <p:nvPr/>
        </p:nvSpPr>
        <p:spPr>
          <a:xfrm>
            <a:off x="4419881" y="3994834"/>
            <a:ext cx="919681" cy="950907"/>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0" name="Shape 170"/>
          <p:cNvSpPr/>
          <p:nvPr/>
        </p:nvSpPr>
        <p:spPr>
          <a:xfrm>
            <a:off x="2644911" y="4036537"/>
            <a:ext cx="890356" cy="7068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1" name="Shape 171"/>
          <p:cNvSpPr/>
          <p:nvPr/>
        </p:nvSpPr>
        <p:spPr>
          <a:xfrm>
            <a:off x="2116541" y="3186156"/>
            <a:ext cx="829754" cy="780162"/>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2" name="Shape 172"/>
          <p:cNvSpPr/>
          <p:nvPr/>
        </p:nvSpPr>
        <p:spPr>
          <a:xfrm>
            <a:off x="1347360" y="3186146"/>
            <a:ext cx="599145" cy="706812"/>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3" name="Shape 173"/>
          <p:cNvSpPr/>
          <p:nvPr/>
        </p:nvSpPr>
        <p:spPr>
          <a:xfrm>
            <a:off x="2681614" y="4813558"/>
            <a:ext cx="816943" cy="313966"/>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4" name="Shape 174"/>
          <p:cNvSpPr/>
          <p:nvPr/>
        </p:nvSpPr>
        <p:spPr>
          <a:xfrm>
            <a:off x="7146421" y="4508764"/>
            <a:ext cx="1040883" cy="73062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5" name="Shape 175"/>
          <p:cNvSpPr/>
          <p:nvPr/>
        </p:nvSpPr>
        <p:spPr>
          <a:xfrm>
            <a:off x="7146430" y="3104431"/>
            <a:ext cx="684731" cy="721462"/>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6" name="Shape 176"/>
          <p:cNvSpPr/>
          <p:nvPr/>
        </p:nvSpPr>
        <p:spPr>
          <a:xfrm>
            <a:off x="5262207" y="4729516"/>
            <a:ext cx="525045" cy="372666"/>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7" name="Shape 177"/>
          <p:cNvSpPr/>
          <p:nvPr/>
        </p:nvSpPr>
        <p:spPr>
          <a:xfrm>
            <a:off x="8376371" y="4729061"/>
            <a:ext cx="508531" cy="324975"/>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8" name="Shape 178"/>
          <p:cNvSpPr/>
          <p:nvPr/>
        </p:nvSpPr>
        <p:spPr>
          <a:xfrm>
            <a:off x="3808716" y="4429326"/>
            <a:ext cx="570934" cy="567281"/>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9" name="Shape 179"/>
          <p:cNvSpPr/>
          <p:nvPr/>
        </p:nvSpPr>
        <p:spPr>
          <a:xfrm>
            <a:off x="7975390" y="3053271"/>
            <a:ext cx="541559" cy="67927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0" name="Shape 180"/>
          <p:cNvSpPr/>
          <p:nvPr/>
        </p:nvSpPr>
        <p:spPr>
          <a:xfrm>
            <a:off x="1570784" y="4028294"/>
            <a:ext cx="734323" cy="723314"/>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1" name="Shape 181"/>
          <p:cNvSpPr/>
          <p:nvPr/>
        </p:nvSpPr>
        <p:spPr>
          <a:xfrm>
            <a:off x="247060" y="4094875"/>
            <a:ext cx="275433" cy="244207"/>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2" name="Shape 182"/>
          <p:cNvSpPr/>
          <p:nvPr/>
        </p:nvSpPr>
        <p:spPr>
          <a:xfrm>
            <a:off x="8516943" y="4082883"/>
            <a:ext cx="690236" cy="510383"/>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3" name="Shape 183"/>
          <p:cNvSpPr/>
          <p:nvPr/>
        </p:nvSpPr>
        <p:spPr>
          <a:xfrm>
            <a:off x="859713" y="3417442"/>
            <a:ext cx="317619" cy="65900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4" name="Shape 184"/>
          <p:cNvSpPr/>
          <p:nvPr/>
        </p:nvSpPr>
        <p:spPr>
          <a:xfrm rot="1920742">
            <a:off x="5707037" y="4213989"/>
            <a:ext cx="884796" cy="750833"/>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5" name="Shape 185"/>
          <p:cNvSpPr/>
          <p:nvPr/>
        </p:nvSpPr>
        <p:spPr>
          <a:xfrm rot="-3496844">
            <a:off x="115838" y="4509560"/>
            <a:ext cx="537852" cy="464440"/>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6" name="Shape 186"/>
          <p:cNvSpPr/>
          <p:nvPr/>
        </p:nvSpPr>
        <p:spPr>
          <a:xfrm>
            <a:off x="7518183" y="3966329"/>
            <a:ext cx="846268" cy="598458"/>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7" name="Shape 187"/>
          <p:cNvSpPr/>
          <p:nvPr/>
        </p:nvSpPr>
        <p:spPr>
          <a:xfrm rot="-5400000">
            <a:off x="6496794" y="3021440"/>
            <a:ext cx="493819" cy="63153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8" name="Shape 188"/>
          <p:cNvSpPr/>
          <p:nvPr/>
        </p:nvSpPr>
        <p:spPr>
          <a:xfrm>
            <a:off x="6453205" y="3705906"/>
            <a:ext cx="666365" cy="752689"/>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9" name="Shape 189"/>
          <p:cNvSpPr/>
          <p:nvPr/>
        </p:nvSpPr>
        <p:spPr>
          <a:xfrm>
            <a:off x="1866011" y="4742878"/>
            <a:ext cx="681078" cy="455286"/>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0" name="Shape 190"/>
          <p:cNvSpPr/>
          <p:nvPr/>
        </p:nvSpPr>
        <p:spPr>
          <a:xfrm>
            <a:off x="6669805" y="4614394"/>
            <a:ext cx="308461" cy="33048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747925" y="225025"/>
            <a:ext cx="6140399"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0" name="Shape 290"/>
          <p:cNvSpPr txBox="1">
            <a:spLocks noGrp="1"/>
          </p:cNvSpPr>
          <p:nvPr>
            <p:ph type="body" idx="1"/>
          </p:nvPr>
        </p:nvSpPr>
        <p:spPr>
          <a:xfrm>
            <a:off x="747925" y="1302836"/>
            <a:ext cx="6140399" cy="3610800"/>
          </a:xfrm>
          <a:prstGeom prst="rect">
            <a:avLst/>
          </a:prstGeom>
        </p:spPr>
        <p:txBody>
          <a:bodyPr lIns="91425" tIns="91425" rIns="91425" bIns="91425" anchor="t" anchorCtr="0"/>
          <a:lstStyle>
            <a:lvl1pPr lvl="0">
              <a:spcBef>
                <a:spcPts val="0"/>
              </a:spcBef>
              <a:buSzPct val="100000"/>
              <a:defRPr sz="25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grpSp>
        <p:nvGrpSpPr>
          <p:cNvPr id="291" name="Shape 291"/>
          <p:cNvGrpSpPr/>
          <p:nvPr/>
        </p:nvGrpSpPr>
        <p:grpSpPr>
          <a:xfrm>
            <a:off x="7442902" y="-91153"/>
            <a:ext cx="1796289" cy="5330574"/>
            <a:chOff x="6023725" y="842300"/>
            <a:chExt cx="1358150" cy="4030375"/>
          </a:xfrm>
        </p:grpSpPr>
        <p:sp>
          <p:nvSpPr>
            <p:cNvPr id="292" name="Shape 292"/>
            <p:cNvSpPr/>
            <p:nvPr/>
          </p:nvSpPr>
          <p:spPr>
            <a:xfrm>
              <a:off x="6371275" y="842300"/>
              <a:ext cx="397100" cy="492450"/>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3" name="Shape 293"/>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4" name="Shape 294"/>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5" name="Shape 295"/>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6" name="Shape 296"/>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7" name="Shape 297"/>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8" name="Shape 298"/>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9" name="Shape 299"/>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0" name="Shape 300"/>
            <p:cNvSpPr/>
            <p:nvPr/>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1" name="Shape 301"/>
            <p:cNvSpPr/>
            <p:nvPr/>
          </p:nvSpPr>
          <p:spPr>
            <a:xfrm>
              <a:off x="6844475" y="1037625"/>
              <a:ext cx="414525" cy="38975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2" name="Shape 302"/>
            <p:cNvSpPr/>
            <p:nvPr/>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3" name="Shape 303"/>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4" name="Shape 304"/>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5" name="Shape 305"/>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6" name="Shape 306"/>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7" name="Shape 307"/>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8" name="Shape 308"/>
            <p:cNvSpPr/>
            <p:nvPr/>
          </p:nvSpPr>
          <p:spPr>
            <a:xfrm>
              <a:off x="6051225" y="1090800"/>
              <a:ext cx="285225" cy="283400"/>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9" name="Shape 309"/>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0" name="Shape 310"/>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1" name="Shape 311"/>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2" name="Shape 312"/>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3" name="Shape 313"/>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4" name="Shape 314"/>
            <p:cNvSpPr/>
            <p:nvPr/>
          </p:nvSpPr>
          <p:spPr>
            <a:xfrm>
              <a:off x="6335525" y="1405350"/>
              <a:ext cx="442025" cy="375100"/>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5" name="Shape 315"/>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6" name="Shape 316"/>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7" name="Shape 317"/>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8" name="Shape 318"/>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9" name="Shape 319"/>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20" name="Shape 320"/>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grpSp>
      <p:cxnSp>
        <p:nvCxnSpPr>
          <p:cNvPr id="321" name="Shape 321"/>
          <p:cNvCxnSpPr/>
          <p:nvPr/>
        </p:nvCxnSpPr>
        <p:spPr>
          <a:xfrm>
            <a:off x="850475" y="1031425"/>
            <a:ext cx="6037799" cy="0"/>
          </a:xfrm>
          <a:prstGeom prst="straightConnector1">
            <a:avLst/>
          </a:prstGeom>
          <a:noFill/>
          <a:ln w="19050" cap="rnd" cmpd="sng">
            <a:solidFill>
              <a:srgbClr val="A4C2F4"/>
            </a:solidFill>
            <a:prstDash val="dash"/>
            <a:round/>
            <a:headEnd type="none" w="lg" len="lg"/>
            <a:tailEnd type="none" w="lg" len="lg"/>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747925" y="225025"/>
            <a:ext cx="6140399"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4" name="Shape 324"/>
          <p:cNvSpPr txBox="1">
            <a:spLocks noGrp="1"/>
          </p:cNvSpPr>
          <p:nvPr>
            <p:ph type="body" idx="1"/>
          </p:nvPr>
        </p:nvSpPr>
        <p:spPr>
          <a:xfrm>
            <a:off x="747925" y="1363153"/>
            <a:ext cx="3158999" cy="3610800"/>
          </a:xfrm>
          <a:prstGeom prst="rect">
            <a:avLst/>
          </a:prstGeom>
        </p:spPr>
        <p:txBody>
          <a:bodyPr lIns="91425" tIns="91425" rIns="91425" bIns="91425" anchor="t" anchorCtr="0"/>
          <a:lstStyle>
            <a:lvl1pPr lvl="0">
              <a:spcBef>
                <a:spcPts val="0"/>
              </a:spcBef>
              <a:buSzPct val="100000"/>
              <a:defRPr sz="2200"/>
            </a:lvl1pPr>
            <a:lvl2pPr lvl="1">
              <a:spcBef>
                <a:spcPts val="0"/>
              </a:spcBef>
              <a:buSzPct val="100000"/>
              <a:defRPr sz="2200"/>
            </a:lvl2pPr>
            <a:lvl3pPr lvl="2">
              <a:spcBef>
                <a:spcPts val="0"/>
              </a:spcBef>
              <a:buSzPct val="100000"/>
              <a:defRPr sz="2200"/>
            </a:lvl3pPr>
            <a:lvl4pPr lvl="3">
              <a:spcBef>
                <a:spcPts val="0"/>
              </a:spcBef>
              <a:buSzPct val="100000"/>
              <a:defRPr sz="2200"/>
            </a:lvl4pPr>
            <a:lvl5pPr lvl="4">
              <a:spcBef>
                <a:spcPts val="0"/>
              </a:spcBef>
              <a:buSzPct val="100000"/>
              <a:defRPr sz="2200"/>
            </a:lvl5pPr>
            <a:lvl6pPr lvl="5">
              <a:spcBef>
                <a:spcPts val="0"/>
              </a:spcBef>
              <a:buSzPct val="100000"/>
              <a:defRPr sz="2200"/>
            </a:lvl6pPr>
            <a:lvl7pPr lvl="6">
              <a:spcBef>
                <a:spcPts val="0"/>
              </a:spcBef>
              <a:buSzPct val="100000"/>
              <a:defRPr sz="2200"/>
            </a:lvl7pPr>
            <a:lvl8pPr lvl="7">
              <a:spcBef>
                <a:spcPts val="0"/>
              </a:spcBef>
              <a:buSzPct val="100000"/>
              <a:defRPr sz="2200"/>
            </a:lvl8pPr>
            <a:lvl9pPr lvl="8">
              <a:spcBef>
                <a:spcPts val="0"/>
              </a:spcBef>
              <a:buSzPct val="100000"/>
              <a:defRPr sz="2200"/>
            </a:lvl9pPr>
          </a:lstStyle>
          <a:p>
            <a:endParaRPr/>
          </a:p>
        </p:txBody>
      </p:sp>
      <p:sp>
        <p:nvSpPr>
          <p:cNvPr id="325" name="Shape 325"/>
          <p:cNvSpPr txBox="1">
            <a:spLocks noGrp="1"/>
          </p:cNvSpPr>
          <p:nvPr>
            <p:ph type="body" idx="2"/>
          </p:nvPr>
        </p:nvSpPr>
        <p:spPr>
          <a:xfrm>
            <a:off x="4097098" y="1363153"/>
            <a:ext cx="3158999" cy="3610800"/>
          </a:xfrm>
          <a:prstGeom prst="rect">
            <a:avLst/>
          </a:prstGeom>
        </p:spPr>
        <p:txBody>
          <a:bodyPr lIns="91425" tIns="91425" rIns="91425" bIns="91425" anchor="t" anchorCtr="0"/>
          <a:lstStyle>
            <a:lvl1pPr lvl="0">
              <a:spcBef>
                <a:spcPts val="0"/>
              </a:spcBef>
              <a:buSzPct val="100000"/>
              <a:defRPr sz="2200"/>
            </a:lvl1pPr>
            <a:lvl2pPr lvl="1">
              <a:spcBef>
                <a:spcPts val="0"/>
              </a:spcBef>
              <a:buSzPct val="100000"/>
              <a:defRPr sz="2200"/>
            </a:lvl2pPr>
            <a:lvl3pPr lvl="2">
              <a:spcBef>
                <a:spcPts val="0"/>
              </a:spcBef>
              <a:buSzPct val="100000"/>
              <a:defRPr sz="2200"/>
            </a:lvl3pPr>
            <a:lvl4pPr lvl="3">
              <a:spcBef>
                <a:spcPts val="0"/>
              </a:spcBef>
              <a:buSzPct val="100000"/>
              <a:defRPr sz="2200"/>
            </a:lvl4pPr>
            <a:lvl5pPr lvl="4">
              <a:spcBef>
                <a:spcPts val="0"/>
              </a:spcBef>
              <a:buSzPct val="100000"/>
              <a:defRPr sz="2200"/>
            </a:lvl5pPr>
            <a:lvl6pPr lvl="5">
              <a:spcBef>
                <a:spcPts val="0"/>
              </a:spcBef>
              <a:buSzPct val="100000"/>
              <a:defRPr sz="2200"/>
            </a:lvl6pPr>
            <a:lvl7pPr lvl="6">
              <a:spcBef>
                <a:spcPts val="0"/>
              </a:spcBef>
              <a:buSzPct val="100000"/>
              <a:defRPr sz="2200"/>
            </a:lvl7pPr>
            <a:lvl8pPr lvl="7">
              <a:spcBef>
                <a:spcPts val="0"/>
              </a:spcBef>
              <a:buSzPct val="100000"/>
              <a:defRPr sz="2200"/>
            </a:lvl8pPr>
            <a:lvl9pPr lvl="8">
              <a:spcBef>
                <a:spcPts val="0"/>
              </a:spcBef>
              <a:buSzPct val="100000"/>
              <a:defRPr sz="2200"/>
            </a:lvl9pPr>
          </a:lstStyle>
          <a:p>
            <a:endParaRPr/>
          </a:p>
        </p:txBody>
      </p:sp>
      <p:grpSp>
        <p:nvGrpSpPr>
          <p:cNvPr id="326" name="Shape 326"/>
          <p:cNvGrpSpPr/>
          <p:nvPr/>
        </p:nvGrpSpPr>
        <p:grpSpPr>
          <a:xfrm>
            <a:off x="7442902" y="-91153"/>
            <a:ext cx="1796289" cy="5330574"/>
            <a:chOff x="6023725" y="842300"/>
            <a:chExt cx="1358150" cy="4030375"/>
          </a:xfrm>
        </p:grpSpPr>
        <p:sp>
          <p:nvSpPr>
            <p:cNvPr id="327" name="Shape 327"/>
            <p:cNvSpPr/>
            <p:nvPr/>
          </p:nvSpPr>
          <p:spPr>
            <a:xfrm>
              <a:off x="6371275" y="842300"/>
              <a:ext cx="397100" cy="492450"/>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28" name="Shape 328"/>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29" name="Shape 329"/>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0" name="Shape 330"/>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1" name="Shape 331"/>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2" name="Shape 332"/>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3" name="Shape 333"/>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4" name="Shape 334"/>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5" name="Shape 335"/>
            <p:cNvSpPr/>
            <p:nvPr/>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6" name="Shape 336"/>
            <p:cNvSpPr/>
            <p:nvPr/>
          </p:nvSpPr>
          <p:spPr>
            <a:xfrm>
              <a:off x="6844475" y="1037625"/>
              <a:ext cx="414525" cy="38975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7" name="Shape 337"/>
            <p:cNvSpPr/>
            <p:nvPr/>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8" name="Shape 338"/>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9" name="Shape 339"/>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0" name="Shape 340"/>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1" name="Shape 341"/>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2" name="Shape 342"/>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3" name="Shape 343"/>
            <p:cNvSpPr/>
            <p:nvPr/>
          </p:nvSpPr>
          <p:spPr>
            <a:xfrm>
              <a:off x="6051225" y="1090800"/>
              <a:ext cx="285225" cy="283400"/>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4" name="Shape 344"/>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5" name="Shape 345"/>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6" name="Shape 346"/>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7" name="Shape 347"/>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8" name="Shape 348"/>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9" name="Shape 349"/>
            <p:cNvSpPr/>
            <p:nvPr/>
          </p:nvSpPr>
          <p:spPr>
            <a:xfrm>
              <a:off x="6335525" y="1405350"/>
              <a:ext cx="442025" cy="375100"/>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0" name="Shape 350"/>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1" name="Shape 351"/>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2" name="Shape 352"/>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3" name="Shape 353"/>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4" name="Shape 354"/>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5" name="Shape 355"/>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grpSp>
      <p:cxnSp>
        <p:nvCxnSpPr>
          <p:cNvPr id="356" name="Shape 356"/>
          <p:cNvCxnSpPr/>
          <p:nvPr/>
        </p:nvCxnSpPr>
        <p:spPr>
          <a:xfrm>
            <a:off x="850475" y="1031425"/>
            <a:ext cx="6037799" cy="0"/>
          </a:xfrm>
          <a:prstGeom prst="straightConnector1">
            <a:avLst/>
          </a:prstGeom>
          <a:noFill/>
          <a:ln w="19050" cap="rnd" cmpd="sng">
            <a:solidFill>
              <a:srgbClr val="A4C2F4"/>
            </a:solidFill>
            <a:prstDash val="dash"/>
            <a:round/>
            <a:headEnd type="none" w="lg" len="lg"/>
            <a:tailEnd type="none" w="lg" len="lg"/>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69"/>
        <p:cNvGrpSpPr/>
        <p:nvPr/>
      </p:nvGrpSpPr>
      <p:grpSpPr>
        <a:xfrm>
          <a:off x="0" y="0"/>
          <a:ext cx="0" cy="0"/>
          <a:chOff x="0" y="0"/>
          <a:chExt cx="0" cy="0"/>
        </a:xfrm>
      </p:grpSpPr>
      <p:sp>
        <p:nvSpPr>
          <p:cNvPr id="470" name="Shape 470"/>
          <p:cNvSpPr/>
          <p:nvPr/>
        </p:nvSpPr>
        <p:spPr>
          <a:xfrm>
            <a:off x="7302880" y="-294361"/>
            <a:ext cx="450549" cy="558733"/>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1" name="Shape 471"/>
          <p:cNvSpPr/>
          <p:nvPr/>
        </p:nvSpPr>
        <p:spPr>
          <a:xfrm>
            <a:off x="-35374" y="3366962"/>
            <a:ext cx="443259"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2" name="Shape 472"/>
          <p:cNvSpPr/>
          <p:nvPr/>
        </p:nvSpPr>
        <p:spPr>
          <a:xfrm>
            <a:off x="8817947" y="3439660"/>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3" name="Shape 473"/>
          <p:cNvSpPr/>
          <p:nvPr/>
        </p:nvSpPr>
        <p:spPr>
          <a:xfrm>
            <a:off x="8742973" y="4166676"/>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4" name="Shape 474"/>
          <p:cNvSpPr/>
          <p:nvPr/>
        </p:nvSpPr>
        <p:spPr>
          <a:xfrm>
            <a:off x="8360954" y="450691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5" name="Shape 475"/>
          <p:cNvSpPr/>
          <p:nvPr/>
        </p:nvSpPr>
        <p:spPr>
          <a:xfrm>
            <a:off x="-77078" y="1488018"/>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6" name="Shape 476"/>
          <p:cNvSpPr/>
          <p:nvPr/>
        </p:nvSpPr>
        <p:spPr>
          <a:xfrm>
            <a:off x="8052571" y="482525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7" name="Shape 477"/>
          <p:cNvSpPr/>
          <p:nvPr/>
        </p:nvSpPr>
        <p:spPr>
          <a:xfrm>
            <a:off x="8052577" y="4132326"/>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8" name="Shape 478"/>
          <p:cNvSpPr/>
          <p:nvPr/>
        </p:nvSpPr>
        <p:spPr>
          <a:xfrm>
            <a:off x="7430898" y="4873170"/>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9" name="Shape 479"/>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0" name="Shape 480"/>
          <p:cNvSpPr/>
          <p:nvPr/>
        </p:nvSpPr>
        <p:spPr>
          <a:xfrm>
            <a:off x="8522443" y="4000279"/>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1" name="Shape 481"/>
          <p:cNvSpPr/>
          <p:nvPr/>
        </p:nvSpPr>
        <p:spPr>
          <a:xfrm>
            <a:off x="8829403" y="4583868"/>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2" name="Shape 482"/>
          <p:cNvSpPr/>
          <p:nvPr/>
        </p:nvSpPr>
        <p:spPr>
          <a:xfrm>
            <a:off x="8963978" y="1338718"/>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3" name="Shape 483"/>
          <p:cNvSpPr/>
          <p:nvPr/>
        </p:nvSpPr>
        <p:spPr>
          <a:xfrm rot="-2426120">
            <a:off x="7110131" y="4877011"/>
            <a:ext cx="279909"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4" name="Shape 484"/>
          <p:cNvSpPr/>
          <p:nvPr/>
        </p:nvSpPr>
        <p:spPr>
          <a:xfrm>
            <a:off x="7659647" y="4370196"/>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5" name="Shape 485"/>
          <p:cNvSpPr/>
          <p:nvPr/>
        </p:nvSpPr>
        <p:spPr>
          <a:xfrm>
            <a:off x="8797587" y="3078732"/>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6" name="Shape 486"/>
          <p:cNvSpPr/>
          <p:nvPr/>
        </p:nvSpPr>
        <p:spPr>
          <a:xfrm>
            <a:off x="7782420" y="4885132"/>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7" name="Shape 487"/>
          <p:cNvSpPr/>
          <p:nvPr/>
        </p:nvSpPr>
        <p:spPr>
          <a:xfrm>
            <a:off x="346877" y="608614"/>
            <a:ext cx="210213" cy="4588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8" name="Shape 488"/>
          <p:cNvSpPr/>
          <p:nvPr/>
        </p:nvSpPr>
        <p:spPr>
          <a:xfrm>
            <a:off x="645010" y="355961"/>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9" name="Shape 489"/>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0" name="Shape 490"/>
          <p:cNvSpPr/>
          <p:nvPr/>
        </p:nvSpPr>
        <p:spPr>
          <a:xfrm>
            <a:off x="-7" y="101336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1" name="Shape 491"/>
          <p:cNvSpPr/>
          <p:nvPr/>
        </p:nvSpPr>
        <p:spPr>
          <a:xfrm>
            <a:off x="8699356" y="179111"/>
            <a:ext cx="521291" cy="538991"/>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2" name="Shape 492"/>
          <p:cNvSpPr/>
          <p:nvPr/>
        </p:nvSpPr>
        <p:spPr>
          <a:xfrm>
            <a:off x="700454" y="4557599"/>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3" name="Shape 493"/>
          <p:cNvSpPr/>
          <p:nvPr/>
        </p:nvSpPr>
        <p:spPr>
          <a:xfrm>
            <a:off x="258966" y="-86251"/>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4" name="Shape 494"/>
          <p:cNvSpPr/>
          <p:nvPr/>
        </p:nvSpPr>
        <p:spPr>
          <a:xfrm>
            <a:off x="-35015" y="4075593"/>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5" name="Shape 495"/>
          <p:cNvSpPr/>
          <p:nvPr/>
        </p:nvSpPr>
        <p:spPr>
          <a:xfrm>
            <a:off x="721257" y="4998018"/>
            <a:ext cx="463058"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6" name="Shape 496"/>
          <p:cNvSpPr/>
          <p:nvPr/>
        </p:nvSpPr>
        <p:spPr>
          <a:xfrm>
            <a:off x="-243127" y="5420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7" name="Shape 497"/>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8" name="Shape 498"/>
          <p:cNvSpPr/>
          <p:nvPr/>
        </p:nvSpPr>
        <p:spPr>
          <a:xfrm>
            <a:off x="-38626" y="579045"/>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9" name="Shape 499"/>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0" name="Shape 500"/>
          <p:cNvSpPr/>
          <p:nvPr/>
        </p:nvSpPr>
        <p:spPr>
          <a:xfrm>
            <a:off x="955989" y="-57166"/>
            <a:ext cx="323616" cy="321545"/>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1" name="Shape 501"/>
          <p:cNvSpPr/>
          <p:nvPr/>
        </p:nvSpPr>
        <p:spPr>
          <a:xfrm>
            <a:off x="1333293" y="4678454"/>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2" name="Shape 502"/>
          <p:cNvSpPr/>
          <p:nvPr/>
        </p:nvSpPr>
        <p:spPr>
          <a:xfrm>
            <a:off x="91624" y="4552927"/>
            <a:ext cx="416228" cy="409987"/>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3" name="Shape 503"/>
          <p:cNvSpPr/>
          <p:nvPr/>
        </p:nvSpPr>
        <p:spPr>
          <a:xfrm>
            <a:off x="1525678" y="4911343"/>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4" name="Shape 504"/>
          <p:cNvSpPr/>
          <p:nvPr/>
        </p:nvSpPr>
        <p:spPr>
          <a:xfrm>
            <a:off x="2703" y="4900230"/>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5" name="Shape 505"/>
          <p:cNvSpPr/>
          <p:nvPr/>
        </p:nvSpPr>
        <p:spPr>
          <a:xfrm rot="1920548">
            <a:off x="8225550" y="625274"/>
            <a:ext cx="501521" cy="425556"/>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6" name="Shape 506"/>
          <p:cNvSpPr/>
          <p:nvPr/>
        </p:nvSpPr>
        <p:spPr>
          <a:xfrm>
            <a:off x="346867" y="4064142"/>
            <a:ext cx="479680"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7" name="Shape 507"/>
          <p:cNvSpPr/>
          <p:nvPr/>
        </p:nvSpPr>
        <p:spPr>
          <a:xfrm rot="-5400000">
            <a:off x="7996280" y="316929"/>
            <a:ext cx="279905"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8" name="Shape 508"/>
          <p:cNvSpPr/>
          <p:nvPr/>
        </p:nvSpPr>
        <p:spPr>
          <a:xfrm>
            <a:off x="8801760" y="790270"/>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9" name="Shape 509"/>
          <p:cNvSpPr/>
          <p:nvPr/>
        </p:nvSpPr>
        <p:spPr>
          <a:xfrm>
            <a:off x="258962" y="4957957"/>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10" name="Shape 510"/>
          <p:cNvSpPr/>
          <p:nvPr/>
        </p:nvSpPr>
        <p:spPr>
          <a:xfrm>
            <a:off x="8699345" y="1151406"/>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Shape 6"/>
          <p:cNvGrpSpPr/>
          <p:nvPr/>
        </p:nvGrpSpPr>
        <p:grpSpPr>
          <a:xfrm>
            <a:off x="-6" y="-23"/>
            <a:ext cx="9143797" cy="5143377"/>
            <a:chOff x="239950" y="872550"/>
            <a:chExt cx="7042900" cy="3961625"/>
          </a:xfrm>
        </p:grpSpPr>
        <p:sp>
          <p:nvSpPr>
            <p:cNvPr id="7" name="Shape 7"/>
            <p:cNvSpPr/>
            <p:nvPr/>
          </p:nvSpPr>
          <p:spPr>
            <a:xfrm>
              <a:off x="239950" y="872550"/>
              <a:ext cx="7042900" cy="3961625"/>
            </a:xfrm>
            <a:custGeom>
              <a:avLst/>
              <a:gdLst/>
              <a:ahLst/>
              <a:cxnLst/>
              <a:rect l="0" t="0" r="0" b="0"/>
              <a:pathLst>
                <a:path w="281716" h="158465" fill="none" extrusionOk="0">
                  <a:moveTo>
                    <a:pt x="0" y="0"/>
                  </a:moveTo>
                  <a:lnTo>
                    <a:pt x="281715" y="0"/>
                  </a:lnTo>
                  <a:lnTo>
                    <a:pt x="281715" y="158464"/>
                  </a:lnTo>
                  <a:lnTo>
                    <a:pt x="0" y="158464"/>
                  </a:lnTo>
                  <a:lnTo>
                    <a:pt x="0" y="0"/>
                  </a:lnTo>
                  <a:close/>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8"/>
            <p:cNvSpPr/>
            <p:nvPr/>
          </p:nvSpPr>
          <p:spPr>
            <a:xfrm>
              <a:off x="239950" y="47617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9"/>
            <p:cNvSpPr/>
            <p:nvPr/>
          </p:nvSpPr>
          <p:spPr>
            <a:xfrm>
              <a:off x="239950" y="46901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10"/>
            <p:cNvSpPr/>
            <p:nvPr/>
          </p:nvSpPr>
          <p:spPr>
            <a:xfrm>
              <a:off x="239950" y="46177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11"/>
            <p:cNvSpPr/>
            <p:nvPr/>
          </p:nvSpPr>
          <p:spPr>
            <a:xfrm>
              <a:off x="239950" y="45462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12"/>
            <p:cNvSpPr/>
            <p:nvPr/>
          </p:nvSpPr>
          <p:spPr>
            <a:xfrm>
              <a:off x="239950" y="44737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13"/>
            <p:cNvSpPr/>
            <p:nvPr/>
          </p:nvSpPr>
          <p:spPr>
            <a:xfrm>
              <a:off x="239950" y="44022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14"/>
            <p:cNvSpPr/>
            <p:nvPr/>
          </p:nvSpPr>
          <p:spPr>
            <a:xfrm>
              <a:off x="239950" y="43297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15"/>
            <p:cNvSpPr/>
            <p:nvPr/>
          </p:nvSpPr>
          <p:spPr>
            <a:xfrm>
              <a:off x="239950" y="42582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16"/>
            <p:cNvSpPr/>
            <p:nvPr/>
          </p:nvSpPr>
          <p:spPr>
            <a:xfrm>
              <a:off x="239950" y="41858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17"/>
            <p:cNvSpPr/>
            <p:nvPr/>
          </p:nvSpPr>
          <p:spPr>
            <a:xfrm>
              <a:off x="239950" y="41142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18"/>
            <p:cNvSpPr/>
            <p:nvPr/>
          </p:nvSpPr>
          <p:spPr>
            <a:xfrm>
              <a:off x="239950" y="40418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19"/>
            <p:cNvSpPr/>
            <p:nvPr/>
          </p:nvSpPr>
          <p:spPr>
            <a:xfrm>
              <a:off x="239950" y="39693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 name="Shape 20"/>
            <p:cNvSpPr/>
            <p:nvPr/>
          </p:nvSpPr>
          <p:spPr>
            <a:xfrm>
              <a:off x="239950" y="38978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 name="Shape 21"/>
            <p:cNvSpPr/>
            <p:nvPr/>
          </p:nvSpPr>
          <p:spPr>
            <a:xfrm>
              <a:off x="239950" y="38254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 name="Shape 22"/>
            <p:cNvSpPr/>
            <p:nvPr/>
          </p:nvSpPr>
          <p:spPr>
            <a:xfrm>
              <a:off x="239950" y="37538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 name="Shape 23"/>
            <p:cNvSpPr/>
            <p:nvPr/>
          </p:nvSpPr>
          <p:spPr>
            <a:xfrm>
              <a:off x="239950" y="36814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24"/>
            <p:cNvSpPr/>
            <p:nvPr/>
          </p:nvSpPr>
          <p:spPr>
            <a:xfrm>
              <a:off x="239950" y="36099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 name="Shape 25"/>
            <p:cNvSpPr/>
            <p:nvPr/>
          </p:nvSpPr>
          <p:spPr>
            <a:xfrm>
              <a:off x="239950" y="35374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26"/>
            <p:cNvSpPr/>
            <p:nvPr/>
          </p:nvSpPr>
          <p:spPr>
            <a:xfrm>
              <a:off x="239950" y="34659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 name="Shape 27"/>
            <p:cNvSpPr/>
            <p:nvPr/>
          </p:nvSpPr>
          <p:spPr>
            <a:xfrm>
              <a:off x="239950" y="33934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 name="Shape 28"/>
            <p:cNvSpPr/>
            <p:nvPr/>
          </p:nvSpPr>
          <p:spPr>
            <a:xfrm>
              <a:off x="239950" y="33219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 name="Shape 29"/>
            <p:cNvSpPr/>
            <p:nvPr/>
          </p:nvSpPr>
          <p:spPr>
            <a:xfrm>
              <a:off x="239950" y="32495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 name="Shape 30"/>
            <p:cNvSpPr/>
            <p:nvPr/>
          </p:nvSpPr>
          <p:spPr>
            <a:xfrm>
              <a:off x="239950" y="31770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 name="Shape 31"/>
            <p:cNvSpPr/>
            <p:nvPr/>
          </p:nvSpPr>
          <p:spPr>
            <a:xfrm>
              <a:off x="239950" y="31055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 name="Shape 32"/>
            <p:cNvSpPr/>
            <p:nvPr/>
          </p:nvSpPr>
          <p:spPr>
            <a:xfrm>
              <a:off x="239950" y="3033100"/>
              <a:ext cx="7042900" cy="0"/>
            </a:xfrm>
            <a:custGeom>
              <a:avLst/>
              <a:gdLst/>
              <a:ahLst/>
              <a:cxnLst/>
              <a:rect l="0" t="0" r="0" b="0"/>
              <a:pathLst>
                <a:path w="281716"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 name="Shape 33"/>
            <p:cNvSpPr/>
            <p:nvPr/>
          </p:nvSpPr>
          <p:spPr>
            <a:xfrm>
              <a:off x="239950" y="29615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 name="Shape 34"/>
            <p:cNvSpPr/>
            <p:nvPr/>
          </p:nvSpPr>
          <p:spPr>
            <a:xfrm>
              <a:off x="239950" y="28891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 name="Shape 35"/>
            <p:cNvSpPr/>
            <p:nvPr/>
          </p:nvSpPr>
          <p:spPr>
            <a:xfrm>
              <a:off x="239950" y="28175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 name="Shape 36"/>
            <p:cNvSpPr/>
            <p:nvPr/>
          </p:nvSpPr>
          <p:spPr>
            <a:xfrm>
              <a:off x="239950" y="27451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 name="Shape 37"/>
            <p:cNvSpPr/>
            <p:nvPr/>
          </p:nvSpPr>
          <p:spPr>
            <a:xfrm>
              <a:off x="239950" y="26736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 name="Shape 38"/>
            <p:cNvSpPr/>
            <p:nvPr/>
          </p:nvSpPr>
          <p:spPr>
            <a:xfrm>
              <a:off x="239950" y="26011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 name="Shape 39"/>
            <p:cNvSpPr/>
            <p:nvPr/>
          </p:nvSpPr>
          <p:spPr>
            <a:xfrm>
              <a:off x="239950" y="25296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 name="Shape 40"/>
            <p:cNvSpPr/>
            <p:nvPr/>
          </p:nvSpPr>
          <p:spPr>
            <a:xfrm>
              <a:off x="239950" y="24572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 name="Shape 41"/>
            <p:cNvSpPr/>
            <p:nvPr/>
          </p:nvSpPr>
          <p:spPr>
            <a:xfrm>
              <a:off x="239950" y="23847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 name="Shape 42"/>
            <p:cNvSpPr/>
            <p:nvPr/>
          </p:nvSpPr>
          <p:spPr>
            <a:xfrm>
              <a:off x="239950" y="23132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 name="Shape 43"/>
            <p:cNvSpPr/>
            <p:nvPr/>
          </p:nvSpPr>
          <p:spPr>
            <a:xfrm>
              <a:off x="239950" y="22407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 name="Shape 44"/>
            <p:cNvSpPr/>
            <p:nvPr/>
          </p:nvSpPr>
          <p:spPr>
            <a:xfrm>
              <a:off x="239950" y="21692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 name="Shape 45"/>
            <p:cNvSpPr/>
            <p:nvPr/>
          </p:nvSpPr>
          <p:spPr>
            <a:xfrm>
              <a:off x="239950" y="20968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 name="Shape 46"/>
            <p:cNvSpPr/>
            <p:nvPr/>
          </p:nvSpPr>
          <p:spPr>
            <a:xfrm>
              <a:off x="239950" y="20252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 name="Shape 47"/>
            <p:cNvSpPr/>
            <p:nvPr/>
          </p:nvSpPr>
          <p:spPr>
            <a:xfrm>
              <a:off x="239950" y="19528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 name="Shape 48"/>
            <p:cNvSpPr/>
            <p:nvPr/>
          </p:nvSpPr>
          <p:spPr>
            <a:xfrm>
              <a:off x="239950" y="18813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 name="Shape 49"/>
            <p:cNvSpPr/>
            <p:nvPr/>
          </p:nvSpPr>
          <p:spPr>
            <a:xfrm>
              <a:off x="239950" y="18088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 name="Shape 50"/>
            <p:cNvSpPr/>
            <p:nvPr/>
          </p:nvSpPr>
          <p:spPr>
            <a:xfrm>
              <a:off x="239950" y="17373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 name="Shape 51"/>
            <p:cNvSpPr/>
            <p:nvPr/>
          </p:nvSpPr>
          <p:spPr>
            <a:xfrm>
              <a:off x="239950" y="16648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 name="Shape 52"/>
            <p:cNvSpPr/>
            <p:nvPr/>
          </p:nvSpPr>
          <p:spPr>
            <a:xfrm>
              <a:off x="239950" y="15924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 name="Shape 53"/>
            <p:cNvSpPr/>
            <p:nvPr/>
          </p:nvSpPr>
          <p:spPr>
            <a:xfrm>
              <a:off x="239950" y="15209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 name="Shape 54"/>
            <p:cNvSpPr/>
            <p:nvPr/>
          </p:nvSpPr>
          <p:spPr>
            <a:xfrm>
              <a:off x="239950" y="14484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 name="Shape 55"/>
            <p:cNvSpPr/>
            <p:nvPr/>
          </p:nvSpPr>
          <p:spPr>
            <a:xfrm>
              <a:off x="239950" y="13769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 name="Shape 56"/>
            <p:cNvSpPr/>
            <p:nvPr/>
          </p:nvSpPr>
          <p:spPr>
            <a:xfrm>
              <a:off x="239950" y="13044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 name="Shape 57"/>
            <p:cNvSpPr/>
            <p:nvPr/>
          </p:nvSpPr>
          <p:spPr>
            <a:xfrm>
              <a:off x="239950" y="12329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8" name="Shape 58"/>
            <p:cNvSpPr/>
            <p:nvPr/>
          </p:nvSpPr>
          <p:spPr>
            <a:xfrm>
              <a:off x="239950" y="11605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9" name="Shape 59"/>
            <p:cNvSpPr/>
            <p:nvPr/>
          </p:nvSpPr>
          <p:spPr>
            <a:xfrm>
              <a:off x="239950" y="10889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0" name="Shape 60"/>
            <p:cNvSpPr/>
            <p:nvPr/>
          </p:nvSpPr>
          <p:spPr>
            <a:xfrm>
              <a:off x="239950" y="10165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1" name="Shape 61"/>
            <p:cNvSpPr/>
            <p:nvPr/>
          </p:nvSpPr>
          <p:spPr>
            <a:xfrm>
              <a:off x="239950" y="9450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2" name="Shape 62"/>
            <p:cNvSpPr/>
            <p:nvPr/>
          </p:nvSpPr>
          <p:spPr>
            <a:xfrm>
              <a:off x="72103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 name="Shape 63"/>
            <p:cNvSpPr/>
            <p:nvPr/>
          </p:nvSpPr>
          <p:spPr>
            <a:xfrm>
              <a:off x="71379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 name="Shape 64"/>
            <p:cNvSpPr/>
            <p:nvPr/>
          </p:nvSpPr>
          <p:spPr>
            <a:xfrm>
              <a:off x="70645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 name="Shape 65"/>
            <p:cNvSpPr/>
            <p:nvPr/>
          </p:nvSpPr>
          <p:spPr>
            <a:xfrm>
              <a:off x="69921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 name="Shape 66"/>
            <p:cNvSpPr/>
            <p:nvPr/>
          </p:nvSpPr>
          <p:spPr>
            <a:xfrm>
              <a:off x="69196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 name="Shape 67"/>
            <p:cNvSpPr/>
            <p:nvPr/>
          </p:nvSpPr>
          <p:spPr>
            <a:xfrm>
              <a:off x="68472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 name="Shape 68"/>
            <p:cNvSpPr/>
            <p:nvPr/>
          </p:nvSpPr>
          <p:spPr>
            <a:xfrm>
              <a:off x="67747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 name="Shape 69"/>
            <p:cNvSpPr/>
            <p:nvPr/>
          </p:nvSpPr>
          <p:spPr>
            <a:xfrm>
              <a:off x="67023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 name="Shape 70"/>
            <p:cNvSpPr/>
            <p:nvPr/>
          </p:nvSpPr>
          <p:spPr>
            <a:xfrm>
              <a:off x="66289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 name="Shape 71"/>
            <p:cNvSpPr/>
            <p:nvPr/>
          </p:nvSpPr>
          <p:spPr>
            <a:xfrm>
              <a:off x="65565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 name="Shape 72"/>
            <p:cNvSpPr/>
            <p:nvPr/>
          </p:nvSpPr>
          <p:spPr>
            <a:xfrm>
              <a:off x="64840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3" name="Shape 73"/>
            <p:cNvSpPr/>
            <p:nvPr/>
          </p:nvSpPr>
          <p:spPr>
            <a:xfrm>
              <a:off x="64116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 name="Shape 74"/>
            <p:cNvSpPr/>
            <p:nvPr/>
          </p:nvSpPr>
          <p:spPr>
            <a:xfrm>
              <a:off x="63391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 name="Shape 75"/>
            <p:cNvSpPr/>
            <p:nvPr/>
          </p:nvSpPr>
          <p:spPr>
            <a:xfrm>
              <a:off x="62667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6" name="Shape 76"/>
            <p:cNvSpPr/>
            <p:nvPr/>
          </p:nvSpPr>
          <p:spPr>
            <a:xfrm>
              <a:off x="61933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7" name="Shape 77"/>
            <p:cNvSpPr/>
            <p:nvPr/>
          </p:nvSpPr>
          <p:spPr>
            <a:xfrm>
              <a:off x="61209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8" name="Shape 78"/>
            <p:cNvSpPr/>
            <p:nvPr/>
          </p:nvSpPr>
          <p:spPr>
            <a:xfrm>
              <a:off x="60484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 name="Shape 79"/>
            <p:cNvSpPr/>
            <p:nvPr/>
          </p:nvSpPr>
          <p:spPr>
            <a:xfrm>
              <a:off x="59760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0" name="Shape 80"/>
            <p:cNvSpPr/>
            <p:nvPr/>
          </p:nvSpPr>
          <p:spPr>
            <a:xfrm>
              <a:off x="59036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 name="Shape 81"/>
            <p:cNvSpPr/>
            <p:nvPr/>
          </p:nvSpPr>
          <p:spPr>
            <a:xfrm>
              <a:off x="58302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2" name="Shape 82"/>
            <p:cNvSpPr/>
            <p:nvPr/>
          </p:nvSpPr>
          <p:spPr>
            <a:xfrm>
              <a:off x="57577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3" name="Shape 83"/>
            <p:cNvSpPr/>
            <p:nvPr/>
          </p:nvSpPr>
          <p:spPr>
            <a:xfrm>
              <a:off x="56853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4" name="Shape 84"/>
            <p:cNvSpPr/>
            <p:nvPr/>
          </p:nvSpPr>
          <p:spPr>
            <a:xfrm>
              <a:off x="56129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5" name="Shape 85"/>
            <p:cNvSpPr/>
            <p:nvPr/>
          </p:nvSpPr>
          <p:spPr>
            <a:xfrm>
              <a:off x="55404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6" name="Shape 86"/>
            <p:cNvSpPr/>
            <p:nvPr/>
          </p:nvSpPr>
          <p:spPr>
            <a:xfrm>
              <a:off x="54680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7" name="Shape 87"/>
            <p:cNvSpPr/>
            <p:nvPr/>
          </p:nvSpPr>
          <p:spPr>
            <a:xfrm>
              <a:off x="53946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8" name="Shape 88"/>
            <p:cNvSpPr/>
            <p:nvPr/>
          </p:nvSpPr>
          <p:spPr>
            <a:xfrm>
              <a:off x="53222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9" name="Shape 89"/>
            <p:cNvSpPr/>
            <p:nvPr/>
          </p:nvSpPr>
          <p:spPr>
            <a:xfrm>
              <a:off x="52497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0" name="Shape 90"/>
            <p:cNvSpPr/>
            <p:nvPr/>
          </p:nvSpPr>
          <p:spPr>
            <a:xfrm>
              <a:off x="51773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1" name="Shape 91"/>
            <p:cNvSpPr/>
            <p:nvPr/>
          </p:nvSpPr>
          <p:spPr>
            <a:xfrm>
              <a:off x="51048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2" name="Shape 92"/>
            <p:cNvSpPr/>
            <p:nvPr/>
          </p:nvSpPr>
          <p:spPr>
            <a:xfrm>
              <a:off x="50324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3" name="Shape 93"/>
            <p:cNvSpPr/>
            <p:nvPr/>
          </p:nvSpPr>
          <p:spPr>
            <a:xfrm>
              <a:off x="49590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4" name="Shape 94"/>
            <p:cNvSpPr/>
            <p:nvPr/>
          </p:nvSpPr>
          <p:spPr>
            <a:xfrm>
              <a:off x="48866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5" name="Shape 95"/>
            <p:cNvSpPr/>
            <p:nvPr/>
          </p:nvSpPr>
          <p:spPr>
            <a:xfrm>
              <a:off x="48141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6" name="Shape 96"/>
            <p:cNvSpPr/>
            <p:nvPr/>
          </p:nvSpPr>
          <p:spPr>
            <a:xfrm>
              <a:off x="47417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7" name="Shape 97"/>
            <p:cNvSpPr/>
            <p:nvPr/>
          </p:nvSpPr>
          <p:spPr>
            <a:xfrm>
              <a:off x="46692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8" name="Shape 98"/>
            <p:cNvSpPr/>
            <p:nvPr/>
          </p:nvSpPr>
          <p:spPr>
            <a:xfrm>
              <a:off x="45968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9" name="Shape 99"/>
            <p:cNvSpPr/>
            <p:nvPr/>
          </p:nvSpPr>
          <p:spPr>
            <a:xfrm>
              <a:off x="45234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0" name="Shape 100"/>
            <p:cNvSpPr/>
            <p:nvPr/>
          </p:nvSpPr>
          <p:spPr>
            <a:xfrm>
              <a:off x="44510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1" name="Shape 101"/>
            <p:cNvSpPr/>
            <p:nvPr/>
          </p:nvSpPr>
          <p:spPr>
            <a:xfrm>
              <a:off x="43785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2" name="Shape 102"/>
            <p:cNvSpPr/>
            <p:nvPr/>
          </p:nvSpPr>
          <p:spPr>
            <a:xfrm>
              <a:off x="43061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3" name="Shape 103"/>
            <p:cNvSpPr/>
            <p:nvPr/>
          </p:nvSpPr>
          <p:spPr>
            <a:xfrm>
              <a:off x="42336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4" name="Shape 104"/>
            <p:cNvSpPr/>
            <p:nvPr/>
          </p:nvSpPr>
          <p:spPr>
            <a:xfrm>
              <a:off x="41603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5" name="Shape 105"/>
            <p:cNvSpPr/>
            <p:nvPr/>
          </p:nvSpPr>
          <p:spPr>
            <a:xfrm>
              <a:off x="40878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6" name="Shape 106"/>
            <p:cNvSpPr/>
            <p:nvPr/>
          </p:nvSpPr>
          <p:spPr>
            <a:xfrm>
              <a:off x="40154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7" name="Shape 107"/>
            <p:cNvSpPr/>
            <p:nvPr/>
          </p:nvSpPr>
          <p:spPr>
            <a:xfrm>
              <a:off x="39429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8" name="Shape 108"/>
            <p:cNvSpPr/>
            <p:nvPr/>
          </p:nvSpPr>
          <p:spPr>
            <a:xfrm>
              <a:off x="38705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9" name="Shape 109"/>
            <p:cNvSpPr/>
            <p:nvPr/>
          </p:nvSpPr>
          <p:spPr>
            <a:xfrm>
              <a:off x="37980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0" name="Shape 110"/>
            <p:cNvSpPr/>
            <p:nvPr/>
          </p:nvSpPr>
          <p:spPr>
            <a:xfrm>
              <a:off x="37247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1" name="Shape 111"/>
            <p:cNvSpPr/>
            <p:nvPr/>
          </p:nvSpPr>
          <p:spPr>
            <a:xfrm>
              <a:off x="36522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2" name="Shape 112"/>
            <p:cNvSpPr/>
            <p:nvPr/>
          </p:nvSpPr>
          <p:spPr>
            <a:xfrm>
              <a:off x="35798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3" name="Shape 113"/>
            <p:cNvSpPr/>
            <p:nvPr/>
          </p:nvSpPr>
          <p:spPr>
            <a:xfrm>
              <a:off x="35073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4" name="Shape 114"/>
            <p:cNvSpPr/>
            <p:nvPr/>
          </p:nvSpPr>
          <p:spPr>
            <a:xfrm>
              <a:off x="34349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5" name="Shape 115"/>
            <p:cNvSpPr/>
            <p:nvPr/>
          </p:nvSpPr>
          <p:spPr>
            <a:xfrm>
              <a:off x="33624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6" name="Shape 116"/>
            <p:cNvSpPr/>
            <p:nvPr/>
          </p:nvSpPr>
          <p:spPr>
            <a:xfrm>
              <a:off x="32891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7" name="Shape 117"/>
            <p:cNvSpPr/>
            <p:nvPr/>
          </p:nvSpPr>
          <p:spPr>
            <a:xfrm>
              <a:off x="32166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8" name="Shape 118"/>
            <p:cNvSpPr/>
            <p:nvPr/>
          </p:nvSpPr>
          <p:spPr>
            <a:xfrm>
              <a:off x="31442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9" name="Shape 119"/>
            <p:cNvSpPr/>
            <p:nvPr/>
          </p:nvSpPr>
          <p:spPr>
            <a:xfrm>
              <a:off x="30717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0" name="Shape 120"/>
            <p:cNvSpPr/>
            <p:nvPr/>
          </p:nvSpPr>
          <p:spPr>
            <a:xfrm>
              <a:off x="29993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1" name="Shape 121"/>
            <p:cNvSpPr/>
            <p:nvPr/>
          </p:nvSpPr>
          <p:spPr>
            <a:xfrm>
              <a:off x="29259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2" name="Shape 122"/>
            <p:cNvSpPr/>
            <p:nvPr/>
          </p:nvSpPr>
          <p:spPr>
            <a:xfrm>
              <a:off x="28535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3" name="Shape 123"/>
            <p:cNvSpPr/>
            <p:nvPr/>
          </p:nvSpPr>
          <p:spPr>
            <a:xfrm>
              <a:off x="27810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4" name="Shape 124"/>
            <p:cNvSpPr/>
            <p:nvPr/>
          </p:nvSpPr>
          <p:spPr>
            <a:xfrm>
              <a:off x="27086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5" name="Shape 125"/>
            <p:cNvSpPr/>
            <p:nvPr/>
          </p:nvSpPr>
          <p:spPr>
            <a:xfrm>
              <a:off x="26361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6" name="Shape 126"/>
            <p:cNvSpPr/>
            <p:nvPr/>
          </p:nvSpPr>
          <p:spPr>
            <a:xfrm>
              <a:off x="25637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7" name="Shape 127"/>
            <p:cNvSpPr/>
            <p:nvPr/>
          </p:nvSpPr>
          <p:spPr>
            <a:xfrm>
              <a:off x="24903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8" name="Shape 128"/>
            <p:cNvSpPr/>
            <p:nvPr/>
          </p:nvSpPr>
          <p:spPr>
            <a:xfrm>
              <a:off x="24179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9" name="Shape 129"/>
            <p:cNvSpPr/>
            <p:nvPr/>
          </p:nvSpPr>
          <p:spPr>
            <a:xfrm>
              <a:off x="23454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0" name="Shape 130"/>
            <p:cNvSpPr/>
            <p:nvPr/>
          </p:nvSpPr>
          <p:spPr>
            <a:xfrm>
              <a:off x="22730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1" name="Shape 131"/>
            <p:cNvSpPr/>
            <p:nvPr/>
          </p:nvSpPr>
          <p:spPr>
            <a:xfrm>
              <a:off x="22005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2" name="Shape 132"/>
            <p:cNvSpPr/>
            <p:nvPr/>
          </p:nvSpPr>
          <p:spPr>
            <a:xfrm>
              <a:off x="21281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3" name="Shape 133"/>
            <p:cNvSpPr/>
            <p:nvPr/>
          </p:nvSpPr>
          <p:spPr>
            <a:xfrm>
              <a:off x="20547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4" name="Shape 134"/>
            <p:cNvSpPr/>
            <p:nvPr/>
          </p:nvSpPr>
          <p:spPr>
            <a:xfrm>
              <a:off x="19823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5" name="Shape 135"/>
            <p:cNvSpPr/>
            <p:nvPr/>
          </p:nvSpPr>
          <p:spPr>
            <a:xfrm>
              <a:off x="19098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6" name="Shape 136"/>
            <p:cNvSpPr/>
            <p:nvPr/>
          </p:nvSpPr>
          <p:spPr>
            <a:xfrm>
              <a:off x="18374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7" name="Shape 137"/>
            <p:cNvSpPr/>
            <p:nvPr/>
          </p:nvSpPr>
          <p:spPr>
            <a:xfrm>
              <a:off x="17649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8" name="Shape 138"/>
            <p:cNvSpPr/>
            <p:nvPr/>
          </p:nvSpPr>
          <p:spPr>
            <a:xfrm>
              <a:off x="16925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9" name="Shape 139"/>
            <p:cNvSpPr/>
            <p:nvPr/>
          </p:nvSpPr>
          <p:spPr>
            <a:xfrm>
              <a:off x="16191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0" name="Shape 140"/>
            <p:cNvSpPr/>
            <p:nvPr/>
          </p:nvSpPr>
          <p:spPr>
            <a:xfrm>
              <a:off x="15467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1" name="Shape 141"/>
            <p:cNvSpPr/>
            <p:nvPr/>
          </p:nvSpPr>
          <p:spPr>
            <a:xfrm>
              <a:off x="14742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2" name="Shape 142"/>
            <p:cNvSpPr/>
            <p:nvPr/>
          </p:nvSpPr>
          <p:spPr>
            <a:xfrm>
              <a:off x="14018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3" name="Shape 143"/>
            <p:cNvSpPr/>
            <p:nvPr/>
          </p:nvSpPr>
          <p:spPr>
            <a:xfrm>
              <a:off x="13294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4" name="Shape 144"/>
            <p:cNvSpPr/>
            <p:nvPr/>
          </p:nvSpPr>
          <p:spPr>
            <a:xfrm>
              <a:off x="12560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5" name="Shape 145"/>
            <p:cNvSpPr/>
            <p:nvPr/>
          </p:nvSpPr>
          <p:spPr>
            <a:xfrm>
              <a:off x="11835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6" name="Shape 146"/>
            <p:cNvSpPr/>
            <p:nvPr/>
          </p:nvSpPr>
          <p:spPr>
            <a:xfrm>
              <a:off x="11111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7" name="Shape 147"/>
            <p:cNvSpPr/>
            <p:nvPr/>
          </p:nvSpPr>
          <p:spPr>
            <a:xfrm>
              <a:off x="10387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8" name="Shape 148"/>
            <p:cNvSpPr/>
            <p:nvPr/>
          </p:nvSpPr>
          <p:spPr>
            <a:xfrm>
              <a:off x="9662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9" name="Shape 149"/>
            <p:cNvSpPr/>
            <p:nvPr/>
          </p:nvSpPr>
          <p:spPr>
            <a:xfrm>
              <a:off x="8938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0" name="Shape 150"/>
            <p:cNvSpPr/>
            <p:nvPr/>
          </p:nvSpPr>
          <p:spPr>
            <a:xfrm>
              <a:off x="8204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1" name="Shape 151"/>
            <p:cNvSpPr/>
            <p:nvPr/>
          </p:nvSpPr>
          <p:spPr>
            <a:xfrm>
              <a:off x="7479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2" name="Shape 152"/>
            <p:cNvSpPr/>
            <p:nvPr/>
          </p:nvSpPr>
          <p:spPr>
            <a:xfrm>
              <a:off x="6755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3" name="Shape 153"/>
            <p:cNvSpPr/>
            <p:nvPr/>
          </p:nvSpPr>
          <p:spPr>
            <a:xfrm>
              <a:off x="6031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4" name="Shape 154"/>
            <p:cNvSpPr/>
            <p:nvPr/>
          </p:nvSpPr>
          <p:spPr>
            <a:xfrm>
              <a:off x="5306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5" name="Shape 155"/>
            <p:cNvSpPr/>
            <p:nvPr/>
          </p:nvSpPr>
          <p:spPr>
            <a:xfrm>
              <a:off x="4582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6" name="Shape 156"/>
            <p:cNvSpPr/>
            <p:nvPr/>
          </p:nvSpPr>
          <p:spPr>
            <a:xfrm>
              <a:off x="3848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7" name="Shape 157"/>
            <p:cNvSpPr/>
            <p:nvPr/>
          </p:nvSpPr>
          <p:spPr>
            <a:xfrm>
              <a:off x="3124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58" name="Shape 158"/>
          <p:cNvSpPr txBox="1">
            <a:spLocks noGrp="1"/>
          </p:cNvSpPr>
          <p:nvPr>
            <p:ph type="title"/>
          </p:nvPr>
        </p:nvSpPr>
        <p:spPr>
          <a:xfrm>
            <a:off x="747925" y="225025"/>
            <a:ext cx="6791700" cy="857400"/>
          </a:xfrm>
          <a:prstGeom prst="rect">
            <a:avLst/>
          </a:prstGeom>
          <a:noFill/>
          <a:ln>
            <a:noFill/>
          </a:ln>
        </p:spPr>
        <p:txBody>
          <a:bodyPr lIns="91425" tIns="91425" rIns="91425" bIns="91425" anchor="b" anchorCtr="0"/>
          <a:lstStyle>
            <a:lvl1pPr lvl="0">
              <a:spcBef>
                <a:spcPts val="0"/>
              </a:spcBef>
              <a:buClr>
                <a:srgbClr val="3C78D8"/>
              </a:buClr>
              <a:buSzPct val="100000"/>
              <a:buFont typeface="Sniglet"/>
              <a:buNone/>
              <a:defRPr sz="1800" b="1">
                <a:solidFill>
                  <a:srgbClr val="3C78D8"/>
                </a:solidFill>
                <a:latin typeface="Sniglet"/>
                <a:ea typeface="Sniglet"/>
                <a:cs typeface="Sniglet"/>
                <a:sym typeface="Sniglet"/>
              </a:defRPr>
            </a:lvl1pPr>
            <a:lvl2pPr lvl="1">
              <a:spcBef>
                <a:spcPts val="0"/>
              </a:spcBef>
              <a:buClr>
                <a:srgbClr val="3C78D8"/>
              </a:buClr>
              <a:buSzPct val="100000"/>
              <a:buFont typeface="Sniglet"/>
              <a:buNone/>
              <a:defRPr sz="1800" b="1">
                <a:solidFill>
                  <a:srgbClr val="3C78D8"/>
                </a:solidFill>
                <a:latin typeface="Sniglet"/>
                <a:ea typeface="Sniglet"/>
                <a:cs typeface="Sniglet"/>
                <a:sym typeface="Sniglet"/>
              </a:defRPr>
            </a:lvl2pPr>
            <a:lvl3pPr lvl="2">
              <a:spcBef>
                <a:spcPts val="0"/>
              </a:spcBef>
              <a:buClr>
                <a:srgbClr val="3C78D8"/>
              </a:buClr>
              <a:buSzPct val="100000"/>
              <a:buFont typeface="Sniglet"/>
              <a:buNone/>
              <a:defRPr sz="1800" b="1">
                <a:solidFill>
                  <a:srgbClr val="3C78D8"/>
                </a:solidFill>
                <a:latin typeface="Sniglet"/>
                <a:ea typeface="Sniglet"/>
                <a:cs typeface="Sniglet"/>
                <a:sym typeface="Sniglet"/>
              </a:defRPr>
            </a:lvl3pPr>
            <a:lvl4pPr lvl="3">
              <a:spcBef>
                <a:spcPts val="0"/>
              </a:spcBef>
              <a:buClr>
                <a:srgbClr val="3C78D8"/>
              </a:buClr>
              <a:buSzPct val="100000"/>
              <a:buFont typeface="Sniglet"/>
              <a:buNone/>
              <a:defRPr sz="1800" b="1">
                <a:solidFill>
                  <a:srgbClr val="3C78D8"/>
                </a:solidFill>
                <a:latin typeface="Sniglet"/>
                <a:ea typeface="Sniglet"/>
                <a:cs typeface="Sniglet"/>
                <a:sym typeface="Sniglet"/>
              </a:defRPr>
            </a:lvl4pPr>
            <a:lvl5pPr lvl="4">
              <a:spcBef>
                <a:spcPts val="0"/>
              </a:spcBef>
              <a:buClr>
                <a:srgbClr val="3C78D8"/>
              </a:buClr>
              <a:buSzPct val="100000"/>
              <a:buFont typeface="Sniglet"/>
              <a:buNone/>
              <a:defRPr sz="1800" b="1">
                <a:solidFill>
                  <a:srgbClr val="3C78D8"/>
                </a:solidFill>
                <a:latin typeface="Sniglet"/>
                <a:ea typeface="Sniglet"/>
                <a:cs typeface="Sniglet"/>
                <a:sym typeface="Sniglet"/>
              </a:defRPr>
            </a:lvl5pPr>
            <a:lvl6pPr lvl="5">
              <a:spcBef>
                <a:spcPts val="0"/>
              </a:spcBef>
              <a:buClr>
                <a:srgbClr val="3C78D8"/>
              </a:buClr>
              <a:buSzPct val="100000"/>
              <a:buFont typeface="Sniglet"/>
              <a:buNone/>
              <a:defRPr sz="1800" b="1">
                <a:solidFill>
                  <a:srgbClr val="3C78D8"/>
                </a:solidFill>
                <a:latin typeface="Sniglet"/>
                <a:ea typeface="Sniglet"/>
                <a:cs typeface="Sniglet"/>
                <a:sym typeface="Sniglet"/>
              </a:defRPr>
            </a:lvl6pPr>
            <a:lvl7pPr lvl="6">
              <a:spcBef>
                <a:spcPts val="0"/>
              </a:spcBef>
              <a:buClr>
                <a:srgbClr val="3C78D8"/>
              </a:buClr>
              <a:buSzPct val="100000"/>
              <a:buFont typeface="Sniglet"/>
              <a:buNone/>
              <a:defRPr sz="1800" b="1">
                <a:solidFill>
                  <a:srgbClr val="3C78D8"/>
                </a:solidFill>
                <a:latin typeface="Sniglet"/>
                <a:ea typeface="Sniglet"/>
                <a:cs typeface="Sniglet"/>
                <a:sym typeface="Sniglet"/>
              </a:defRPr>
            </a:lvl7pPr>
            <a:lvl8pPr lvl="7">
              <a:spcBef>
                <a:spcPts val="0"/>
              </a:spcBef>
              <a:buClr>
                <a:srgbClr val="3C78D8"/>
              </a:buClr>
              <a:buSzPct val="100000"/>
              <a:buFont typeface="Sniglet"/>
              <a:buNone/>
              <a:defRPr sz="1800" b="1">
                <a:solidFill>
                  <a:srgbClr val="3C78D8"/>
                </a:solidFill>
                <a:latin typeface="Sniglet"/>
                <a:ea typeface="Sniglet"/>
                <a:cs typeface="Sniglet"/>
                <a:sym typeface="Sniglet"/>
              </a:defRPr>
            </a:lvl8pPr>
            <a:lvl9pPr lvl="8">
              <a:spcBef>
                <a:spcPts val="0"/>
              </a:spcBef>
              <a:buClr>
                <a:srgbClr val="3C78D8"/>
              </a:buClr>
              <a:buSzPct val="100000"/>
              <a:buFont typeface="Sniglet"/>
              <a:buNone/>
              <a:defRPr sz="1800" b="1">
                <a:solidFill>
                  <a:srgbClr val="3C78D8"/>
                </a:solidFill>
                <a:latin typeface="Sniglet"/>
                <a:ea typeface="Sniglet"/>
                <a:cs typeface="Sniglet"/>
                <a:sym typeface="Sniglet"/>
              </a:defRPr>
            </a:lvl9pPr>
          </a:lstStyle>
          <a:p>
            <a:endParaRPr/>
          </a:p>
        </p:txBody>
      </p:sp>
      <p:sp>
        <p:nvSpPr>
          <p:cNvPr id="159" name="Shape 159"/>
          <p:cNvSpPr txBox="1">
            <a:spLocks noGrp="1"/>
          </p:cNvSpPr>
          <p:nvPr>
            <p:ph type="body" idx="1"/>
          </p:nvPr>
        </p:nvSpPr>
        <p:spPr>
          <a:xfrm>
            <a:off x="747925" y="1314900"/>
            <a:ext cx="6791700" cy="3610800"/>
          </a:xfrm>
          <a:prstGeom prst="rect">
            <a:avLst/>
          </a:prstGeom>
          <a:noFill/>
          <a:ln>
            <a:noFill/>
          </a:ln>
        </p:spPr>
        <p:txBody>
          <a:bodyPr lIns="91425" tIns="91425" rIns="91425" bIns="91425" anchor="t" anchorCtr="0"/>
          <a:lstStyle>
            <a:lvl1pPr lvl="0">
              <a:spcBef>
                <a:spcPts val="600"/>
              </a:spcBef>
              <a:buClr>
                <a:srgbClr val="3D4965"/>
              </a:buClr>
              <a:buSzPct val="100000"/>
              <a:buFont typeface="Dosis"/>
              <a:buChar char="✘"/>
              <a:defRPr sz="2600">
                <a:solidFill>
                  <a:srgbClr val="3D4965"/>
                </a:solidFill>
                <a:latin typeface="Dosis"/>
                <a:ea typeface="Dosis"/>
                <a:cs typeface="Dosis"/>
                <a:sym typeface="Dosis"/>
              </a:defRPr>
            </a:lvl1pPr>
            <a:lvl2pPr lvl="1">
              <a:spcBef>
                <a:spcPts val="480"/>
              </a:spcBef>
              <a:buClr>
                <a:srgbClr val="3D4965"/>
              </a:buClr>
              <a:buSzPct val="100000"/>
              <a:buFont typeface="Dosis"/>
              <a:buChar char="✗"/>
              <a:defRPr sz="2000">
                <a:solidFill>
                  <a:srgbClr val="3D4965"/>
                </a:solidFill>
                <a:latin typeface="Dosis"/>
                <a:ea typeface="Dosis"/>
                <a:cs typeface="Dosis"/>
                <a:sym typeface="Dosis"/>
              </a:defRPr>
            </a:lvl2pPr>
            <a:lvl3pPr lvl="2">
              <a:spcBef>
                <a:spcPts val="480"/>
              </a:spcBef>
              <a:buClr>
                <a:srgbClr val="3D4965"/>
              </a:buClr>
              <a:buSzPct val="100000"/>
              <a:buFont typeface="Dosis"/>
              <a:defRPr sz="2000">
                <a:solidFill>
                  <a:srgbClr val="3D4965"/>
                </a:solidFill>
                <a:latin typeface="Dosis"/>
                <a:ea typeface="Dosis"/>
                <a:cs typeface="Dosis"/>
                <a:sym typeface="Dosis"/>
              </a:defRPr>
            </a:lvl3pPr>
            <a:lvl4pPr lvl="3">
              <a:spcBef>
                <a:spcPts val="360"/>
              </a:spcBef>
              <a:buClr>
                <a:srgbClr val="3D4965"/>
              </a:buClr>
              <a:buSzPct val="100000"/>
              <a:buFont typeface="Dosis"/>
              <a:defRPr sz="1800">
                <a:solidFill>
                  <a:srgbClr val="3D4965"/>
                </a:solidFill>
                <a:latin typeface="Dosis"/>
                <a:ea typeface="Dosis"/>
                <a:cs typeface="Dosis"/>
                <a:sym typeface="Dosis"/>
              </a:defRPr>
            </a:lvl4pPr>
            <a:lvl5pPr lvl="4">
              <a:spcBef>
                <a:spcPts val="360"/>
              </a:spcBef>
              <a:buClr>
                <a:srgbClr val="3D4965"/>
              </a:buClr>
              <a:buSzPct val="100000"/>
              <a:buFont typeface="Dosis"/>
              <a:defRPr sz="1800">
                <a:solidFill>
                  <a:srgbClr val="3D4965"/>
                </a:solidFill>
                <a:latin typeface="Dosis"/>
                <a:ea typeface="Dosis"/>
                <a:cs typeface="Dosis"/>
                <a:sym typeface="Dosis"/>
              </a:defRPr>
            </a:lvl5pPr>
            <a:lvl6pPr lvl="5">
              <a:spcBef>
                <a:spcPts val="360"/>
              </a:spcBef>
              <a:buClr>
                <a:srgbClr val="3D4965"/>
              </a:buClr>
              <a:buSzPct val="100000"/>
              <a:buFont typeface="Dosis"/>
              <a:defRPr sz="1800">
                <a:solidFill>
                  <a:srgbClr val="3D4965"/>
                </a:solidFill>
                <a:latin typeface="Dosis"/>
                <a:ea typeface="Dosis"/>
                <a:cs typeface="Dosis"/>
                <a:sym typeface="Dosis"/>
              </a:defRPr>
            </a:lvl6pPr>
            <a:lvl7pPr lvl="6">
              <a:spcBef>
                <a:spcPts val="360"/>
              </a:spcBef>
              <a:buClr>
                <a:srgbClr val="3D4965"/>
              </a:buClr>
              <a:buSzPct val="100000"/>
              <a:buFont typeface="Dosis"/>
              <a:defRPr sz="1800">
                <a:solidFill>
                  <a:srgbClr val="3D4965"/>
                </a:solidFill>
                <a:latin typeface="Dosis"/>
                <a:ea typeface="Dosis"/>
                <a:cs typeface="Dosis"/>
                <a:sym typeface="Dosis"/>
              </a:defRPr>
            </a:lvl7pPr>
            <a:lvl8pPr lvl="7">
              <a:spcBef>
                <a:spcPts val="360"/>
              </a:spcBef>
              <a:buClr>
                <a:srgbClr val="3D4965"/>
              </a:buClr>
              <a:buSzPct val="100000"/>
              <a:buFont typeface="Dosis"/>
              <a:defRPr sz="1800">
                <a:solidFill>
                  <a:srgbClr val="3D4965"/>
                </a:solidFill>
                <a:latin typeface="Dosis"/>
                <a:ea typeface="Dosis"/>
                <a:cs typeface="Dosis"/>
                <a:sym typeface="Dosis"/>
              </a:defRPr>
            </a:lvl8pPr>
            <a:lvl9pPr lvl="8">
              <a:spcBef>
                <a:spcPts val="360"/>
              </a:spcBef>
              <a:buClr>
                <a:srgbClr val="3D4965"/>
              </a:buClr>
              <a:buSzPct val="100000"/>
              <a:buFont typeface="Dosis"/>
              <a:defRPr sz="1800">
                <a:solidFill>
                  <a:srgbClr val="3D4965"/>
                </a:solidFill>
                <a:latin typeface="Dosis"/>
                <a:ea typeface="Dosis"/>
                <a:cs typeface="Dosis"/>
                <a:sym typeface="Dosi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Shape 516"/>
          <p:cNvSpPr txBox="1">
            <a:spLocks noGrp="1"/>
          </p:cNvSpPr>
          <p:nvPr>
            <p:ph type="ctrTitle"/>
          </p:nvPr>
        </p:nvSpPr>
        <p:spPr>
          <a:xfrm>
            <a:off x="1524000" y="1200150"/>
            <a:ext cx="6153000" cy="1159799"/>
          </a:xfrm>
          <a:prstGeom prst="rect">
            <a:avLst/>
          </a:prstGeom>
        </p:spPr>
        <p:txBody>
          <a:bodyPr lIns="91425" tIns="91425" rIns="91425" bIns="91425" anchor="ctr" anchorCtr="0">
            <a:noAutofit/>
          </a:bodyPr>
          <a:lstStyle/>
          <a:p>
            <a:pPr lvl="0" algn="ctr">
              <a:spcBef>
                <a:spcPts val="0"/>
              </a:spcBef>
              <a:buNone/>
            </a:pPr>
            <a:r>
              <a:rPr lang="en" dirty="0" smtClean="0">
                <a:solidFill>
                  <a:srgbClr val="EB2789"/>
                </a:solidFill>
              </a:rPr>
              <a:t>BÀI 36:</a:t>
            </a:r>
            <a:br>
              <a:rPr lang="en" dirty="0" smtClean="0">
                <a:solidFill>
                  <a:srgbClr val="EB2789"/>
                </a:solidFill>
              </a:rPr>
            </a:br>
            <a:r>
              <a:rPr lang="en" dirty="0" smtClean="0">
                <a:solidFill>
                  <a:srgbClr val="EB2789"/>
                </a:solidFill>
              </a:rPr>
              <a:t>TÁC DỤNG CỦA LỰC</a:t>
            </a:r>
            <a:endParaRPr lang="en" dirty="0">
              <a:solidFill>
                <a:srgbClr val="EB2789"/>
              </a:solidFill>
            </a:endParaRPr>
          </a:p>
        </p:txBody>
      </p:sp>
    </p:spTree>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Shape 548"/>
          <p:cNvSpPr txBox="1">
            <a:spLocks noGrp="1"/>
          </p:cNvSpPr>
          <p:nvPr>
            <p:ph type="title"/>
          </p:nvPr>
        </p:nvSpPr>
        <p:spPr>
          <a:xfrm>
            <a:off x="747925" y="225025"/>
            <a:ext cx="6140399" cy="857400"/>
          </a:xfrm>
          <a:prstGeom prst="rect">
            <a:avLst/>
          </a:prstGeom>
        </p:spPr>
        <p:txBody>
          <a:bodyPr lIns="91425" tIns="91425" rIns="91425" bIns="91425" anchor="b" anchorCtr="0">
            <a:noAutofit/>
          </a:bodyPr>
          <a:lstStyle/>
          <a:p>
            <a:pPr lvl="0"/>
            <a:r>
              <a:rPr lang="en" sz="2000" dirty="0">
                <a:solidFill>
                  <a:srgbClr val="EB2789"/>
                </a:solidFill>
              </a:rPr>
              <a:t>Bài </a:t>
            </a:r>
            <a:r>
              <a:rPr lang="en" sz="2000" dirty="0" smtClean="0">
                <a:solidFill>
                  <a:srgbClr val="EB2789"/>
                </a:solidFill>
              </a:rPr>
              <a:t>36:  TÁC DỤNG CỦA LỰC</a:t>
            </a:r>
            <a:r>
              <a:rPr lang="en" dirty="0">
                <a:solidFill>
                  <a:srgbClr val="EB2789"/>
                </a:solidFill>
              </a:rPr>
              <a:t/>
            </a:r>
            <a:br>
              <a:rPr lang="en" dirty="0">
                <a:solidFill>
                  <a:srgbClr val="EB2789"/>
                </a:solidFill>
              </a:rPr>
            </a:br>
            <a:r>
              <a:rPr lang="en" dirty="0">
                <a:solidFill>
                  <a:srgbClr val="002060"/>
                </a:solidFill>
              </a:rPr>
              <a:t>1. Sự thay đổi tốc độ và thay đổi hướng chuyển động của vật</a:t>
            </a:r>
            <a:br>
              <a:rPr lang="en" dirty="0">
                <a:solidFill>
                  <a:srgbClr val="002060"/>
                </a:solidFill>
              </a:rPr>
            </a:br>
            <a:r>
              <a:rPr lang="en" dirty="0">
                <a:solidFill>
                  <a:srgbClr val="002060"/>
                </a:solidFill>
              </a:rPr>
              <a:t>2. Sự biến dạng của vật</a:t>
            </a:r>
            <a:endParaRPr lang="en" dirty="0"/>
          </a:p>
        </p:txBody>
      </p:sp>
      <p:sp>
        <p:nvSpPr>
          <p:cNvPr id="549" name="Shape 549"/>
          <p:cNvSpPr txBox="1">
            <a:spLocks noGrp="1"/>
          </p:cNvSpPr>
          <p:nvPr>
            <p:ph type="body" idx="1"/>
          </p:nvPr>
        </p:nvSpPr>
        <p:spPr>
          <a:xfrm>
            <a:off x="762000" y="4476750"/>
            <a:ext cx="6140399" cy="581850"/>
          </a:xfrm>
          <a:prstGeom prst="rect">
            <a:avLst/>
          </a:prstGeom>
        </p:spPr>
        <p:txBody>
          <a:bodyPr lIns="91425" tIns="91425" rIns="91425" bIns="91425" anchor="t" anchorCtr="0">
            <a:noAutofit/>
          </a:bodyPr>
          <a:lstStyle/>
          <a:p>
            <a:pPr marL="228600" lvl="0" algn="ctr" rtl="0">
              <a:spcBef>
                <a:spcPts val="0"/>
              </a:spcBef>
              <a:buNone/>
            </a:pPr>
            <a:r>
              <a:rPr lang="en" dirty="0" smtClean="0"/>
              <a:t>Cầu thủ bắt bóng trước khung thành</a:t>
            </a:r>
            <a:endParaRPr lang="en"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047750"/>
            <a:ext cx="4648200" cy="3486150"/>
          </a:xfrm>
          <a:prstGeom prst="rect">
            <a:avLst/>
          </a:prstGeom>
        </p:spPr>
      </p:pic>
      <p:sp>
        <p:nvSpPr>
          <p:cNvPr id="3" name="Cloud Callout 2"/>
          <p:cNvSpPr/>
          <p:nvPr/>
        </p:nvSpPr>
        <p:spPr>
          <a:xfrm>
            <a:off x="5867400" y="1123950"/>
            <a:ext cx="2971800" cy="2743200"/>
          </a:xfrm>
          <a:prstGeom prst="cloudCallout">
            <a:avLst>
              <a:gd name="adj1" fmla="val -47207"/>
              <a:gd name="adj2" fmla="val 61139"/>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dirty="0" err="1" smtClean="0">
                <a:solidFill>
                  <a:srgbClr val="C00000"/>
                </a:solidFill>
              </a:rPr>
              <a:t>Thủ</a:t>
            </a:r>
            <a:r>
              <a:rPr lang="en-US" sz="2000" dirty="0" smtClean="0">
                <a:solidFill>
                  <a:srgbClr val="C00000"/>
                </a:solidFill>
              </a:rPr>
              <a:t> </a:t>
            </a:r>
            <a:r>
              <a:rPr lang="en-US" sz="2000" dirty="0" err="1" smtClean="0">
                <a:solidFill>
                  <a:srgbClr val="C00000"/>
                </a:solidFill>
              </a:rPr>
              <a:t>môn</a:t>
            </a:r>
            <a:r>
              <a:rPr lang="en-US" sz="2000" dirty="0" smtClean="0">
                <a:solidFill>
                  <a:srgbClr val="C00000"/>
                </a:solidFill>
              </a:rPr>
              <a:t> </a:t>
            </a:r>
            <a:r>
              <a:rPr lang="en-US" sz="2000" dirty="0" err="1" smtClean="0">
                <a:solidFill>
                  <a:srgbClr val="C00000"/>
                </a:solidFill>
              </a:rPr>
              <a:t>đã</a:t>
            </a:r>
            <a:r>
              <a:rPr lang="en-US" sz="2000" dirty="0" smtClean="0">
                <a:solidFill>
                  <a:srgbClr val="C00000"/>
                </a:solidFill>
              </a:rPr>
              <a:t> </a:t>
            </a:r>
            <a:r>
              <a:rPr lang="en-US" sz="2000" dirty="0" err="1" smtClean="0">
                <a:solidFill>
                  <a:srgbClr val="C00000"/>
                </a:solidFill>
              </a:rPr>
              <a:t>tác</a:t>
            </a:r>
            <a:r>
              <a:rPr lang="en-US" sz="2000" dirty="0" smtClean="0">
                <a:solidFill>
                  <a:srgbClr val="C00000"/>
                </a:solidFill>
              </a:rPr>
              <a:t> </a:t>
            </a:r>
            <a:r>
              <a:rPr lang="en-US" sz="2000" dirty="0" err="1" smtClean="0">
                <a:solidFill>
                  <a:srgbClr val="C00000"/>
                </a:solidFill>
              </a:rPr>
              <a:t>dụng</a:t>
            </a:r>
            <a:r>
              <a:rPr lang="en-US" sz="2000" dirty="0" smtClean="0">
                <a:solidFill>
                  <a:srgbClr val="C00000"/>
                </a:solidFill>
              </a:rPr>
              <a:t> </a:t>
            </a:r>
            <a:r>
              <a:rPr lang="en-US" sz="2000" dirty="0" err="1" smtClean="0">
                <a:solidFill>
                  <a:srgbClr val="C00000"/>
                </a:solidFill>
              </a:rPr>
              <a:t>một</a:t>
            </a:r>
            <a:r>
              <a:rPr lang="en-US" sz="2000" dirty="0" smtClean="0">
                <a:solidFill>
                  <a:srgbClr val="C00000"/>
                </a:solidFill>
              </a:rPr>
              <a:t> </a:t>
            </a:r>
            <a:r>
              <a:rPr lang="en-US" sz="2000" dirty="0" err="1" smtClean="0">
                <a:solidFill>
                  <a:srgbClr val="C00000"/>
                </a:solidFill>
              </a:rPr>
              <a:t>lực</a:t>
            </a:r>
            <a:r>
              <a:rPr lang="en-US" sz="2000" dirty="0" smtClean="0">
                <a:solidFill>
                  <a:srgbClr val="C00000"/>
                </a:solidFill>
              </a:rPr>
              <a:t> </a:t>
            </a:r>
            <a:r>
              <a:rPr lang="en-US" sz="2000" dirty="0" err="1" smtClean="0">
                <a:solidFill>
                  <a:srgbClr val="C00000"/>
                </a:solidFill>
              </a:rPr>
              <a:t>lên</a:t>
            </a:r>
            <a:r>
              <a:rPr lang="en-US" sz="2000" dirty="0" smtClean="0">
                <a:solidFill>
                  <a:srgbClr val="C00000"/>
                </a:solidFill>
              </a:rPr>
              <a:t> </a:t>
            </a:r>
            <a:r>
              <a:rPr lang="en-US" sz="2000" dirty="0" err="1" smtClean="0">
                <a:solidFill>
                  <a:srgbClr val="C00000"/>
                </a:solidFill>
              </a:rPr>
              <a:t>quả</a:t>
            </a:r>
            <a:r>
              <a:rPr lang="en-US" sz="2000" dirty="0" smtClean="0">
                <a:solidFill>
                  <a:srgbClr val="C00000"/>
                </a:solidFill>
              </a:rPr>
              <a:t> </a:t>
            </a:r>
            <a:r>
              <a:rPr lang="en-US" sz="2000" dirty="0" err="1" smtClean="0">
                <a:solidFill>
                  <a:srgbClr val="C00000"/>
                </a:solidFill>
              </a:rPr>
              <a:t>bóng</a:t>
            </a:r>
            <a:r>
              <a:rPr lang="en-US" sz="2000" dirty="0" smtClean="0">
                <a:solidFill>
                  <a:srgbClr val="C00000"/>
                </a:solidFill>
              </a:rPr>
              <a:t> </a:t>
            </a:r>
            <a:r>
              <a:rPr lang="en-US" sz="2000" dirty="0" err="1" smtClean="0">
                <a:solidFill>
                  <a:srgbClr val="C00000"/>
                </a:solidFill>
              </a:rPr>
              <a:t>khiến</a:t>
            </a:r>
            <a:r>
              <a:rPr lang="en-US" sz="2000" dirty="0" smtClean="0">
                <a:solidFill>
                  <a:srgbClr val="C00000"/>
                </a:solidFill>
              </a:rPr>
              <a:t> </a:t>
            </a:r>
            <a:r>
              <a:rPr lang="en-US" sz="2000" dirty="0" err="1" smtClean="0">
                <a:solidFill>
                  <a:srgbClr val="C00000"/>
                </a:solidFill>
              </a:rPr>
              <a:t>cho</a:t>
            </a:r>
            <a:r>
              <a:rPr lang="en-US" sz="2000" dirty="0" smtClean="0">
                <a:solidFill>
                  <a:srgbClr val="C00000"/>
                </a:solidFill>
              </a:rPr>
              <a:t> </a:t>
            </a:r>
            <a:r>
              <a:rPr lang="en-US" sz="2000" dirty="0" err="1" smtClean="0">
                <a:solidFill>
                  <a:srgbClr val="C00000"/>
                </a:solidFill>
              </a:rPr>
              <a:t>quả</a:t>
            </a:r>
            <a:r>
              <a:rPr lang="en-US" sz="2000" dirty="0" smtClean="0">
                <a:solidFill>
                  <a:srgbClr val="C00000"/>
                </a:solidFill>
              </a:rPr>
              <a:t> </a:t>
            </a:r>
            <a:r>
              <a:rPr lang="en-US" sz="2000" dirty="0" err="1" smtClean="0">
                <a:solidFill>
                  <a:srgbClr val="C00000"/>
                </a:solidFill>
              </a:rPr>
              <a:t>bóng</a:t>
            </a:r>
            <a:r>
              <a:rPr lang="en-US" sz="2000" dirty="0" smtClean="0">
                <a:solidFill>
                  <a:srgbClr val="C00000"/>
                </a:solidFill>
              </a:rPr>
              <a:t> </a:t>
            </a:r>
            <a:r>
              <a:rPr lang="en-US" sz="2000" dirty="0" err="1" smtClean="0">
                <a:solidFill>
                  <a:srgbClr val="C00000"/>
                </a:solidFill>
              </a:rPr>
              <a:t>đang</a:t>
            </a:r>
            <a:r>
              <a:rPr lang="en-US" sz="2000" dirty="0" smtClean="0">
                <a:solidFill>
                  <a:srgbClr val="C00000"/>
                </a:solidFill>
              </a:rPr>
              <a:t> </a:t>
            </a:r>
            <a:r>
              <a:rPr lang="en-US" sz="2000" i="1" u="sng" dirty="0" err="1" smtClean="0">
                <a:solidFill>
                  <a:srgbClr val="C00000"/>
                </a:solidFill>
              </a:rPr>
              <a:t>chuyển</a:t>
            </a:r>
            <a:r>
              <a:rPr lang="en-US" sz="2000" i="1" u="sng" dirty="0" smtClean="0">
                <a:solidFill>
                  <a:srgbClr val="C00000"/>
                </a:solidFill>
              </a:rPr>
              <a:t> </a:t>
            </a:r>
            <a:r>
              <a:rPr lang="en-US" sz="2000" i="1" u="sng" dirty="0" err="1" smtClean="0">
                <a:solidFill>
                  <a:srgbClr val="C00000"/>
                </a:solidFill>
              </a:rPr>
              <a:t>động</a:t>
            </a:r>
            <a:r>
              <a:rPr lang="en-US" sz="2000" i="1" u="sng" dirty="0" smtClean="0">
                <a:solidFill>
                  <a:srgbClr val="C00000"/>
                </a:solidFill>
              </a:rPr>
              <a:t> </a:t>
            </a:r>
            <a:r>
              <a:rPr lang="en-US" sz="2000" i="1" u="sng" dirty="0" err="1" smtClean="0">
                <a:solidFill>
                  <a:srgbClr val="C00000"/>
                </a:solidFill>
              </a:rPr>
              <a:t>bị</a:t>
            </a:r>
            <a:r>
              <a:rPr lang="en-US" sz="2000" i="1" u="sng" dirty="0" smtClean="0">
                <a:solidFill>
                  <a:srgbClr val="C00000"/>
                </a:solidFill>
              </a:rPr>
              <a:t> </a:t>
            </a:r>
            <a:r>
              <a:rPr lang="en-US" sz="2000" i="1" u="sng" dirty="0" err="1" smtClean="0">
                <a:solidFill>
                  <a:srgbClr val="C00000"/>
                </a:solidFill>
              </a:rPr>
              <a:t>dừng</a:t>
            </a:r>
            <a:r>
              <a:rPr lang="en-US" sz="2000" i="1" u="sng" dirty="0" smtClean="0">
                <a:solidFill>
                  <a:srgbClr val="C00000"/>
                </a:solidFill>
              </a:rPr>
              <a:t> </a:t>
            </a:r>
            <a:r>
              <a:rPr lang="en-US" sz="2000" i="1" u="sng" dirty="0" err="1" smtClean="0">
                <a:solidFill>
                  <a:srgbClr val="C00000"/>
                </a:solidFill>
              </a:rPr>
              <a:t>lại</a:t>
            </a:r>
            <a:endParaRPr lang="en-US" sz="2000" i="1" u="sng" dirty="0">
              <a:solidFill>
                <a:srgbClr val="C00000"/>
              </a:solidFill>
            </a:endParaRPr>
          </a:p>
        </p:txBody>
      </p:sp>
    </p:spTree>
    <p:extLst>
      <p:ext uri="{BB962C8B-B14F-4D97-AF65-F5344CB8AC3E}">
        <p14:creationId xmlns:p14="http://schemas.microsoft.com/office/powerpoint/2010/main" val="312354273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49">
                                            <p:txEl>
                                              <p:pRg st="0" end="0"/>
                                            </p:txEl>
                                          </p:spTgt>
                                        </p:tgtEl>
                                        <p:attrNameLst>
                                          <p:attrName>style.visibility</p:attrName>
                                        </p:attrNameLst>
                                      </p:cBhvr>
                                      <p:to>
                                        <p:strVal val="visible"/>
                                      </p:to>
                                    </p:set>
                                    <p:animEffect transition="in" filter="wipe(down)">
                                      <p:cBhvr>
                                        <p:cTn id="12" dur="500"/>
                                        <p:tgtEl>
                                          <p:spTgt spid="54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Shape 703"/>
          <p:cNvSpPr txBox="1">
            <a:spLocks noGrp="1"/>
          </p:cNvSpPr>
          <p:nvPr>
            <p:ph type="ctrTitle" idx="4294967295"/>
          </p:nvPr>
        </p:nvSpPr>
        <p:spPr>
          <a:xfrm>
            <a:off x="2133600" y="590550"/>
            <a:ext cx="6476999" cy="1159799"/>
          </a:xfrm>
          <a:prstGeom prst="rect">
            <a:avLst/>
          </a:prstGeom>
          <a:noFill/>
          <a:ln>
            <a:noFill/>
          </a:ln>
        </p:spPr>
        <p:txBody>
          <a:bodyPr lIns="91425" tIns="91425" rIns="91425" bIns="91425" anchor="b" anchorCtr="0">
            <a:noAutofit/>
          </a:bodyPr>
          <a:lstStyle/>
          <a:p>
            <a:pPr lvl="0" rtl="0">
              <a:spcBef>
                <a:spcPts val="0"/>
              </a:spcBef>
              <a:buNone/>
            </a:pPr>
            <a:r>
              <a:rPr lang="en" sz="4000" dirty="0" smtClean="0"/>
              <a:t>Bài 36: TÁC DỤNG CỦA LỰC</a:t>
            </a:r>
            <a:endParaRPr lang="en" sz="4000" dirty="0"/>
          </a:p>
        </p:txBody>
      </p:sp>
      <p:sp>
        <p:nvSpPr>
          <p:cNvPr id="704" name="Shape 704"/>
          <p:cNvSpPr txBox="1">
            <a:spLocks noGrp="1"/>
          </p:cNvSpPr>
          <p:nvPr>
            <p:ph type="body" idx="4294967295"/>
          </p:nvPr>
        </p:nvSpPr>
        <p:spPr>
          <a:xfrm>
            <a:off x="2819400" y="1885950"/>
            <a:ext cx="5181600" cy="1210495"/>
          </a:xfrm>
          <a:prstGeom prst="rect">
            <a:avLst/>
          </a:prstGeom>
          <a:noFill/>
          <a:ln>
            <a:noFill/>
          </a:ln>
        </p:spPr>
        <p:txBody>
          <a:bodyPr lIns="91425" tIns="91425" rIns="91425" bIns="91425" anchor="t" anchorCtr="0">
            <a:noAutofit/>
          </a:bodyPr>
          <a:lstStyle/>
          <a:p>
            <a:pPr lvl="0">
              <a:buNone/>
            </a:pPr>
            <a:r>
              <a:rPr lang="en" sz="2800" dirty="0" smtClean="0">
                <a:solidFill>
                  <a:srgbClr val="FF0000"/>
                </a:solidFill>
                <a:sym typeface="Wingdings"/>
              </a:rPr>
              <a:t></a:t>
            </a:r>
            <a:r>
              <a:rPr lang="en" sz="2800" dirty="0" smtClean="0">
                <a:solidFill>
                  <a:srgbClr val="00B050"/>
                </a:solidFill>
                <a:sym typeface="Wingdings"/>
              </a:rPr>
              <a:t> </a:t>
            </a:r>
            <a:r>
              <a:rPr lang="en" sz="2800" dirty="0" smtClean="0">
                <a:solidFill>
                  <a:srgbClr val="00B050"/>
                </a:solidFill>
              </a:rPr>
              <a:t>Sự </a:t>
            </a:r>
            <a:r>
              <a:rPr lang="en" sz="2800" dirty="0">
                <a:solidFill>
                  <a:srgbClr val="00B050"/>
                </a:solidFill>
              </a:rPr>
              <a:t>thay đổi tốc độ và thay đổi hướng chuyển </a:t>
            </a:r>
            <a:r>
              <a:rPr lang="en" sz="2800" dirty="0" smtClean="0">
                <a:solidFill>
                  <a:srgbClr val="00B050"/>
                </a:solidFill>
              </a:rPr>
              <a:t>động </a:t>
            </a:r>
            <a:r>
              <a:rPr lang="en" sz="2800" dirty="0">
                <a:solidFill>
                  <a:srgbClr val="00B050"/>
                </a:solidFill>
              </a:rPr>
              <a:t>của </a:t>
            </a:r>
            <a:r>
              <a:rPr lang="en" sz="2800" dirty="0" smtClean="0">
                <a:solidFill>
                  <a:srgbClr val="00B050"/>
                </a:solidFill>
              </a:rPr>
              <a:t>vật</a:t>
            </a:r>
          </a:p>
          <a:p>
            <a:pPr lvl="0" algn="ctr">
              <a:buNone/>
            </a:pPr>
            <a:endParaRPr lang="en" sz="2000" dirty="0" smtClean="0">
              <a:solidFill>
                <a:srgbClr val="002060"/>
              </a:solidFill>
            </a:endParaRPr>
          </a:p>
          <a:p>
            <a:pPr lvl="0" algn="ctr">
              <a:buNone/>
            </a:pPr>
            <a:endParaRPr lang="en" sz="2000" b="1" dirty="0"/>
          </a:p>
        </p:txBody>
      </p:sp>
      <p:sp>
        <p:nvSpPr>
          <p:cNvPr id="705" name="Shape 705"/>
          <p:cNvSpPr/>
          <p:nvPr/>
        </p:nvSpPr>
        <p:spPr>
          <a:xfrm>
            <a:off x="685800" y="2030186"/>
            <a:ext cx="1180108" cy="1089974"/>
          </a:xfrm>
          <a:custGeom>
            <a:avLst/>
            <a:gdLst/>
            <a:ahLst/>
            <a:cxnLst/>
            <a:rect l="0" t="0" r="0" b="0"/>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3C78D8"/>
              </a:solidFill>
            </a:endParaRPr>
          </a:p>
        </p:txBody>
      </p:sp>
      <p:sp>
        <p:nvSpPr>
          <p:cNvPr id="6" name="Shape 704"/>
          <p:cNvSpPr txBox="1">
            <a:spLocks/>
          </p:cNvSpPr>
          <p:nvPr/>
        </p:nvSpPr>
        <p:spPr>
          <a:xfrm>
            <a:off x="2797628" y="3115106"/>
            <a:ext cx="4953000" cy="112799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3D4965"/>
              </a:buClr>
              <a:buSzPct val="100000"/>
              <a:buFont typeface="Dosis"/>
              <a:buChar char="✘"/>
              <a:defRPr sz="2600" b="0" i="0" u="none" strike="noStrike" cap="none">
                <a:solidFill>
                  <a:srgbClr val="3D4965"/>
                </a:solidFill>
                <a:latin typeface="Dosis"/>
                <a:ea typeface="Dosis"/>
                <a:cs typeface="Dosis"/>
                <a:sym typeface="Dosis"/>
                <a:rtl val="0"/>
              </a:defRPr>
            </a:lvl1pPr>
            <a:lvl2pPr marR="0" lvl="1" algn="l" rtl="0">
              <a:lnSpc>
                <a:spcPct val="100000"/>
              </a:lnSpc>
              <a:spcBef>
                <a:spcPts val="480"/>
              </a:spcBef>
              <a:spcAft>
                <a:spcPts val="0"/>
              </a:spcAft>
              <a:buClr>
                <a:srgbClr val="3D4965"/>
              </a:buClr>
              <a:buSzPct val="100000"/>
              <a:buFont typeface="Dosis"/>
              <a:buChar char="✗"/>
              <a:defRPr sz="2000" b="0" i="0" u="none" strike="noStrike" cap="none">
                <a:solidFill>
                  <a:srgbClr val="3D4965"/>
                </a:solidFill>
                <a:latin typeface="Dosis"/>
                <a:ea typeface="Dosis"/>
                <a:cs typeface="Dosis"/>
                <a:sym typeface="Dosis"/>
                <a:rtl val="0"/>
              </a:defRPr>
            </a:lvl2pPr>
            <a:lvl3pPr marR="0" lvl="2" algn="l" rtl="0">
              <a:lnSpc>
                <a:spcPct val="100000"/>
              </a:lnSpc>
              <a:spcBef>
                <a:spcPts val="480"/>
              </a:spcBef>
              <a:spcAft>
                <a:spcPts val="0"/>
              </a:spcAft>
              <a:buClr>
                <a:srgbClr val="3D4965"/>
              </a:buClr>
              <a:buSzPct val="100000"/>
              <a:buFont typeface="Dosis"/>
              <a:buNone/>
              <a:defRPr sz="2000" b="0" i="0" u="none" strike="noStrike" cap="none">
                <a:solidFill>
                  <a:srgbClr val="3D4965"/>
                </a:solidFill>
                <a:latin typeface="Dosis"/>
                <a:ea typeface="Dosis"/>
                <a:cs typeface="Dosis"/>
                <a:sym typeface="Dosis"/>
                <a:rtl val="0"/>
              </a:defRPr>
            </a:lvl3pPr>
            <a:lvl4pPr marR="0" lvl="3" algn="l" rtl="0">
              <a:lnSpc>
                <a:spcPct val="100000"/>
              </a:lnSpc>
              <a:spcBef>
                <a:spcPts val="360"/>
              </a:spcBef>
              <a:spcAft>
                <a:spcPts val="0"/>
              </a:spcAft>
              <a:buClr>
                <a:srgbClr val="3D4965"/>
              </a:buClr>
              <a:buSzPct val="100000"/>
              <a:buFont typeface="Dosis"/>
              <a:buNone/>
              <a:defRPr sz="1800" b="0" i="0" u="none" strike="noStrike" cap="none">
                <a:solidFill>
                  <a:srgbClr val="3D4965"/>
                </a:solidFill>
                <a:latin typeface="Dosis"/>
                <a:ea typeface="Dosis"/>
                <a:cs typeface="Dosis"/>
                <a:sym typeface="Dosis"/>
                <a:rtl val="0"/>
              </a:defRPr>
            </a:lvl4pPr>
            <a:lvl5pPr marR="0" lvl="4" algn="l" rtl="0">
              <a:lnSpc>
                <a:spcPct val="100000"/>
              </a:lnSpc>
              <a:spcBef>
                <a:spcPts val="360"/>
              </a:spcBef>
              <a:spcAft>
                <a:spcPts val="0"/>
              </a:spcAft>
              <a:buClr>
                <a:srgbClr val="3D4965"/>
              </a:buClr>
              <a:buSzPct val="100000"/>
              <a:buFont typeface="Dosis"/>
              <a:buNone/>
              <a:defRPr sz="1800" b="0" i="0" u="none" strike="noStrike" cap="none">
                <a:solidFill>
                  <a:srgbClr val="3D4965"/>
                </a:solidFill>
                <a:latin typeface="Dosis"/>
                <a:ea typeface="Dosis"/>
                <a:cs typeface="Dosis"/>
                <a:sym typeface="Dosis"/>
                <a:rtl val="0"/>
              </a:defRPr>
            </a:lvl5pPr>
            <a:lvl6pPr marR="0" lvl="5" algn="l" rtl="0">
              <a:lnSpc>
                <a:spcPct val="100000"/>
              </a:lnSpc>
              <a:spcBef>
                <a:spcPts val="360"/>
              </a:spcBef>
              <a:spcAft>
                <a:spcPts val="0"/>
              </a:spcAft>
              <a:buClr>
                <a:srgbClr val="3D4965"/>
              </a:buClr>
              <a:buSzPct val="100000"/>
              <a:buFont typeface="Dosis"/>
              <a:buNone/>
              <a:defRPr sz="1800" b="0" i="0" u="none" strike="noStrike" cap="none">
                <a:solidFill>
                  <a:srgbClr val="3D4965"/>
                </a:solidFill>
                <a:latin typeface="Dosis"/>
                <a:ea typeface="Dosis"/>
                <a:cs typeface="Dosis"/>
                <a:sym typeface="Dosis"/>
                <a:rtl val="0"/>
              </a:defRPr>
            </a:lvl6pPr>
            <a:lvl7pPr marR="0" lvl="6" algn="l" rtl="0">
              <a:lnSpc>
                <a:spcPct val="100000"/>
              </a:lnSpc>
              <a:spcBef>
                <a:spcPts val="360"/>
              </a:spcBef>
              <a:spcAft>
                <a:spcPts val="0"/>
              </a:spcAft>
              <a:buClr>
                <a:srgbClr val="3D4965"/>
              </a:buClr>
              <a:buSzPct val="100000"/>
              <a:buFont typeface="Dosis"/>
              <a:buNone/>
              <a:defRPr sz="1800" b="0" i="0" u="none" strike="noStrike" cap="none">
                <a:solidFill>
                  <a:srgbClr val="3D4965"/>
                </a:solidFill>
                <a:latin typeface="Dosis"/>
                <a:ea typeface="Dosis"/>
                <a:cs typeface="Dosis"/>
                <a:sym typeface="Dosis"/>
                <a:rtl val="0"/>
              </a:defRPr>
            </a:lvl7pPr>
            <a:lvl8pPr marR="0" lvl="7" algn="l" rtl="0">
              <a:lnSpc>
                <a:spcPct val="100000"/>
              </a:lnSpc>
              <a:spcBef>
                <a:spcPts val="360"/>
              </a:spcBef>
              <a:spcAft>
                <a:spcPts val="0"/>
              </a:spcAft>
              <a:buClr>
                <a:srgbClr val="3D4965"/>
              </a:buClr>
              <a:buSzPct val="100000"/>
              <a:buFont typeface="Dosis"/>
              <a:buNone/>
              <a:defRPr sz="1800" b="0" i="0" u="none" strike="noStrike" cap="none">
                <a:solidFill>
                  <a:srgbClr val="3D4965"/>
                </a:solidFill>
                <a:latin typeface="Dosis"/>
                <a:ea typeface="Dosis"/>
                <a:cs typeface="Dosis"/>
                <a:sym typeface="Dosis"/>
                <a:rtl val="0"/>
              </a:defRPr>
            </a:lvl8pPr>
            <a:lvl9pPr marR="0" lvl="8" algn="l" rtl="0">
              <a:lnSpc>
                <a:spcPct val="100000"/>
              </a:lnSpc>
              <a:spcBef>
                <a:spcPts val="360"/>
              </a:spcBef>
              <a:spcAft>
                <a:spcPts val="0"/>
              </a:spcAft>
              <a:buClr>
                <a:srgbClr val="3D4965"/>
              </a:buClr>
              <a:buSzPct val="100000"/>
              <a:buFont typeface="Dosis"/>
              <a:buNone/>
              <a:defRPr sz="1800" b="0" i="0" u="none" strike="noStrike" cap="none">
                <a:solidFill>
                  <a:srgbClr val="3D4965"/>
                </a:solidFill>
                <a:latin typeface="Dosis"/>
                <a:ea typeface="Dosis"/>
                <a:cs typeface="Dosis"/>
                <a:sym typeface="Dosis"/>
                <a:rtl val="0"/>
              </a:defRPr>
            </a:lvl9pPr>
          </a:lstStyle>
          <a:p>
            <a:pPr lvl="0">
              <a:buNone/>
            </a:pPr>
            <a:r>
              <a:rPr lang="en" sz="2800" dirty="0">
                <a:solidFill>
                  <a:srgbClr val="FF0000"/>
                </a:solidFill>
                <a:sym typeface="Wingdings"/>
              </a:rPr>
              <a:t></a:t>
            </a:r>
            <a:r>
              <a:rPr lang="en" sz="2800" dirty="0">
                <a:solidFill>
                  <a:srgbClr val="00B050"/>
                </a:solidFill>
                <a:sym typeface="Wingdings"/>
              </a:rPr>
              <a:t> </a:t>
            </a:r>
            <a:r>
              <a:rPr lang="en" sz="2800" dirty="0" smtClean="0">
                <a:solidFill>
                  <a:srgbClr val="00B050"/>
                </a:solidFill>
              </a:rPr>
              <a:t>Sự </a:t>
            </a:r>
            <a:r>
              <a:rPr lang="en" sz="2800" dirty="0">
                <a:solidFill>
                  <a:srgbClr val="00B050"/>
                </a:solidFill>
              </a:rPr>
              <a:t>biến dạng của vật</a:t>
            </a:r>
            <a:endParaRPr lang="en" sz="2800" b="1" dirty="0">
              <a:solidFill>
                <a:srgbClr val="00B050"/>
              </a:solidFill>
            </a:endParaRPr>
          </a:p>
          <a:p>
            <a:pPr>
              <a:buFont typeface="Dosis"/>
              <a:buNone/>
            </a:pPr>
            <a:endParaRPr lang="en" sz="1800" dirty="0" smtClean="0">
              <a:solidFill>
                <a:srgbClr val="002060"/>
              </a:solidFill>
            </a:endParaRPr>
          </a:p>
          <a:p>
            <a:pPr algn="ctr">
              <a:buFont typeface="Dosis"/>
              <a:buNone/>
            </a:pPr>
            <a:endParaRPr lang="en" sz="2000" b="1"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3"/>
                                        </p:tgtEl>
                                        <p:attrNameLst>
                                          <p:attrName>style.visibility</p:attrName>
                                        </p:attrNameLst>
                                      </p:cBhvr>
                                      <p:to>
                                        <p:strVal val="visible"/>
                                      </p:to>
                                    </p:set>
                                    <p:anim calcmode="lin" valueType="num">
                                      <p:cBhvr additive="base">
                                        <p:cTn id="7" dur="500" fill="hold"/>
                                        <p:tgtEl>
                                          <p:spTgt spid="703"/>
                                        </p:tgtEl>
                                        <p:attrNameLst>
                                          <p:attrName>ppt_x</p:attrName>
                                        </p:attrNameLst>
                                      </p:cBhvr>
                                      <p:tavLst>
                                        <p:tav tm="0">
                                          <p:val>
                                            <p:strVal val="#ppt_x"/>
                                          </p:val>
                                        </p:tav>
                                        <p:tav tm="100000">
                                          <p:val>
                                            <p:strVal val="#ppt_x"/>
                                          </p:val>
                                        </p:tav>
                                      </p:tavLst>
                                    </p:anim>
                                    <p:anim calcmode="lin" valueType="num">
                                      <p:cBhvr additive="base">
                                        <p:cTn id="8" dur="500" fill="hold"/>
                                        <p:tgtEl>
                                          <p:spTgt spid="70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0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 grpId="0"/>
      <p:bldP spid="704" grpId="0" build="p"/>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80" name="Shape 580"/>
          <p:cNvSpPr txBox="1">
            <a:spLocks noGrp="1"/>
          </p:cNvSpPr>
          <p:nvPr>
            <p:ph type="title"/>
          </p:nvPr>
        </p:nvSpPr>
        <p:spPr>
          <a:xfrm>
            <a:off x="747925" y="225025"/>
            <a:ext cx="6140399" cy="857400"/>
          </a:xfrm>
          <a:prstGeom prst="rect">
            <a:avLst/>
          </a:prstGeom>
        </p:spPr>
        <p:txBody>
          <a:bodyPr lIns="91425" tIns="91425" rIns="91425" bIns="91425" anchor="b" anchorCtr="0">
            <a:noAutofit/>
          </a:bodyPr>
          <a:lstStyle/>
          <a:p>
            <a:pPr lvl="0" algn="ctr" rtl="0">
              <a:spcBef>
                <a:spcPts val="0"/>
              </a:spcBef>
              <a:buNone/>
            </a:pPr>
            <a:r>
              <a:rPr lang="en" sz="3600" b="0" dirty="0" smtClean="0">
                <a:solidFill>
                  <a:srgbClr val="EB2789"/>
                </a:solidFill>
              </a:rPr>
              <a:t>Bài 36: TÁC DỤNG CỦA LỰC</a:t>
            </a:r>
            <a:endParaRPr lang="en" sz="3600" b="0" dirty="0">
              <a:solidFill>
                <a:srgbClr val="EB2789"/>
              </a:solidFill>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6200" y="1352550"/>
            <a:ext cx="7500696" cy="2732187"/>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80"/>
                                        </p:tgtEl>
                                        <p:attrNameLst>
                                          <p:attrName>style.visibility</p:attrName>
                                        </p:attrNameLst>
                                      </p:cBhvr>
                                      <p:to>
                                        <p:strVal val="visible"/>
                                      </p:to>
                                    </p:set>
                                    <p:animEffect transition="in" filter="fade">
                                      <p:cBhvr>
                                        <p:cTn id="7" dur="1000"/>
                                        <p:tgtEl>
                                          <p:spTgt spid="580"/>
                                        </p:tgtEl>
                                      </p:cBhvr>
                                    </p:animEffect>
                                    <p:anim calcmode="lin" valueType="num">
                                      <p:cBhvr>
                                        <p:cTn id="8" dur="1000" fill="hold"/>
                                        <p:tgtEl>
                                          <p:spTgt spid="580"/>
                                        </p:tgtEl>
                                        <p:attrNameLst>
                                          <p:attrName>ppt_x</p:attrName>
                                        </p:attrNameLst>
                                      </p:cBhvr>
                                      <p:tavLst>
                                        <p:tav tm="0">
                                          <p:val>
                                            <p:strVal val="#ppt_x"/>
                                          </p:val>
                                        </p:tav>
                                        <p:tav tm="100000">
                                          <p:val>
                                            <p:strVal val="#ppt_x"/>
                                          </p:val>
                                        </p:tav>
                                      </p:tavLst>
                                    </p:anim>
                                    <p:anim calcmode="lin" valueType="num">
                                      <p:cBhvr>
                                        <p:cTn id="9" dur="1000" fill="hold"/>
                                        <p:tgtEl>
                                          <p:spTgt spid="58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80" name="Shape 580"/>
          <p:cNvSpPr txBox="1">
            <a:spLocks noGrp="1"/>
          </p:cNvSpPr>
          <p:nvPr>
            <p:ph type="title"/>
          </p:nvPr>
        </p:nvSpPr>
        <p:spPr>
          <a:xfrm>
            <a:off x="-10886" y="-25270"/>
            <a:ext cx="8991600" cy="990750"/>
          </a:xfrm>
          <a:prstGeom prst="rect">
            <a:avLst/>
          </a:prstGeom>
        </p:spPr>
        <p:txBody>
          <a:bodyPr lIns="91425" tIns="91425" rIns="91425" bIns="91425" anchor="b" anchorCtr="0">
            <a:noAutofit/>
          </a:bodyPr>
          <a:lstStyle/>
          <a:p>
            <a:pPr lvl="0" algn="ctr" rtl="0">
              <a:spcBef>
                <a:spcPts val="0"/>
              </a:spcBef>
              <a:buNone/>
            </a:pPr>
            <a:r>
              <a:rPr lang="en" sz="3600" dirty="0" smtClean="0">
                <a:solidFill>
                  <a:srgbClr val="EB2789"/>
                </a:solidFill>
              </a:rPr>
              <a:t>Bài 36: TÁC DỤNG CỦA LỰC</a:t>
            </a:r>
            <a:br>
              <a:rPr lang="en" sz="3600" dirty="0" smtClean="0">
                <a:solidFill>
                  <a:srgbClr val="EB2789"/>
                </a:solidFill>
              </a:rPr>
            </a:br>
            <a:r>
              <a:rPr lang="en" sz="2600" dirty="0" smtClean="0">
                <a:solidFill>
                  <a:srgbClr val="002060"/>
                </a:solidFill>
              </a:rPr>
              <a:t>1. Sự thay đổi tốc độ và thay đổi hướng chuyển động của vật</a:t>
            </a:r>
            <a:endParaRPr lang="en" sz="2600" dirty="0">
              <a:solidFill>
                <a:srgbClr val="002060"/>
              </a:solidFill>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648409" y="2190750"/>
            <a:ext cx="4619048" cy="2857143"/>
          </a:xfrm>
          <a:prstGeom prst="rect">
            <a:avLst/>
          </a:prstGeom>
        </p:spPr>
      </p:pic>
      <p:sp>
        <p:nvSpPr>
          <p:cNvPr id="6" name="Rounded Rectangular Callout 5"/>
          <p:cNvSpPr/>
          <p:nvPr/>
        </p:nvSpPr>
        <p:spPr>
          <a:xfrm>
            <a:off x="6172200" y="1276350"/>
            <a:ext cx="1943848" cy="1412665"/>
          </a:xfrm>
          <a:prstGeom prst="wedgeRoundRectCallout">
            <a:avLst>
              <a:gd name="adj1" fmla="val -52513"/>
              <a:gd name="adj2" fmla="val 79012"/>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i="1" dirty="0" err="1" smtClean="0">
                <a:latin typeface="Times New Roman" pitchFamily="18" charset="0"/>
                <a:cs typeface="Times New Roman" pitchFamily="18" charset="0"/>
              </a:rPr>
              <a:t>Làm</a:t>
            </a:r>
            <a:r>
              <a:rPr lang="en-US" sz="1800" i="1" dirty="0" smtClean="0">
                <a:latin typeface="Times New Roman" pitchFamily="18" charset="0"/>
                <a:cs typeface="Times New Roman" pitchFamily="18" charset="0"/>
              </a:rPr>
              <a:t> </a:t>
            </a:r>
            <a:r>
              <a:rPr lang="en-US" sz="1800" i="1" dirty="0" err="1" smtClean="0">
                <a:latin typeface="Times New Roman" pitchFamily="18" charset="0"/>
                <a:cs typeface="Times New Roman" pitchFamily="18" charset="0"/>
              </a:rPr>
              <a:t>quả</a:t>
            </a:r>
            <a:r>
              <a:rPr lang="en-US" sz="1800" i="1" dirty="0" smtClean="0">
                <a:latin typeface="Times New Roman" pitchFamily="18" charset="0"/>
                <a:cs typeface="Times New Roman" pitchFamily="18" charset="0"/>
              </a:rPr>
              <a:t> </a:t>
            </a:r>
            <a:r>
              <a:rPr lang="en-US" sz="1800" i="1" dirty="0" err="1" smtClean="0">
                <a:latin typeface="Times New Roman" pitchFamily="18" charset="0"/>
                <a:cs typeface="Times New Roman" pitchFamily="18" charset="0"/>
              </a:rPr>
              <a:t>bóng</a:t>
            </a:r>
            <a:r>
              <a:rPr lang="en-US" sz="1800" i="1" dirty="0" smtClean="0">
                <a:latin typeface="Times New Roman" pitchFamily="18" charset="0"/>
                <a:cs typeface="Times New Roman" pitchFamily="18" charset="0"/>
              </a:rPr>
              <a:t> </a:t>
            </a:r>
            <a:r>
              <a:rPr lang="en-US" sz="1800" i="1" dirty="0" err="1" smtClean="0">
                <a:latin typeface="Times New Roman" pitchFamily="18" charset="0"/>
                <a:cs typeface="Times New Roman" pitchFamily="18" charset="0"/>
              </a:rPr>
              <a:t>chuyển</a:t>
            </a:r>
            <a:r>
              <a:rPr lang="en-US" sz="1800" i="1" dirty="0" smtClean="0">
                <a:latin typeface="Times New Roman" pitchFamily="18" charset="0"/>
                <a:cs typeface="Times New Roman" pitchFamily="18" charset="0"/>
              </a:rPr>
              <a:t> </a:t>
            </a:r>
            <a:r>
              <a:rPr lang="en-US" sz="1800" i="1" dirty="0" err="1" smtClean="0">
                <a:latin typeface="Times New Roman" pitchFamily="18" charset="0"/>
                <a:cs typeface="Times New Roman" pitchFamily="18" charset="0"/>
              </a:rPr>
              <a:t>động</a:t>
            </a:r>
            <a:endParaRPr lang="en-US" sz="1800" i="1" dirty="0">
              <a:latin typeface="Times New Roman" pitchFamily="18" charset="0"/>
              <a:cs typeface="Times New Roman" pitchFamily="18" charset="0"/>
            </a:endParaRPr>
          </a:p>
        </p:txBody>
      </p:sp>
      <p:sp>
        <p:nvSpPr>
          <p:cNvPr id="8" name="Oval Callout 7"/>
          <p:cNvSpPr/>
          <p:nvPr/>
        </p:nvSpPr>
        <p:spPr>
          <a:xfrm rot="21326775">
            <a:off x="47483" y="1493386"/>
            <a:ext cx="2664632" cy="1537129"/>
          </a:xfrm>
          <a:prstGeom prst="wedgeEllipseCallout">
            <a:avLst>
              <a:gd name="adj1" fmla="val 12812"/>
              <a:gd name="adj2" fmla="val 66302"/>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en-US" sz="1800" i="1" dirty="0" err="1" smtClean="0">
                <a:solidFill>
                  <a:srgbClr val="000000"/>
                </a:solidFill>
                <a:latin typeface="Times New Roman" pitchFamily="18" charset="0"/>
                <a:cs typeface="Times New Roman" pitchFamily="18" charset="0"/>
              </a:rPr>
              <a:t>Làm</a:t>
            </a:r>
            <a:r>
              <a:rPr lang="en-US" sz="1800" i="1" dirty="0" smtClean="0">
                <a:solidFill>
                  <a:srgbClr val="000000"/>
                </a:solidFill>
                <a:latin typeface="Times New Roman" pitchFamily="18" charset="0"/>
                <a:cs typeface="Times New Roman" pitchFamily="18" charset="0"/>
              </a:rPr>
              <a:t> </a:t>
            </a:r>
            <a:r>
              <a:rPr lang="en-US" sz="1800" i="1" dirty="0" err="1" smtClean="0">
                <a:solidFill>
                  <a:srgbClr val="000000"/>
                </a:solidFill>
                <a:latin typeface="Times New Roman" pitchFamily="18" charset="0"/>
                <a:cs typeface="Times New Roman" pitchFamily="18" charset="0"/>
              </a:rPr>
              <a:t>bóng</a:t>
            </a:r>
            <a:r>
              <a:rPr lang="en-US" sz="1800" i="1" dirty="0" smtClean="0">
                <a:solidFill>
                  <a:srgbClr val="000000"/>
                </a:solidFill>
                <a:latin typeface="Times New Roman" pitchFamily="18" charset="0"/>
                <a:cs typeface="Times New Roman" pitchFamily="18" charset="0"/>
              </a:rPr>
              <a:t> </a:t>
            </a:r>
            <a:r>
              <a:rPr lang="en-US" sz="1800" i="1" dirty="0" err="1" smtClean="0">
                <a:solidFill>
                  <a:srgbClr val="000000"/>
                </a:solidFill>
                <a:latin typeface="Times New Roman" pitchFamily="18" charset="0"/>
                <a:cs typeface="Times New Roman" pitchFamily="18" charset="0"/>
              </a:rPr>
              <a:t>thay</a:t>
            </a:r>
            <a:r>
              <a:rPr lang="en-US" sz="1800" i="1" dirty="0" smtClean="0">
                <a:solidFill>
                  <a:srgbClr val="000000"/>
                </a:solidFill>
                <a:latin typeface="Times New Roman" pitchFamily="18" charset="0"/>
                <a:cs typeface="Times New Roman" pitchFamily="18" charset="0"/>
              </a:rPr>
              <a:t> </a:t>
            </a:r>
            <a:r>
              <a:rPr lang="en-US" sz="1800" i="1" dirty="0" err="1" smtClean="0">
                <a:solidFill>
                  <a:srgbClr val="000000"/>
                </a:solidFill>
                <a:latin typeface="Times New Roman" pitchFamily="18" charset="0"/>
                <a:cs typeface="Times New Roman" pitchFamily="18" charset="0"/>
              </a:rPr>
              <a:t>đổi</a:t>
            </a:r>
            <a:r>
              <a:rPr lang="en-US" sz="1800" i="1" dirty="0" smtClean="0">
                <a:solidFill>
                  <a:srgbClr val="000000"/>
                </a:solidFill>
                <a:latin typeface="Times New Roman" pitchFamily="18" charset="0"/>
                <a:cs typeface="Times New Roman" pitchFamily="18" charset="0"/>
              </a:rPr>
              <a:t> </a:t>
            </a:r>
            <a:r>
              <a:rPr lang="en-US" sz="1800" i="1" dirty="0" err="1" smtClean="0">
                <a:solidFill>
                  <a:srgbClr val="000000"/>
                </a:solidFill>
                <a:latin typeface="Times New Roman" pitchFamily="18" charset="0"/>
                <a:cs typeface="Times New Roman" pitchFamily="18" charset="0"/>
              </a:rPr>
              <a:t>hướng</a:t>
            </a:r>
            <a:r>
              <a:rPr lang="en-US" sz="1800" i="1" dirty="0" smtClean="0">
                <a:solidFill>
                  <a:srgbClr val="000000"/>
                </a:solidFill>
                <a:latin typeface="Times New Roman" pitchFamily="18" charset="0"/>
                <a:cs typeface="Times New Roman" pitchFamily="18" charset="0"/>
              </a:rPr>
              <a:t> </a:t>
            </a:r>
            <a:r>
              <a:rPr lang="en-US" sz="1800" i="1" dirty="0" err="1" smtClean="0">
                <a:solidFill>
                  <a:srgbClr val="000000"/>
                </a:solidFill>
                <a:latin typeface="Times New Roman" pitchFamily="18" charset="0"/>
                <a:cs typeface="Times New Roman" pitchFamily="18" charset="0"/>
              </a:rPr>
              <a:t>chuyển</a:t>
            </a:r>
            <a:r>
              <a:rPr lang="en-US" sz="1800" i="1" dirty="0" smtClean="0">
                <a:solidFill>
                  <a:srgbClr val="000000"/>
                </a:solidFill>
                <a:latin typeface="Times New Roman" pitchFamily="18" charset="0"/>
                <a:cs typeface="Times New Roman" pitchFamily="18" charset="0"/>
              </a:rPr>
              <a:t> </a:t>
            </a:r>
            <a:r>
              <a:rPr lang="en-US" sz="1800" i="1" dirty="0" err="1" smtClean="0">
                <a:solidFill>
                  <a:srgbClr val="000000"/>
                </a:solidFill>
                <a:latin typeface="Times New Roman" pitchFamily="18" charset="0"/>
                <a:cs typeface="Times New Roman" pitchFamily="18" charset="0"/>
              </a:rPr>
              <a:t>động</a:t>
            </a:r>
            <a:endParaRPr lang="en-US" sz="1800" i="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6499270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0"/>
                                        </p:tgtEl>
                                        <p:attrNameLst>
                                          <p:attrName>style.visibility</p:attrName>
                                        </p:attrNameLst>
                                      </p:cBhvr>
                                      <p:to>
                                        <p:strVal val="visible"/>
                                      </p:to>
                                    </p:set>
                                    <p:animEffect transition="in" filter="fade">
                                      <p:cBhvr>
                                        <p:cTn id="7" dur="500"/>
                                        <p:tgtEl>
                                          <p:spTgt spid="58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1)">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 grpId="0"/>
      <p:bldP spid="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3" name="Shape 523"/>
          <p:cNvSpPr txBox="1"/>
          <p:nvPr/>
        </p:nvSpPr>
        <p:spPr>
          <a:xfrm>
            <a:off x="765031" y="2160536"/>
            <a:ext cx="2997000" cy="2207100"/>
          </a:xfrm>
          <a:prstGeom prst="rect">
            <a:avLst/>
          </a:prstGeom>
          <a:noFill/>
          <a:ln>
            <a:noFill/>
          </a:ln>
        </p:spPr>
        <p:txBody>
          <a:bodyPr lIns="91425" tIns="91425" rIns="91425" bIns="91425" anchor="t" anchorCtr="0">
            <a:noAutofit/>
          </a:bodyPr>
          <a:lstStyle/>
          <a:p>
            <a:pPr lvl="0" rtl="0">
              <a:spcBef>
                <a:spcPts val="600"/>
              </a:spcBef>
              <a:buNone/>
            </a:pPr>
            <a:endParaRPr lang="en" sz="2600" dirty="0">
              <a:solidFill>
                <a:srgbClr val="00B0F0"/>
              </a:solidFill>
              <a:latin typeface="Dosis"/>
              <a:ea typeface="Dosis"/>
              <a:cs typeface="Dosis"/>
              <a:sym typeface="Dosis"/>
            </a:endParaRPr>
          </a:p>
        </p:txBody>
      </p:sp>
      <p:graphicFrame>
        <p:nvGraphicFramePr>
          <p:cNvPr id="3" name="Diagram 2"/>
          <p:cNvGraphicFramePr/>
          <p:nvPr>
            <p:extLst>
              <p:ext uri="{D42A27DB-BD31-4B8C-83A1-F6EECF244321}">
                <p14:modId xmlns:p14="http://schemas.microsoft.com/office/powerpoint/2010/main" val="2485517678"/>
              </p:ext>
            </p:extLst>
          </p:nvPr>
        </p:nvGraphicFramePr>
        <p:xfrm>
          <a:off x="1524000" y="11239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hape 580"/>
          <p:cNvSpPr txBox="1">
            <a:spLocks/>
          </p:cNvSpPr>
          <p:nvPr/>
        </p:nvSpPr>
        <p:spPr>
          <a:xfrm>
            <a:off x="-10886" y="-25270"/>
            <a:ext cx="8991600" cy="990750"/>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C78D8"/>
              </a:buClr>
              <a:buSzPct val="100000"/>
              <a:buFont typeface="Sniglet"/>
              <a:buNone/>
              <a:defRPr sz="1800" b="1" i="0" u="none" strike="noStrike" cap="none">
                <a:solidFill>
                  <a:srgbClr val="3C78D8"/>
                </a:solidFill>
                <a:latin typeface="Sniglet"/>
                <a:ea typeface="Sniglet"/>
                <a:cs typeface="Sniglet"/>
                <a:sym typeface="Sniglet"/>
                <a:rtl val="0"/>
              </a:defRPr>
            </a:lvl1pPr>
            <a:lvl2pPr lvl="1">
              <a:spcBef>
                <a:spcPts val="0"/>
              </a:spcBef>
              <a:buClr>
                <a:srgbClr val="3C78D8"/>
              </a:buClr>
              <a:buSzPct val="100000"/>
              <a:buFont typeface="Sniglet"/>
              <a:buNone/>
              <a:defRPr sz="1800" b="1">
                <a:solidFill>
                  <a:srgbClr val="3C78D8"/>
                </a:solidFill>
                <a:latin typeface="Sniglet"/>
                <a:ea typeface="Sniglet"/>
                <a:cs typeface="Sniglet"/>
                <a:sym typeface="Sniglet"/>
              </a:defRPr>
            </a:lvl2pPr>
            <a:lvl3pPr lvl="2">
              <a:spcBef>
                <a:spcPts val="0"/>
              </a:spcBef>
              <a:buClr>
                <a:srgbClr val="3C78D8"/>
              </a:buClr>
              <a:buSzPct val="100000"/>
              <a:buFont typeface="Sniglet"/>
              <a:buNone/>
              <a:defRPr sz="1800" b="1">
                <a:solidFill>
                  <a:srgbClr val="3C78D8"/>
                </a:solidFill>
                <a:latin typeface="Sniglet"/>
                <a:ea typeface="Sniglet"/>
                <a:cs typeface="Sniglet"/>
                <a:sym typeface="Sniglet"/>
              </a:defRPr>
            </a:lvl3pPr>
            <a:lvl4pPr lvl="3">
              <a:spcBef>
                <a:spcPts val="0"/>
              </a:spcBef>
              <a:buClr>
                <a:srgbClr val="3C78D8"/>
              </a:buClr>
              <a:buSzPct val="100000"/>
              <a:buFont typeface="Sniglet"/>
              <a:buNone/>
              <a:defRPr sz="1800" b="1">
                <a:solidFill>
                  <a:srgbClr val="3C78D8"/>
                </a:solidFill>
                <a:latin typeface="Sniglet"/>
                <a:ea typeface="Sniglet"/>
                <a:cs typeface="Sniglet"/>
                <a:sym typeface="Sniglet"/>
              </a:defRPr>
            </a:lvl4pPr>
            <a:lvl5pPr lvl="4">
              <a:spcBef>
                <a:spcPts val="0"/>
              </a:spcBef>
              <a:buClr>
                <a:srgbClr val="3C78D8"/>
              </a:buClr>
              <a:buSzPct val="100000"/>
              <a:buFont typeface="Sniglet"/>
              <a:buNone/>
              <a:defRPr sz="1800" b="1">
                <a:solidFill>
                  <a:srgbClr val="3C78D8"/>
                </a:solidFill>
                <a:latin typeface="Sniglet"/>
                <a:ea typeface="Sniglet"/>
                <a:cs typeface="Sniglet"/>
                <a:sym typeface="Sniglet"/>
              </a:defRPr>
            </a:lvl5pPr>
            <a:lvl6pPr lvl="5">
              <a:spcBef>
                <a:spcPts val="0"/>
              </a:spcBef>
              <a:buClr>
                <a:srgbClr val="3C78D8"/>
              </a:buClr>
              <a:buSzPct val="100000"/>
              <a:buFont typeface="Sniglet"/>
              <a:buNone/>
              <a:defRPr sz="1800" b="1">
                <a:solidFill>
                  <a:srgbClr val="3C78D8"/>
                </a:solidFill>
                <a:latin typeface="Sniglet"/>
                <a:ea typeface="Sniglet"/>
                <a:cs typeface="Sniglet"/>
                <a:sym typeface="Sniglet"/>
              </a:defRPr>
            </a:lvl6pPr>
            <a:lvl7pPr lvl="6">
              <a:spcBef>
                <a:spcPts val="0"/>
              </a:spcBef>
              <a:buClr>
                <a:srgbClr val="3C78D8"/>
              </a:buClr>
              <a:buSzPct val="100000"/>
              <a:buFont typeface="Sniglet"/>
              <a:buNone/>
              <a:defRPr sz="1800" b="1">
                <a:solidFill>
                  <a:srgbClr val="3C78D8"/>
                </a:solidFill>
                <a:latin typeface="Sniglet"/>
                <a:ea typeface="Sniglet"/>
                <a:cs typeface="Sniglet"/>
                <a:sym typeface="Sniglet"/>
              </a:defRPr>
            </a:lvl7pPr>
            <a:lvl8pPr lvl="7">
              <a:spcBef>
                <a:spcPts val="0"/>
              </a:spcBef>
              <a:buClr>
                <a:srgbClr val="3C78D8"/>
              </a:buClr>
              <a:buSzPct val="100000"/>
              <a:buFont typeface="Sniglet"/>
              <a:buNone/>
              <a:defRPr sz="1800" b="1">
                <a:solidFill>
                  <a:srgbClr val="3C78D8"/>
                </a:solidFill>
                <a:latin typeface="Sniglet"/>
                <a:ea typeface="Sniglet"/>
                <a:cs typeface="Sniglet"/>
                <a:sym typeface="Sniglet"/>
              </a:defRPr>
            </a:lvl8pPr>
            <a:lvl9pPr lvl="8">
              <a:spcBef>
                <a:spcPts val="0"/>
              </a:spcBef>
              <a:buClr>
                <a:srgbClr val="3C78D8"/>
              </a:buClr>
              <a:buSzPct val="100000"/>
              <a:buFont typeface="Sniglet"/>
              <a:buNone/>
              <a:defRPr sz="1800" b="1">
                <a:solidFill>
                  <a:srgbClr val="3C78D8"/>
                </a:solidFill>
                <a:latin typeface="Sniglet"/>
                <a:ea typeface="Sniglet"/>
                <a:cs typeface="Sniglet"/>
                <a:sym typeface="Sniglet"/>
              </a:defRPr>
            </a:lvl9pPr>
          </a:lstStyle>
          <a:p>
            <a:pPr algn="ctr"/>
            <a:r>
              <a:rPr lang="en" sz="3600" dirty="0" smtClean="0">
                <a:solidFill>
                  <a:srgbClr val="EB2789"/>
                </a:solidFill>
              </a:rPr>
              <a:t>Bài 36: TÁC DỤNG CỦA LỰC</a:t>
            </a:r>
            <a:br>
              <a:rPr lang="en" sz="3600" dirty="0" smtClean="0">
                <a:solidFill>
                  <a:srgbClr val="EB2789"/>
                </a:solidFill>
              </a:rPr>
            </a:br>
            <a:r>
              <a:rPr lang="en" sz="2600" dirty="0" smtClean="0">
                <a:solidFill>
                  <a:srgbClr val="002060"/>
                </a:solidFill>
              </a:rPr>
              <a:t>1. Sự thay đổi tốc độ và thay đổi hướng chuyển động của vật</a:t>
            </a:r>
            <a:endParaRPr lang="en" sz="2600" dirty="0">
              <a:solidFill>
                <a:srgbClr val="002060"/>
              </a:solidFil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a:spLocks noGrp="1"/>
          </p:cNvSpPr>
          <p:nvPr>
            <p:ph type="ctrTitle" idx="4294967295"/>
          </p:nvPr>
        </p:nvSpPr>
        <p:spPr>
          <a:xfrm>
            <a:off x="2514600" y="1962150"/>
            <a:ext cx="5486400" cy="2590800"/>
          </a:xfrm>
          <a:prstGeom prst="rect">
            <a:avLst/>
          </a:prstGeom>
          <a:noFill/>
          <a:ln>
            <a:noFill/>
          </a:ln>
        </p:spPr>
        <p:txBody>
          <a:bodyPr lIns="91425" tIns="91425" rIns="91425" bIns="91425" anchor="b" anchorCtr="0">
            <a:noAutofit/>
          </a:bodyPr>
          <a:lstStyle/>
          <a:p>
            <a:pPr lvl="0" algn="ctr">
              <a:spcBef>
                <a:spcPts val="0"/>
              </a:spcBef>
              <a:buNone/>
            </a:pPr>
            <a:r>
              <a:rPr lang="en" sz="4000" dirty="0" smtClean="0"/>
              <a:t>Lấy ví dụ minh họa cho sự biến đổi chuyển động của vật dưới tác dụng của lực</a:t>
            </a:r>
            <a:endParaRPr lang="en" sz="4000" dirty="0"/>
          </a:p>
        </p:txBody>
      </p:sp>
      <p:sp>
        <p:nvSpPr>
          <p:cNvPr id="5" name="Shape 580"/>
          <p:cNvSpPr txBox="1">
            <a:spLocks/>
          </p:cNvSpPr>
          <p:nvPr/>
        </p:nvSpPr>
        <p:spPr>
          <a:xfrm>
            <a:off x="-10886" y="361950"/>
            <a:ext cx="8991600" cy="990750"/>
          </a:xfrm>
          <a:prstGeom prst="rect">
            <a:avLst/>
          </a:prstGeom>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stStyle>
          <a:p>
            <a:pPr algn="ctr"/>
            <a:endParaRPr lang="en" sz="2600" dirty="0">
              <a:solidFill>
                <a:srgbClr val="002060"/>
              </a:solidFill>
            </a:endParaRPr>
          </a:p>
        </p:txBody>
      </p:sp>
      <p:sp>
        <p:nvSpPr>
          <p:cNvPr id="2" name="Rectangle 1"/>
          <p:cNvSpPr/>
          <p:nvPr/>
        </p:nvSpPr>
        <p:spPr>
          <a:xfrm>
            <a:off x="217714" y="69562"/>
            <a:ext cx="8534400" cy="1292662"/>
          </a:xfrm>
          <a:prstGeom prst="rect">
            <a:avLst/>
          </a:prstGeom>
        </p:spPr>
        <p:txBody>
          <a:bodyPr wrap="square">
            <a:spAutoFit/>
          </a:bodyPr>
          <a:lstStyle/>
          <a:p>
            <a:pPr algn="ctr"/>
            <a:r>
              <a:rPr lang="en" sz="2600" b="1" dirty="0">
                <a:solidFill>
                  <a:srgbClr val="EB2789"/>
                </a:solidFill>
                <a:latin typeface="Times New Roman" pitchFamily="18" charset="0"/>
                <a:cs typeface="Times New Roman" pitchFamily="18" charset="0"/>
              </a:rPr>
              <a:t>Bài </a:t>
            </a:r>
            <a:r>
              <a:rPr lang="en" sz="2600" b="1" dirty="0" smtClean="0">
                <a:solidFill>
                  <a:srgbClr val="EB2789"/>
                </a:solidFill>
                <a:latin typeface="Times New Roman" pitchFamily="18" charset="0"/>
                <a:cs typeface="Times New Roman" pitchFamily="18" charset="0"/>
              </a:rPr>
              <a:t>36: TÁC DỤNG CỦA LỰC</a:t>
            </a:r>
          </a:p>
          <a:p>
            <a:pPr algn="ctr"/>
            <a:r>
              <a:rPr lang="en" sz="2600" b="1" dirty="0" smtClean="0">
                <a:solidFill>
                  <a:srgbClr val="002060"/>
                </a:solidFill>
                <a:latin typeface="Times New Roman" pitchFamily="18" charset="0"/>
                <a:cs typeface="Times New Roman" pitchFamily="18" charset="0"/>
              </a:rPr>
              <a:t>1</a:t>
            </a:r>
            <a:r>
              <a:rPr lang="en" sz="2600" b="1" dirty="0">
                <a:solidFill>
                  <a:srgbClr val="002060"/>
                </a:solidFill>
                <a:latin typeface="Times New Roman" pitchFamily="18" charset="0"/>
                <a:cs typeface="Times New Roman" pitchFamily="18" charset="0"/>
              </a:rPr>
              <a:t>. Sự thay đổi tốc độ và thay đổi hướng </a:t>
            </a:r>
            <a:endParaRPr lang="en" sz="2600" b="1" dirty="0" smtClean="0">
              <a:solidFill>
                <a:srgbClr val="002060"/>
              </a:solidFill>
              <a:latin typeface="Times New Roman" pitchFamily="18" charset="0"/>
              <a:cs typeface="Times New Roman" pitchFamily="18" charset="0"/>
            </a:endParaRPr>
          </a:p>
          <a:p>
            <a:pPr algn="ctr"/>
            <a:r>
              <a:rPr lang="en" sz="2600" b="1" dirty="0" smtClean="0">
                <a:solidFill>
                  <a:srgbClr val="002060"/>
                </a:solidFill>
                <a:latin typeface="Times New Roman" pitchFamily="18" charset="0"/>
                <a:cs typeface="Times New Roman" pitchFamily="18" charset="0"/>
              </a:rPr>
              <a:t>chuyển </a:t>
            </a:r>
            <a:r>
              <a:rPr lang="en" sz="2600" b="1" dirty="0">
                <a:solidFill>
                  <a:srgbClr val="002060"/>
                </a:solidFill>
                <a:latin typeface="Times New Roman" pitchFamily="18" charset="0"/>
                <a:cs typeface="Times New Roman" pitchFamily="18" charset="0"/>
              </a:rPr>
              <a:t>động của vật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604" y="2266950"/>
            <a:ext cx="2071395" cy="1371599"/>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530"/>
                                        </p:tgtEl>
                                        <p:attrNameLst>
                                          <p:attrName>style.visibility</p:attrName>
                                        </p:attrNameLst>
                                      </p:cBhvr>
                                      <p:to>
                                        <p:strVal val="visible"/>
                                      </p:to>
                                    </p:set>
                                    <p:animEffect transition="in" filter="circle(in)">
                                      <p:cBhvr>
                                        <p:cTn id="25" dur="2000"/>
                                        <p:tgtEl>
                                          <p:spTgt spid="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 grpId="0"/>
      <p:bldP spid="5"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Shape 564"/>
          <p:cNvSpPr txBox="1">
            <a:spLocks noGrp="1"/>
          </p:cNvSpPr>
          <p:nvPr>
            <p:ph type="body" idx="1"/>
          </p:nvPr>
        </p:nvSpPr>
        <p:spPr>
          <a:xfrm>
            <a:off x="709850" y="1200150"/>
            <a:ext cx="3158999" cy="2971800"/>
          </a:xfrm>
          <a:prstGeom prst="rect">
            <a:avLst/>
          </a:prstGeom>
        </p:spPr>
        <p:txBody>
          <a:bodyPr lIns="91425" tIns="91425" rIns="91425" bIns="91425" anchor="t" anchorCtr="0">
            <a:noAutofit/>
          </a:bodyPr>
          <a:lstStyle/>
          <a:p>
            <a:pPr lvl="0" rtl="0">
              <a:spcBef>
                <a:spcPts val="0"/>
              </a:spcBef>
              <a:buNone/>
            </a:pPr>
            <a:r>
              <a:rPr lang="en" b="1" dirty="0" smtClean="0">
                <a:solidFill>
                  <a:srgbClr val="00B050"/>
                </a:solidFill>
              </a:rPr>
              <a:t>Lò xo bị nén và kéo dãn</a:t>
            </a:r>
          </a:p>
          <a:p>
            <a:pPr lvl="0" rtl="0">
              <a:spcBef>
                <a:spcPts val="0"/>
              </a:spcBef>
              <a:buNone/>
            </a:pPr>
            <a:endParaRPr lang="en" b="1" dirty="0"/>
          </a:p>
        </p:txBody>
      </p:sp>
      <p:sp>
        <p:nvSpPr>
          <p:cNvPr id="565" name="Shape 565"/>
          <p:cNvSpPr txBox="1">
            <a:spLocks noGrp="1"/>
          </p:cNvSpPr>
          <p:nvPr>
            <p:ph type="title"/>
          </p:nvPr>
        </p:nvSpPr>
        <p:spPr>
          <a:xfrm>
            <a:off x="762000" y="4277"/>
            <a:ext cx="6934200" cy="1119673"/>
          </a:xfrm>
          <a:prstGeom prst="rect">
            <a:avLst/>
          </a:prstGeom>
        </p:spPr>
        <p:txBody>
          <a:bodyPr lIns="91425" tIns="91425" rIns="91425" bIns="91425" anchor="b" anchorCtr="0">
            <a:noAutofit/>
          </a:bodyPr>
          <a:lstStyle/>
          <a:p>
            <a:pPr lvl="0"/>
            <a:r>
              <a:rPr lang="en" sz="2400" dirty="0">
                <a:solidFill>
                  <a:srgbClr val="EB2789"/>
                </a:solidFill>
              </a:rPr>
              <a:t>Bài </a:t>
            </a:r>
            <a:r>
              <a:rPr lang="en" sz="2400" dirty="0" smtClean="0">
                <a:solidFill>
                  <a:srgbClr val="EB2789"/>
                </a:solidFill>
              </a:rPr>
              <a:t>36: TÁC DỤNG CỦA LỰC</a:t>
            </a:r>
            <a:br>
              <a:rPr lang="en" sz="2400" dirty="0" smtClean="0">
                <a:solidFill>
                  <a:srgbClr val="EB2789"/>
                </a:solidFill>
              </a:rPr>
            </a:br>
            <a:r>
              <a:rPr lang="en" sz="2000" dirty="0" smtClean="0">
                <a:solidFill>
                  <a:srgbClr val="002060"/>
                </a:solidFill>
              </a:rPr>
              <a:t>1. </a:t>
            </a:r>
            <a:r>
              <a:rPr lang="en" sz="2000" dirty="0">
                <a:solidFill>
                  <a:srgbClr val="002060"/>
                </a:solidFill>
              </a:rPr>
              <a:t>Sự thay đổi tốc độ và thay đổi hướng chuyển động của </a:t>
            </a:r>
            <a:r>
              <a:rPr lang="en" sz="2000" dirty="0" smtClean="0">
                <a:solidFill>
                  <a:srgbClr val="002060"/>
                </a:solidFill>
              </a:rPr>
              <a:t>vật</a:t>
            </a:r>
            <a:br>
              <a:rPr lang="en" sz="2000" dirty="0" smtClean="0">
                <a:solidFill>
                  <a:srgbClr val="002060"/>
                </a:solidFill>
              </a:rPr>
            </a:br>
            <a:r>
              <a:rPr lang="en" sz="2000" dirty="0" smtClean="0">
                <a:solidFill>
                  <a:srgbClr val="002060"/>
                </a:solidFill>
              </a:rPr>
              <a:t>2. Sự biến dạng của vật</a:t>
            </a:r>
            <a:endParaRPr lang="en" sz="2000" dirty="0"/>
          </a:p>
        </p:txBody>
      </p:sp>
      <p:sp>
        <p:nvSpPr>
          <p:cNvPr id="566" name="Shape 566"/>
          <p:cNvSpPr txBox="1">
            <a:spLocks noGrp="1"/>
          </p:cNvSpPr>
          <p:nvPr>
            <p:ph type="body" idx="2"/>
          </p:nvPr>
        </p:nvSpPr>
        <p:spPr>
          <a:xfrm>
            <a:off x="4108702" y="1276350"/>
            <a:ext cx="3751502" cy="2895600"/>
          </a:xfrm>
          <a:prstGeom prst="rect">
            <a:avLst/>
          </a:prstGeom>
        </p:spPr>
        <p:txBody>
          <a:bodyPr lIns="91425" tIns="91425" rIns="91425" bIns="91425" anchor="t" anchorCtr="0">
            <a:noAutofit/>
          </a:bodyPr>
          <a:lstStyle/>
          <a:p>
            <a:pPr lvl="0" rtl="0">
              <a:spcBef>
                <a:spcPts val="0"/>
              </a:spcBef>
              <a:buNone/>
            </a:pPr>
            <a:r>
              <a:rPr lang="en" b="1" dirty="0" smtClean="0">
                <a:solidFill>
                  <a:srgbClr val="00B050"/>
                </a:solidFill>
              </a:rPr>
              <a:t>Mặt nệm bị lún khi có tay đè lên</a:t>
            </a:r>
          </a:p>
          <a:p>
            <a:pPr lvl="0" rtl="0">
              <a:spcBef>
                <a:spcPts val="0"/>
              </a:spcBef>
              <a:buNone/>
            </a:pPr>
            <a:endParaRPr lang="en"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997644"/>
            <a:ext cx="2878249" cy="196932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1997644"/>
            <a:ext cx="3123486" cy="2081022"/>
          </a:xfrm>
          <a:prstGeom prst="rect">
            <a:avLst/>
          </a:prstGeom>
        </p:spPr>
      </p:pic>
      <p:sp>
        <p:nvSpPr>
          <p:cNvPr id="4" name="Rounded Rectangle 3"/>
          <p:cNvSpPr/>
          <p:nvPr/>
        </p:nvSpPr>
        <p:spPr>
          <a:xfrm>
            <a:off x="1096347" y="4190028"/>
            <a:ext cx="6172200" cy="89457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dirty="0" err="1" smtClean="0"/>
              <a:t>Lấy</a:t>
            </a:r>
            <a:r>
              <a:rPr lang="en-US" sz="2200" dirty="0" smtClean="0"/>
              <a:t> </a:t>
            </a:r>
            <a:r>
              <a:rPr lang="en-US" sz="2200" dirty="0" err="1" smtClean="0"/>
              <a:t>ví</a:t>
            </a:r>
            <a:r>
              <a:rPr lang="en-US" sz="2200" dirty="0" smtClean="0"/>
              <a:t> </a:t>
            </a:r>
            <a:r>
              <a:rPr lang="en-US" sz="2200" dirty="0" err="1" smtClean="0"/>
              <a:t>dụ</a:t>
            </a:r>
            <a:r>
              <a:rPr lang="en-US" sz="2200" dirty="0" smtClean="0"/>
              <a:t> </a:t>
            </a:r>
            <a:r>
              <a:rPr lang="en-US" sz="2200" dirty="0" err="1" smtClean="0"/>
              <a:t>về</a:t>
            </a:r>
            <a:r>
              <a:rPr lang="en-US" sz="2200" dirty="0" smtClean="0"/>
              <a:t> </a:t>
            </a:r>
            <a:r>
              <a:rPr lang="en-US" sz="2200" dirty="0" err="1" smtClean="0"/>
              <a:t>lực</a:t>
            </a:r>
            <a:r>
              <a:rPr lang="en-US" sz="2200" dirty="0" smtClean="0"/>
              <a:t> </a:t>
            </a:r>
            <a:r>
              <a:rPr lang="en-US" sz="2200" dirty="0" err="1" smtClean="0"/>
              <a:t>tác</a:t>
            </a:r>
            <a:r>
              <a:rPr lang="en-US" sz="2200" dirty="0" smtClean="0"/>
              <a:t> </a:t>
            </a:r>
            <a:r>
              <a:rPr lang="en-US" sz="2200" dirty="0" err="1" smtClean="0"/>
              <a:t>dụng</a:t>
            </a:r>
            <a:r>
              <a:rPr lang="en-US" sz="2200" dirty="0" smtClean="0"/>
              <a:t> </a:t>
            </a:r>
            <a:r>
              <a:rPr lang="en-US" sz="2200" dirty="0" err="1" smtClean="0"/>
              <a:t>lên</a:t>
            </a:r>
            <a:r>
              <a:rPr lang="en-US" sz="2200" dirty="0" smtClean="0"/>
              <a:t> </a:t>
            </a:r>
            <a:r>
              <a:rPr lang="en-US" sz="2200" dirty="0" err="1" smtClean="0"/>
              <a:t>vật</a:t>
            </a:r>
            <a:r>
              <a:rPr lang="en-US" sz="2200" dirty="0" smtClean="0"/>
              <a:t> </a:t>
            </a:r>
            <a:r>
              <a:rPr lang="en-US" sz="2200" dirty="0" err="1" smtClean="0"/>
              <a:t>làm</a:t>
            </a:r>
            <a:r>
              <a:rPr lang="en-US" sz="2200" dirty="0" smtClean="0"/>
              <a:t> </a:t>
            </a:r>
            <a:r>
              <a:rPr lang="en-US" sz="2200" dirty="0" err="1" smtClean="0"/>
              <a:t>vật</a:t>
            </a:r>
            <a:r>
              <a:rPr lang="en-US" sz="2200" dirty="0" smtClean="0"/>
              <a:t> </a:t>
            </a:r>
            <a:r>
              <a:rPr lang="en-US" sz="2200" dirty="0" err="1" smtClean="0"/>
              <a:t>bị</a:t>
            </a:r>
            <a:r>
              <a:rPr lang="en-US" sz="2200" dirty="0" smtClean="0"/>
              <a:t> </a:t>
            </a:r>
            <a:r>
              <a:rPr lang="en-US" sz="2200" dirty="0" err="1" smtClean="0"/>
              <a:t>biến</a:t>
            </a:r>
            <a:r>
              <a:rPr lang="en-US" sz="2200" dirty="0" smtClean="0"/>
              <a:t> </a:t>
            </a:r>
            <a:r>
              <a:rPr lang="en-US" sz="2200" dirty="0" err="1" smtClean="0"/>
              <a:t>dạng</a:t>
            </a:r>
            <a:r>
              <a:rPr lang="en-US" sz="2200" dirty="0" smtClean="0"/>
              <a:t>.</a:t>
            </a:r>
            <a:endParaRPr lang="en-US" sz="2200"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65"/>
                                        </p:tgtEl>
                                        <p:attrNameLst>
                                          <p:attrName>style.visibility</p:attrName>
                                        </p:attrNameLst>
                                      </p:cBhvr>
                                      <p:to>
                                        <p:strVal val="visible"/>
                                      </p:to>
                                    </p:set>
                                    <p:animEffect transition="in" filter="fade">
                                      <p:cBhvr>
                                        <p:cTn id="7" dur="1000"/>
                                        <p:tgtEl>
                                          <p:spTgt spid="565"/>
                                        </p:tgtEl>
                                      </p:cBhvr>
                                    </p:animEffect>
                                    <p:anim calcmode="lin" valueType="num">
                                      <p:cBhvr>
                                        <p:cTn id="8" dur="1000" fill="hold"/>
                                        <p:tgtEl>
                                          <p:spTgt spid="565"/>
                                        </p:tgtEl>
                                        <p:attrNameLst>
                                          <p:attrName>ppt_x</p:attrName>
                                        </p:attrNameLst>
                                      </p:cBhvr>
                                      <p:tavLst>
                                        <p:tav tm="0">
                                          <p:val>
                                            <p:strVal val="#ppt_x"/>
                                          </p:val>
                                        </p:tav>
                                        <p:tav tm="100000">
                                          <p:val>
                                            <p:strVal val="#ppt_x"/>
                                          </p:val>
                                        </p:tav>
                                      </p:tavLst>
                                    </p:anim>
                                    <p:anim calcmode="lin" valueType="num">
                                      <p:cBhvr>
                                        <p:cTn id="9" dur="1000" fill="hold"/>
                                        <p:tgtEl>
                                          <p:spTgt spid="56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64">
                                            <p:txEl>
                                              <p:pRg st="0" end="0"/>
                                            </p:txEl>
                                          </p:spTgt>
                                        </p:tgtEl>
                                        <p:attrNameLst>
                                          <p:attrName>style.visibility</p:attrName>
                                        </p:attrNameLst>
                                      </p:cBhvr>
                                      <p:to>
                                        <p:strVal val="visible"/>
                                      </p:to>
                                    </p:set>
                                    <p:animEffect transition="in" filter="wipe(down)">
                                      <p:cBhvr>
                                        <p:cTn id="14" dur="500"/>
                                        <p:tgtEl>
                                          <p:spTgt spid="56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566">
                                            <p:txEl>
                                              <p:pRg st="0" end="0"/>
                                            </p:txEl>
                                          </p:spTgt>
                                        </p:tgtEl>
                                        <p:attrNameLst>
                                          <p:attrName>style.visibility</p:attrName>
                                        </p:attrNameLst>
                                      </p:cBhvr>
                                      <p:to>
                                        <p:strVal val="visible"/>
                                      </p:to>
                                    </p:set>
                                    <p:animEffect transition="in" filter="wheel(1)">
                                      <p:cBhvr>
                                        <p:cTn id="24" dur="2000"/>
                                        <p:tgtEl>
                                          <p:spTgt spid="56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ppt_x"/>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 grpId="0" build="p"/>
      <p:bldP spid="565" grpId="0"/>
      <p:bldP spid="566" grpId="0" build="p"/>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Shape 548"/>
          <p:cNvSpPr txBox="1">
            <a:spLocks noGrp="1"/>
          </p:cNvSpPr>
          <p:nvPr>
            <p:ph type="title"/>
          </p:nvPr>
        </p:nvSpPr>
        <p:spPr>
          <a:xfrm>
            <a:off x="747925" y="225025"/>
            <a:ext cx="6140399" cy="857400"/>
          </a:xfrm>
          <a:prstGeom prst="rect">
            <a:avLst/>
          </a:prstGeom>
        </p:spPr>
        <p:txBody>
          <a:bodyPr lIns="91425" tIns="91425" rIns="91425" bIns="91425" anchor="b" anchorCtr="0">
            <a:noAutofit/>
          </a:bodyPr>
          <a:lstStyle/>
          <a:p>
            <a:pPr lvl="0"/>
            <a:r>
              <a:rPr lang="en" sz="2000" dirty="0">
                <a:solidFill>
                  <a:srgbClr val="EB2789"/>
                </a:solidFill>
              </a:rPr>
              <a:t>Bài </a:t>
            </a:r>
            <a:r>
              <a:rPr lang="en" sz="2000" dirty="0" smtClean="0">
                <a:solidFill>
                  <a:srgbClr val="EB2789"/>
                </a:solidFill>
              </a:rPr>
              <a:t>36: TÁC DỤNG CỦA LỰC</a:t>
            </a:r>
            <a:br>
              <a:rPr lang="en" sz="2000" dirty="0" smtClean="0">
                <a:solidFill>
                  <a:srgbClr val="EB2789"/>
                </a:solidFill>
              </a:rPr>
            </a:br>
            <a:r>
              <a:rPr lang="en" dirty="0" smtClean="0">
                <a:solidFill>
                  <a:srgbClr val="002060"/>
                </a:solidFill>
              </a:rPr>
              <a:t>1</a:t>
            </a:r>
            <a:r>
              <a:rPr lang="en" dirty="0">
                <a:solidFill>
                  <a:srgbClr val="002060"/>
                </a:solidFill>
              </a:rPr>
              <a:t>. Sự thay đổi tốc độ và thay đổi hướng chuyển động của vật</a:t>
            </a:r>
            <a:br>
              <a:rPr lang="en" dirty="0">
                <a:solidFill>
                  <a:srgbClr val="002060"/>
                </a:solidFill>
              </a:rPr>
            </a:br>
            <a:r>
              <a:rPr lang="en" dirty="0">
                <a:solidFill>
                  <a:srgbClr val="002060"/>
                </a:solidFill>
              </a:rPr>
              <a:t>2. Sự biến dạng của vật</a:t>
            </a:r>
            <a:endParaRPr lang="en" dirty="0"/>
          </a:p>
        </p:txBody>
      </p:sp>
      <p:sp>
        <p:nvSpPr>
          <p:cNvPr id="549" name="Shape 549"/>
          <p:cNvSpPr txBox="1">
            <a:spLocks noGrp="1"/>
          </p:cNvSpPr>
          <p:nvPr>
            <p:ph type="body" idx="1"/>
          </p:nvPr>
        </p:nvSpPr>
        <p:spPr>
          <a:xfrm>
            <a:off x="762000" y="1885950"/>
            <a:ext cx="6140399" cy="2715450"/>
          </a:xfrm>
          <a:prstGeom prst="rect">
            <a:avLst/>
          </a:prstGeom>
        </p:spPr>
        <p:txBody>
          <a:bodyPr lIns="91425" tIns="91425" rIns="91425" bIns="91425" anchor="t" anchorCtr="0">
            <a:noAutofit/>
          </a:bodyPr>
          <a:lstStyle/>
          <a:p>
            <a:pPr marL="228600" lvl="0">
              <a:buNone/>
            </a:pPr>
            <a:r>
              <a:rPr lang="en" sz="2400" b="1" dirty="0">
                <a:solidFill>
                  <a:srgbClr val="FF0000"/>
                </a:solidFill>
                <a:sym typeface="Wingdings"/>
              </a:rPr>
              <a:t></a:t>
            </a:r>
            <a:r>
              <a:rPr lang="en" sz="2400" dirty="0">
                <a:solidFill>
                  <a:srgbClr val="00B050"/>
                </a:solidFill>
                <a:sym typeface="Wingdings"/>
              </a:rPr>
              <a:t> </a:t>
            </a:r>
            <a:r>
              <a:rPr lang="en" dirty="0" smtClean="0"/>
              <a:t>Lực tác dụng lên một vật có thể làm thay đổi tốc độ, thay đổi hướng chuyển động của vật, làm biến dạng vật, hoặc đồng thời làm thay đổi tốc độ, thay đổi hướng chuyển động và làm biến dạng vật</a:t>
            </a:r>
            <a:endParaRPr lang="en"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49">
                                            <p:txEl>
                                              <p:pRg st="0" end="0"/>
                                            </p:txEl>
                                          </p:spTgt>
                                        </p:tgtEl>
                                        <p:attrNameLst>
                                          <p:attrName>style.visibility</p:attrName>
                                        </p:attrNameLst>
                                      </p:cBhvr>
                                      <p:to>
                                        <p:strVal val="visible"/>
                                      </p:to>
                                    </p:set>
                                    <p:animEffect transition="in" filter="barn(inVertical)">
                                      <p:cBhvr>
                                        <p:cTn id="7" dur="500"/>
                                        <p:tgtEl>
                                          <p:spTgt spid="5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Shape 548"/>
          <p:cNvSpPr txBox="1">
            <a:spLocks noGrp="1"/>
          </p:cNvSpPr>
          <p:nvPr>
            <p:ph type="title"/>
          </p:nvPr>
        </p:nvSpPr>
        <p:spPr>
          <a:xfrm>
            <a:off x="747925" y="225025"/>
            <a:ext cx="6140399" cy="857400"/>
          </a:xfrm>
          <a:prstGeom prst="rect">
            <a:avLst/>
          </a:prstGeom>
        </p:spPr>
        <p:txBody>
          <a:bodyPr lIns="91425" tIns="91425" rIns="91425" bIns="91425" anchor="b" anchorCtr="0">
            <a:noAutofit/>
          </a:bodyPr>
          <a:lstStyle/>
          <a:p>
            <a:pPr lvl="0"/>
            <a:r>
              <a:rPr lang="en" sz="2000" dirty="0">
                <a:solidFill>
                  <a:srgbClr val="EB2789"/>
                </a:solidFill>
              </a:rPr>
              <a:t>Bài </a:t>
            </a:r>
            <a:r>
              <a:rPr lang="en" sz="2000" dirty="0" smtClean="0">
                <a:solidFill>
                  <a:srgbClr val="EB2789"/>
                </a:solidFill>
              </a:rPr>
              <a:t>36:  TÁC DỤNG CỦA LỰC</a:t>
            </a:r>
            <a:r>
              <a:rPr lang="en" dirty="0">
                <a:solidFill>
                  <a:srgbClr val="EB2789"/>
                </a:solidFill>
              </a:rPr>
              <a:t/>
            </a:r>
            <a:br>
              <a:rPr lang="en" dirty="0">
                <a:solidFill>
                  <a:srgbClr val="EB2789"/>
                </a:solidFill>
              </a:rPr>
            </a:br>
            <a:r>
              <a:rPr lang="en" dirty="0">
                <a:solidFill>
                  <a:srgbClr val="002060"/>
                </a:solidFill>
              </a:rPr>
              <a:t>1. Sự thay đổi tốc độ và thay đổi hướng chuyển động của vật</a:t>
            </a:r>
            <a:br>
              <a:rPr lang="en" dirty="0">
                <a:solidFill>
                  <a:srgbClr val="002060"/>
                </a:solidFill>
              </a:rPr>
            </a:br>
            <a:r>
              <a:rPr lang="en" dirty="0">
                <a:solidFill>
                  <a:srgbClr val="002060"/>
                </a:solidFill>
              </a:rPr>
              <a:t>2. Sự biến dạng của vật</a:t>
            </a:r>
            <a:endParaRPr lang="en" dirty="0"/>
          </a:p>
        </p:txBody>
      </p:sp>
      <p:sp>
        <p:nvSpPr>
          <p:cNvPr id="549" name="Shape 549"/>
          <p:cNvSpPr txBox="1">
            <a:spLocks noGrp="1"/>
          </p:cNvSpPr>
          <p:nvPr>
            <p:ph type="body" idx="1"/>
          </p:nvPr>
        </p:nvSpPr>
        <p:spPr>
          <a:xfrm>
            <a:off x="1066800" y="4457700"/>
            <a:ext cx="6140399" cy="552450"/>
          </a:xfrm>
          <a:prstGeom prst="rect">
            <a:avLst/>
          </a:prstGeom>
        </p:spPr>
        <p:txBody>
          <a:bodyPr lIns="91425" tIns="91425" rIns="91425" bIns="91425" anchor="t" anchorCtr="0">
            <a:noAutofit/>
          </a:bodyPr>
          <a:lstStyle/>
          <a:p>
            <a:pPr marL="228600" lvl="0" algn="ctr" rtl="0">
              <a:spcBef>
                <a:spcPts val="0"/>
              </a:spcBef>
              <a:buNone/>
            </a:pPr>
            <a:r>
              <a:rPr lang="en" dirty="0" smtClean="0"/>
              <a:t>Thuyền giương buồm</a:t>
            </a:r>
            <a:endParaRPr lang="en"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123950"/>
            <a:ext cx="6477000" cy="3238500"/>
          </a:xfrm>
          <a:prstGeom prst="rect">
            <a:avLst/>
          </a:prstGeom>
        </p:spPr>
      </p:pic>
      <p:sp>
        <p:nvSpPr>
          <p:cNvPr id="5" name="Rounded Rectangular Callout 4"/>
          <p:cNvSpPr/>
          <p:nvPr/>
        </p:nvSpPr>
        <p:spPr>
          <a:xfrm>
            <a:off x="6172200" y="1352550"/>
            <a:ext cx="2895600" cy="2286000"/>
          </a:xfrm>
          <a:prstGeom prst="wedgeRoundRectCallout">
            <a:avLst>
              <a:gd name="adj1" fmla="val -54023"/>
              <a:gd name="adj2" fmla="val 6494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dirty="0" err="1" smtClean="0">
                <a:solidFill>
                  <a:srgbClr val="C00000"/>
                </a:solidFill>
                <a:latin typeface="Baskerville Old Face" pitchFamily="18" charset="0"/>
              </a:rPr>
              <a:t>Gió</a:t>
            </a:r>
            <a:r>
              <a:rPr lang="en-US" sz="2600" dirty="0" smtClean="0">
                <a:solidFill>
                  <a:srgbClr val="C00000"/>
                </a:solidFill>
                <a:latin typeface="Baskerville Old Face" pitchFamily="18" charset="0"/>
              </a:rPr>
              <a:t> </a:t>
            </a:r>
            <a:r>
              <a:rPr lang="en-US" sz="2600" dirty="0" err="1" smtClean="0">
                <a:solidFill>
                  <a:srgbClr val="C00000"/>
                </a:solidFill>
                <a:latin typeface="Baskerville Old Face" pitchFamily="18" charset="0"/>
              </a:rPr>
              <a:t>tác</a:t>
            </a:r>
            <a:r>
              <a:rPr lang="en-US" sz="2600" dirty="0" smtClean="0">
                <a:solidFill>
                  <a:srgbClr val="C00000"/>
                </a:solidFill>
                <a:latin typeface="Baskerville Old Face" pitchFamily="18" charset="0"/>
              </a:rPr>
              <a:t> </a:t>
            </a:r>
            <a:r>
              <a:rPr lang="en-US" sz="2600" dirty="0" err="1" smtClean="0">
                <a:solidFill>
                  <a:srgbClr val="C00000"/>
                </a:solidFill>
                <a:latin typeface="Baskerville Old Face" pitchFamily="18" charset="0"/>
              </a:rPr>
              <a:t>dụng</a:t>
            </a:r>
            <a:r>
              <a:rPr lang="en-US" sz="2600" dirty="0" smtClean="0">
                <a:solidFill>
                  <a:srgbClr val="C00000"/>
                </a:solidFill>
                <a:latin typeface="Baskerville Old Face" pitchFamily="18" charset="0"/>
              </a:rPr>
              <a:t> </a:t>
            </a:r>
            <a:r>
              <a:rPr lang="en-US" sz="2600" dirty="0" err="1" smtClean="0">
                <a:solidFill>
                  <a:srgbClr val="C00000"/>
                </a:solidFill>
                <a:latin typeface="Baskerville Old Face" pitchFamily="18" charset="0"/>
              </a:rPr>
              <a:t>lực</a:t>
            </a:r>
            <a:r>
              <a:rPr lang="en-US" sz="2600" dirty="0" smtClean="0">
                <a:solidFill>
                  <a:srgbClr val="C00000"/>
                </a:solidFill>
                <a:latin typeface="Baskerville Old Face" pitchFamily="18" charset="0"/>
              </a:rPr>
              <a:t> </a:t>
            </a:r>
            <a:r>
              <a:rPr lang="en-US" sz="2600" dirty="0" err="1" smtClean="0">
                <a:solidFill>
                  <a:srgbClr val="C00000"/>
                </a:solidFill>
                <a:latin typeface="Baskerville Old Face" pitchFamily="18" charset="0"/>
              </a:rPr>
              <a:t>lên</a:t>
            </a:r>
            <a:r>
              <a:rPr lang="en-US" sz="2600" dirty="0" smtClean="0">
                <a:solidFill>
                  <a:srgbClr val="C00000"/>
                </a:solidFill>
                <a:latin typeface="Baskerville Old Face" pitchFamily="18" charset="0"/>
              </a:rPr>
              <a:t> </a:t>
            </a:r>
            <a:r>
              <a:rPr lang="en-US" sz="2600" dirty="0" err="1" smtClean="0">
                <a:solidFill>
                  <a:srgbClr val="C00000"/>
                </a:solidFill>
                <a:latin typeface="Baskerville Old Face" pitchFamily="18" charset="0"/>
              </a:rPr>
              <a:t>cánh</a:t>
            </a:r>
            <a:r>
              <a:rPr lang="en-US" sz="2600" dirty="0" smtClean="0">
                <a:solidFill>
                  <a:srgbClr val="C00000"/>
                </a:solidFill>
                <a:latin typeface="Baskerville Old Face" pitchFamily="18" charset="0"/>
              </a:rPr>
              <a:t> </a:t>
            </a:r>
            <a:r>
              <a:rPr lang="en-US" sz="2600" dirty="0" err="1" smtClean="0">
                <a:solidFill>
                  <a:srgbClr val="C00000"/>
                </a:solidFill>
                <a:latin typeface="Baskerville Old Face" pitchFamily="18" charset="0"/>
              </a:rPr>
              <a:t>buồm</a:t>
            </a:r>
            <a:r>
              <a:rPr lang="en-US" sz="2600" dirty="0" smtClean="0">
                <a:solidFill>
                  <a:srgbClr val="C00000"/>
                </a:solidFill>
                <a:latin typeface="Baskerville Old Face" pitchFamily="18" charset="0"/>
              </a:rPr>
              <a:t> </a:t>
            </a:r>
            <a:r>
              <a:rPr lang="en-US" sz="2600" dirty="0" err="1" smtClean="0">
                <a:solidFill>
                  <a:srgbClr val="C00000"/>
                </a:solidFill>
                <a:latin typeface="Baskerville Old Face" pitchFamily="18" charset="0"/>
              </a:rPr>
              <a:t>làm</a:t>
            </a:r>
            <a:r>
              <a:rPr lang="en-US" sz="2600" dirty="0" smtClean="0">
                <a:solidFill>
                  <a:srgbClr val="C00000"/>
                </a:solidFill>
                <a:latin typeface="Baskerville Old Face" pitchFamily="18" charset="0"/>
              </a:rPr>
              <a:t> </a:t>
            </a:r>
            <a:r>
              <a:rPr lang="en-US" sz="2600" dirty="0" err="1" smtClean="0">
                <a:solidFill>
                  <a:srgbClr val="C00000"/>
                </a:solidFill>
                <a:latin typeface="Baskerville Old Face" pitchFamily="18" charset="0"/>
              </a:rPr>
              <a:t>cho</a:t>
            </a:r>
            <a:r>
              <a:rPr lang="en-US" sz="2600" dirty="0" smtClean="0">
                <a:solidFill>
                  <a:srgbClr val="C00000"/>
                </a:solidFill>
                <a:latin typeface="Baskerville Old Face" pitchFamily="18" charset="0"/>
              </a:rPr>
              <a:t> </a:t>
            </a:r>
            <a:r>
              <a:rPr lang="en-US" sz="2600" dirty="0" err="1" smtClean="0">
                <a:solidFill>
                  <a:srgbClr val="C00000"/>
                </a:solidFill>
                <a:latin typeface="Baskerville Old Face" pitchFamily="18" charset="0"/>
              </a:rPr>
              <a:t>thuyền</a:t>
            </a:r>
            <a:r>
              <a:rPr lang="en-US" sz="2600" dirty="0" smtClean="0">
                <a:solidFill>
                  <a:srgbClr val="C00000"/>
                </a:solidFill>
                <a:latin typeface="Baskerville Old Face" pitchFamily="18" charset="0"/>
              </a:rPr>
              <a:t> </a:t>
            </a:r>
            <a:r>
              <a:rPr lang="en-US" sz="2600" dirty="0" err="1" smtClean="0">
                <a:solidFill>
                  <a:srgbClr val="C00000"/>
                </a:solidFill>
                <a:latin typeface="Baskerville Old Face" pitchFamily="18" charset="0"/>
              </a:rPr>
              <a:t>thay</a:t>
            </a:r>
            <a:r>
              <a:rPr lang="en-US" sz="2600" dirty="0" smtClean="0">
                <a:solidFill>
                  <a:srgbClr val="C00000"/>
                </a:solidFill>
                <a:latin typeface="Baskerville Old Face" pitchFamily="18" charset="0"/>
              </a:rPr>
              <a:t> </a:t>
            </a:r>
            <a:r>
              <a:rPr lang="en-US" sz="2600" dirty="0" err="1" smtClean="0">
                <a:solidFill>
                  <a:srgbClr val="C00000"/>
                </a:solidFill>
                <a:latin typeface="Baskerville Old Face" pitchFamily="18" charset="0"/>
              </a:rPr>
              <a:t>đổi</a:t>
            </a:r>
            <a:r>
              <a:rPr lang="en-US" sz="2600" dirty="0" smtClean="0">
                <a:solidFill>
                  <a:srgbClr val="C00000"/>
                </a:solidFill>
                <a:latin typeface="Baskerville Old Face" pitchFamily="18" charset="0"/>
              </a:rPr>
              <a:t> </a:t>
            </a:r>
            <a:r>
              <a:rPr lang="en-US" sz="2600" i="1" u="sng" dirty="0" err="1" smtClean="0">
                <a:solidFill>
                  <a:srgbClr val="C00000"/>
                </a:solidFill>
                <a:latin typeface="Baskerville Old Face" pitchFamily="18" charset="0"/>
              </a:rPr>
              <a:t>tốc</a:t>
            </a:r>
            <a:r>
              <a:rPr lang="en-US" sz="2600" i="1" u="sng" dirty="0" smtClean="0">
                <a:solidFill>
                  <a:srgbClr val="C00000"/>
                </a:solidFill>
                <a:latin typeface="Baskerville Old Face" pitchFamily="18" charset="0"/>
              </a:rPr>
              <a:t> </a:t>
            </a:r>
            <a:r>
              <a:rPr lang="en-US" sz="2600" i="1" u="sng" dirty="0" err="1" smtClean="0">
                <a:solidFill>
                  <a:srgbClr val="C00000"/>
                </a:solidFill>
                <a:latin typeface="Baskerville Old Face" pitchFamily="18" charset="0"/>
              </a:rPr>
              <a:t>độ</a:t>
            </a:r>
            <a:r>
              <a:rPr lang="en-US" sz="2600" i="1" u="sng" dirty="0" smtClean="0">
                <a:solidFill>
                  <a:srgbClr val="C00000"/>
                </a:solidFill>
                <a:latin typeface="Baskerville Old Face" pitchFamily="18" charset="0"/>
              </a:rPr>
              <a:t> </a:t>
            </a:r>
            <a:r>
              <a:rPr lang="en-US" sz="2600" i="1" u="sng" dirty="0" err="1" smtClean="0">
                <a:solidFill>
                  <a:srgbClr val="C00000"/>
                </a:solidFill>
                <a:latin typeface="Baskerville Old Face" pitchFamily="18" charset="0"/>
              </a:rPr>
              <a:t>chuyển</a:t>
            </a:r>
            <a:r>
              <a:rPr lang="en-US" sz="2600" i="1" u="sng" dirty="0" smtClean="0">
                <a:solidFill>
                  <a:srgbClr val="C00000"/>
                </a:solidFill>
                <a:latin typeface="Baskerville Old Face" pitchFamily="18" charset="0"/>
              </a:rPr>
              <a:t> </a:t>
            </a:r>
            <a:r>
              <a:rPr lang="en-US" sz="2600" i="1" u="sng" dirty="0" err="1" smtClean="0">
                <a:solidFill>
                  <a:srgbClr val="C00000"/>
                </a:solidFill>
                <a:latin typeface="Baskerville Old Face" pitchFamily="18" charset="0"/>
              </a:rPr>
              <a:t>động</a:t>
            </a:r>
            <a:endParaRPr lang="en-US" sz="2600" i="1" u="sng" dirty="0">
              <a:solidFill>
                <a:srgbClr val="C00000"/>
              </a:solidFill>
              <a:latin typeface="Baskerville Old Face" pitchFamily="18" charset="0"/>
            </a:endParaRPr>
          </a:p>
        </p:txBody>
      </p:sp>
    </p:spTree>
    <p:extLst>
      <p:ext uri="{BB962C8B-B14F-4D97-AF65-F5344CB8AC3E}">
        <p14:creationId xmlns:p14="http://schemas.microsoft.com/office/powerpoint/2010/main" val="312354273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49">
                                            <p:txEl>
                                              <p:pRg st="0" end="0"/>
                                            </p:txEl>
                                          </p:spTgt>
                                        </p:tgtEl>
                                        <p:attrNameLst>
                                          <p:attrName>style.visibility</p:attrName>
                                        </p:attrNameLst>
                                      </p:cBhvr>
                                      <p:to>
                                        <p:strVal val="visible"/>
                                      </p:to>
                                    </p:set>
                                    <p:animEffect transition="in" filter="circle(in)">
                                      <p:cBhvr>
                                        <p:cTn id="13" dur="2000"/>
                                        <p:tgtEl>
                                          <p:spTgt spid="54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 grpId="0" build="p"/>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Shape 548"/>
          <p:cNvSpPr txBox="1">
            <a:spLocks noGrp="1"/>
          </p:cNvSpPr>
          <p:nvPr>
            <p:ph type="title"/>
          </p:nvPr>
        </p:nvSpPr>
        <p:spPr>
          <a:xfrm>
            <a:off x="747925" y="225025"/>
            <a:ext cx="6140399" cy="857400"/>
          </a:xfrm>
          <a:prstGeom prst="rect">
            <a:avLst/>
          </a:prstGeom>
        </p:spPr>
        <p:txBody>
          <a:bodyPr lIns="91425" tIns="91425" rIns="91425" bIns="91425" anchor="b" anchorCtr="0">
            <a:noAutofit/>
          </a:bodyPr>
          <a:lstStyle/>
          <a:p>
            <a:pPr lvl="0"/>
            <a:r>
              <a:rPr lang="en" sz="2000" dirty="0">
                <a:solidFill>
                  <a:srgbClr val="EB2789"/>
                </a:solidFill>
              </a:rPr>
              <a:t>Bài </a:t>
            </a:r>
            <a:r>
              <a:rPr lang="en" sz="2000" dirty="0" smtClean="0">
                <a:solidFill>
                  <a:srgbClr val="EB2789"/>
                </a:solidFill>
              </a:rPr>
              <a:t>36:  TÁC DỤNG CỦA LỰC</a:t>
            </a:r>
            <a:r>
              <a:rPr lang="en" dirty="0">
                <a:solidFill>
                  <a:srgbClr val="EB2789"/>
                </a:solidFill>
              </a:rPr>
              <a:t/>
            </a:r>
            <a:br>
              <a:rPr lang="en" dirty="0">
                <a:solidFill>
                  <a:srgbClr val="EB2789"/>
                </a:solidFill>
              </a:rPr>
            </a:br>
            <a:r>
              <a:rPr lang="en" dirty="0">
                <a:solidFill>
                  <a:srgbClr val="002060"/>
                </a:solidFill>
              </a:rPr>
              <a:t>1. Sự thay đổi tốc độ và thay đổi hướng chuyển động của vật</a:t>
            </a:r>
            <a:br>
              <a:rPr lang="en" dirty="0">
                <a:solidFill>
                  <a:srgbClr val="002060"/>
                </a:solidFill>
              </a:rPr>
            </a:br>
            <a:r>
              <a:rPr lang="en" dirty="0">
                <a:solidFill>
                  <a:srgbClr val="002060"/>
                </a:solidFill>
              </a:rPr>
              <a:t>2. Sự biến dạng của vật</a:t>
            </a:r>
            <a:endParaRPr lang="en" dirty="0"/>
          </a:p>
        </p:txBody>
      </p:sp>
      <p:sp>
        <p:nvSpPr>
          <p:cNvPr id="549" name="Shape 549"/>
          <p:cNvSpPr txBox="1">
            <a:spLocks noGrp="1"/>
          </p:cNvSpPr>
          <p:nvPr>
            <p:ph type="body" idx="1"/>
          </p:nvPr>
        </p:nvSpPr>
        <p:spPr>
          <a:xfrm>
            <a:off x="828699" y="4171950"/>
            <a:ext cx="6140399" cy="581850"/>
          </a:xfrm>
          <a:prstGeom prst="rect">
            <a:avLst/>
          </a:prstGeom>
        </p:spPr>
        <p:txBody>
          <a:bodyPr lIns="91425" tIns="91425" rIns="91425" bIns="91425" anchor="t" anchorCtr="0">
            <a:noAutofit/>
          </a:bodyPr>
          <a:lstStyle/>
          <a:p>
            <a:pPr marL="228600" lvl="0" algn="ctr" rtl="0">
              <a:spcBef>
                <a:spcPts val="0"/>
              </a:spcBef>
              <a:buNone/>
            </a:pPr>
            <a:r>
              <a:rPr lang="en" dirty="0" smtClean="0"/>
              <a:t>Người nhảy dù</a:t>
            </a:r>
            <a:endParaRPr lang="en"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251856"/>
            <a:ext cx="4444999" cy="2666999"/>
          </a:xfrm>
          <a:prstGeom prst="rect">
            <a:avLst/>
          </a:prstGeom>
        </p:spPr>
      </p:pic>
      <p:sp>
        <p:nvSpPr>
          <p:cNvPr id="3" name="Oval Callout 2"/>
          <p:cNvSpPr/>
          <p:nvPr/>
        </p:nvSpPr>
        <p:spPr>
          <a:xfrm>
            <a:off x="6096000" y="1047750"/>
            <a:ext cx="2819400" cy="2286000"/>
          </a:xfrm>
          <a:prstGeom prst="wedgeEllipseCallout">
            <a:avLst>
              <a:gd name="adj1" fmla="val -70221"/>
              <a:gd name="adj2" fmla="val 67989"/>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200" dirty="0" err="1" smtClean="0">
                <a:solidFill>
                  <a:srgbClr val="C00000"/>
                </a:solidFill>
                <a:latin typeface="Baskerville Old Face" pitchFamily="18" charset="0"/>
              </a:rPr>
              <a:t>Không</a:t>
            </a:r>
            <a:r>
              <a:rPr lang="en-US" sz="2200" dirty="0" smtClean="0">
                <a:solidFill>
                  <a:srgbClr val="C00000"/>
                </a:solidFill>
                <a:latin typeface="Baskerville Old Face" pitchFamily="18" charset="0"/>
              </a:rPr>
              <a:t> </a:t>
            </a:r>
            <a:r>
              <a:rPr lang="en-US" sz="2200" dirty="0" err="1" smtClean="0">
                <a:solidFill>
                  <a:srgbClr val="C00000"/>
                </a:solidFill>
                <a:latin typeface="Baskerville Old Face" pitchFamily="18" charset="0"/>
              </a:rPr>
              <a:t>khí</a:t>
            </a:r>
            <a:r>
              <a:rPr lang="en-US" sz="2200" dirty="0" smtClean="0">
                <a:solidFill>
                  <a:srgbClr val="C00000"/>
                </a:solidFill>
                <a:latin typeface="Baskerville Old Face" pitchFamily="18" charset="0"/>
              </a:rPr>
              <a:t> </a:t>
            </a:r>
            <a:r>
              <a:rPr lang="en-US" sz="2200" dirty="0" err="1" smtClean="0">
                <a:solidFill>
                  <a:srgbClr val="C00000"/>
                </a:solidFill>
                <a:latin typeface="Baskerville Old Face" pitchFamily="18" charset="0"/>
              </a:rPr>
              <a:t>tác</a:t>
            </a:r>
            <a:r>
              <a:rPr lang="en-US" sz="2200" dirty="0" smtClean="0">
                <a:solidFill>
                  <a:srgbClr val="C00000"/>
                </a:solidFill>
                <a:latin typeface="Baskerville Old Face" pitchFamily="18" charset="0"/>
              </a:rPr>
              <a:t> </a:t>
            </a:r>
            <a:r>
              <a:rPr lang="en-US" sz="2200" dirty="0" err="1" smtClean="0">
                <a:solidFill>
                  <a:srgbClr val="C00000"/>
                </a:solidFill>
                <a:latin typeface="Baskerville Old Face" pitchFamily="18" charset="0"/>
              </a:rPr>
              <a:t>dụng</a:t>
            </a:r>
            <a:r>
              <a:rPr lang="en-US" sz="2200" dirty="0" smtClean="0">
                <a:solidFill>
                  <a:srgbClr val="C00000"/>
                </a:solidFill>
                <a:latin typeface="Baskerville Old Face" pitchFamily="18" charset="0"/>
              </a:rPr>
              <a:t> </a:t>
            </a:r>
            <a:r>
              <a:rPr lang="en-US" sz="2200" dirty="0" err="1" smtClean="0">
                <a:solidFill>
                  <a:srgbClr val="C00000"/>
                </a:solidFill>
                <a:latin typeface="Baskerville Old Face" pitchFamily="18" charset="0"/>
              </a:rPr>
              <a:t>lực</a:t>
            </a:r>
            <a:r>
              <a:rPr lang="en-US" sz="2200" dirty="0" smtClean="0">
                <a:solidFill>
                  <a:srgbClr val="C00000"/>
                </a:solidFill>
                <a:latin typeface="Baskerville Old Face" pitchFamily="18" charset="0"/>
              </a:rPr>
              <a:t> </a:t>
            </a:r>
            <a:r>
              <a:rPr lang="en-US" sz="2200" dirty="0" err="1" smtClean="0">
                <a:solidFill>
                  <a:srgbClr val="C00000"/>
                </a:solidFill>
                <a:latin typeface="Baskerville Old Face" pitchFamily="18" charset="0"/>
              </a:rPr>
              <a:t>cản</a:t>
            </a:r>
            <a:r>
              <a:rPr lang="en-US" sz="2200" dirty="0" smtClean="0">
                <a:solidFill>
                  <a:srgbClr val="C00000"/>
                </a:solidFill>
                <a:latin typeface="Baskerville Old Face" pitchFamily="18" charset="0"/>
              </a:rPr>
              <a:t> </a:t>
            </a:r>
            <a:r>
              <a:rPr lang="en-US" sz="2200" dirty="0" err="1" smtClean="0">
                <a:solidFill>
                  <a:srgbClr val="C00000"/>
                </a:solidFill>
                <a:latin typeface="Baskerville Old Face" pitchFamily="18" charset="0"/>
              </a:rPr>
              <a:t>lên</a:t>
            </a:r>
            <a:r>
              <a:rPr lang="en-US" sz="2200" dirty="0" smtClean="0">
                <a:solidFill>
                  <a:srgbClr val="C00000"/>
                </a:solidFill>
                <a:latin typeface="Baskerville Old Face" pitchFamily="18" charset="0"/>
              </a:rPr>
              <a:t> </a:t>
            </a:r>
            <a:r>
              <a:rPr lang="en-US" sz="2200" dirty="0" err="1" smtClean="0">
                <a:solidFill>
                  <a:srgbClr val="C00000"/>
                </a:solidFill>
                <a:latin typeface="Baskerville Old Face" pitchFamily="18" charset="0"/>
              </a:rPr>
              <a:t>dù</a:t>
            </a:r>
            <a:r>
              <a:rPr lang="en-US" sz="2200" dirty="0" smtClean="0">
                <a:solidFill>
                  <a:srgbClr val="C00000"/>
                </a:solidFill>
                <a:latin typeface="Baskerville Old Face" pitchFamily="18" charset="0"/>
              </a:rPr>
              <a:t> </a:t>
            </a:r>
            <a:r>
              <a:rPr lang="en-US" sz="2200" dirty="0" err="1" smtClean="0">
                <a:solidFill>
                  <a:srgbClr val="C00000"/>
                </a:solidFill>
                <a:latin typeface="Baskerville Old Face" pitchFamily="18" charset="0"/>
              </a:rPr>
              <a:t>làm</a:t>
            </a:r>
            <a:r>
              <a:rPr lang="en-US" sz="2200" dirty="0" smtClean="0">
                <a:solidFill>
                  <a:srgbClr val="C00000"/>
                </a:solidFill>
                <a:latin typeface="Baskerville Old Face" pitchFamily="18" charset="0"/>
              </a:rPr>
              <a:t> </a:t>
            </a:r>
            <a:r>
              <a:rPr lang="en-US" sz="2200" dirty="0" err="1" smtClean="0">
                <a:solidFill>
                  <a:srgbClr val="C00000"/>
                </a:solidFill>
                <a:latin typeface="Baskerville Old Face" pitchFamily="18" charset="0"/>
              </a:rPr>
              <a:t>cho</a:t>
            </a:r>
            <a:r>
              <a:rPr lang="en-US" sz="2200" dirty="0" smtClean="0">
                <a:solidFill>
                  <a:srgbClr val="C00000"/>
                </a:solidFill>
                <a:latin typeface="Baskerville Old Face" pitchFamily="18" charset="0"/>
              </a:rPr>
              <a:t> </a:t>
            </a:r>
            <a:r>
              <a:rPr lang="en-US" sz="2200" dirty="0" err="1" smtClean="0">
                <a:solidFill>
                  <a:srgbClr val="C00000"/>
                </a:solidFill>
                <a:latin typeface="Baskerville Old Face" pitchFamily="18" charset="0"/>
              </a:rPr>
              <a:t>vận</a:t>
            </a:r>
            <a:r>
              <a:rPr lang="en-US" sz="2200" dirty="0" smtClean="0">
                <a:solidFill>
                  <a:srgbClr val="C00000"/>
                </a:solidFill>
                <a:latin typeface="Baskerville Old Face" pitchFamily="18" charset="0"/>
              </a:rPr>
              <a:t> </a:t>
            </a:r>
            <a:r>
              <a:rPr lang="en-US" sz="2200" dirty="0" err="1" smtClean="0">
                <a:solidFill>
                  <a:srgbClr val="C00000"/>
                </a:solidFill>
                <a:latin typeface="Baskerville Old Face" pitchFamily="18" charset="0"/>
              </a:rPr>
              <a:t>động</a:t>
            </a:r>
            <a:r>
              <a:rPr lang="en-US" sz="2200" dirty="0" smtClean="0">
                <a:solidFill>
                  <a:srgbClr val="C00000"/>
                </a:solidFill>
                <a:latin typeface="Baskerville Old Face" pitchFamily="18" charset="0"/>
              </a:rPr>
              <a:t> </a:t>
            </a:r>
            <a:r>
              <a:rPr lang="en-US" sz="2200" dirty="0" err="1" smtClean="0">
                <a:solidFill>
                  <a:srgbClr val="C00000"/>
                </a:solidFill>
                <a:latin typeface="Baskerville Old Face" pitchFamily="18" charset="0"/>
              </a:rPr>
              <a:t>viên</a:t>
            </a:r>
            <a:r>
              <a:rPr lang="en-US" sz="2200" dirty="0" smtClean="0">
                <a:solidFill>
                  <a:srgbClr val="C00000"/>
                </a:solidFill>
                <a:latin typeface="Baskerville Old Face" pitchFamily="18" charset="0"/>
              </a:rPr>
              <a:t> </a:t>
            </a:r>
            <a:r>
              <a:rPr lang="en-US" sz="2200" dirty="0" err="1" smtClean="0">
                <a:solidFill>
                  <a:srgbClr val="C00000"/>
                </a:solidFill>
                <a:latin typeface="Baskerville Old Face" pitchFamily="18" charset="0"/>
              </a:rPr>
              <a:t>nhảy</a:t>
            </a:r>
            <a:r>
              <a:rPr lang="en-US" sz="2200" dirty="0" smtClean="0">
                <a:solidFill>
                  <a:srgbClr val="C00000"/>
                </a:solidFill>
                <a:latin typeface="Baskerville Old Face" pitchFamily="18" charset="0"/>
              </a:rPr>
              <a:t> </a:t>
            </a:r>
            <a:r>
              <a:rPr lang="en-US" sz="2200" dirty="0" err="1" smtClean="0">
                <a:solidFill>
                  <a:srgbClr val="C00000"/>
                </a:solidFill>
                <a:latin typeface="Baskerville Old Face" pitchFamily="18" charset="0"/>
              </a:rPr>
              <a:t>dù</a:t>
            </a:r>
            <a:r>
              <a:rPr lang="en-US" sz="2200" dirty="0" smtClean="0">
                <a:solidFill>
                  <a:srgbClr val="C00000"/>
                </a:solidFill>
                <a:latin typeface="Baskerville Old Face" pitchFamily="18" charset="0"/>
              </a:rPr>
              <a:t> </a:t>
            </a:r>
            <a:r>
              <a:rPr lang="en-US" sz="2200" dirty="0" err="1" smtClean="0">
                <a:solidFill>
                  <a:srgbClr val="C00000"/>
                </a:solidFill>
                <a:latin typeface="Baskerville Old Face" pitchFamily="18" charset="0"/>
              </a:rPr>
              <a:t>chuyển</a:t>
            </a:r>
            <a:r>
              <a:rPr lang="en-US" sz="2200" dirty="0" smtClean="0">
                <a:solidFill>
                  <a:srgbClr val="C00000"/>
                </a:solidFill>
                <a:latin typeface="Baskerville Old Face" pitchFamily="18" charset="0"/>
              </a:rPr>
              <a:t> </a:t>
            </a:r>
            <a:r>
              <a:rPr lang="en-US" sz="2200" dirty="0" err="1" smtClean="0">
                <a:solidFill>
                  <a:srgbClr val="C00000"/>
                </a:solidFill>
                <a:latin typeface="Baskerville Old Face" pitchFamily="18" charset="0"/>
              </a:rPr>
              <a:t>động</a:t>
            </a:r>
            <a:r>
              <a:rPr lang="en-US" sz="2200" dirty="0" smtClean="0">
                <a:solidFill>
                  <a:srgbClr val="C00000"/>
                </a:solidFill>
                <a:latin typeface="Baskerville Old Face" pitchFamily="18" charset="0"/>
              </a:rPr>
              <a:t> </a:t>
            </a:r>
            <a:r>
              <a:rPr lang="en-US" sz="2200" i="1" u="sng" dirty="0" err="1" smtClean="0">
                <a:solidFill>
                  <a:srgbClr val="C00000"/>
                </a:solidFill>
                <a:latin typeface="Baskerville Old Face" pitchFamily="18" charset="0"/>
              </a:rPr>
              <a:t>chậm</a:t>
            </a:r>
            <a:r>
              <a:rPr lang="en-US" sz="2200" i="1" u="sng" dirty="0" smtClean="0">
                <a:solidFill>
                  <a:srgbClr val="C00000"/>
                </a:solidFill>
                <a:latin typeface="Baskerville Old Face" pitchFamily="18" charset="0"/>
              </a:rPr>
              <a:t> </a:t>
            </a:r>
            <a:r>
              <a:rPr lang="en-US" sz="2200" i="1" u="sng" dirty="0" err="1" smtClean="0">
                <a:solidFill>
                  <a:srgbClr val="C00000"/>
                </a:solidFill>
                <a:latin typeface="Baskerville Old Face" pitchFamily="18" charset="0"/>
              </a:rPr>
              <a:t>lại</a:t>
            </a:r>
            <a:endParaRPr lang="en-US" sz="2200" i="1" u="sng" dirty="0">
              <a:solidFill>
                <a:srgbClr val="C00000"/>
              </a:solidFill>
              <a:latin typeface="Baskerville Old Face" pitchFamily="18" charset="0"/>
            </a:endParaRPr>
          </a:p>
        </p:txBody>
      </p:sp>
    </p:spTree>
    <p:extLst>
      <p:ext uri="{BB962C8B-B14F-4D97-AF65-F5344CB8AC3E}">
        <p14:creationId xmlns:p14="http://schemas.microsoft.com/office/powerpoint/2010/main" val="312354273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49">
                                            <p:txEl>
                                              <p:pRg st="0" end="0"/>
                                            </p:txEl>
                                          </p:spTgt>
                                        </p:tgtEl>
                                        <p:attrNameLst>
                                          <p:attrName>style.visibility</p:attrName>
                                        </p:attrNameLst>
                                      </p:cBhvr>
                                      <p:to>
                                        <p:strVal val="visible"/>
                                      </p:to>
                                    </p:set>
                                    <p:animEffect transition="in" filter="wipe(down)">
                                      <p:cBhvr>
                                        <p:cTn id="14" dur="500"/>
                                        <p:tgtEl>
                                          <p:spTgt spid="54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 grpId="0" build="p"/>
      <p:bldP spid="3" grpId="0" animBg="1"/>
    </p:bldLst>
  </p:timing>
</p:sld>
</file>

<file path=ppt/theme/theme1.xml><?xml version="1.0" encoding="utf-8"?>
<a:theme xmlns:a="http://schemas.openxmlformats.org/drawingml/2006/main" name="Fria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326</Words>
  <PresentationFormat>On-screen Show (16:9)</PresentationFormat>
  <Paragraphs>33</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Times New Roman</vt:lpstr>
      <vt:lpstr>Wingdings</vt:lpstr>
      <vt:lpstr>Dosis</vt:lpstr>
      <vt:lpstr>Sniglet</vt:lpstr>
      <vt:lpstr>Baskerville Old Face</vt:lpstr>
      <vt:lpstr>Friar template</vt:lpstr>
      <vt:lpstr>BÀI 36: TÁC DỤNG CỦA LỰC</vt:lpstr>
      <vt:lpstr>Bài 36: TÁC DỤNG CỦA LỰC</vt:lpstr>
      <vt:lpstr>Bài 36: TÁC DỤNG CỦA LỰC 1. Sự thay đổi tốc độ và thay đổi hướng chuyển động của vật</vt:lpstr>
      <vt:lpstr>PowerPoint Presentation</vt:lpstr>
      <vt:lpstr>Lấy ví dụ minh họa cho sự biến đổi chuyển động của vật dưới tác dụng của lực</vt:lpstr>
      <vt:lpstr>Bài 36: TÁC DỤNG CỦA LỰC 1. Sự thay đổi tốc độ và thay đổi hướng chuyển động của vật 2. Sự biến dạng của vật</vt:lpstr>
      <vt:lpstr>Bài 36: TÁC DỤNG CỦA LỰC 1. Sự thay đổi tốc độ và thay đổi hướng chuyển động của vật 2. Sự biến dạng của vật</vt:lpstr>
      <vt:lpstr>Bài 36:  TÁC DỤNG CỦA LỰC 1. Sự thay đổi tốc độ và thay đổi hướng chuyển động của vật 2. Sự biến dạng của vật</vt:lpstr>
      <vt:lpstr>Bài 36:  TÁC DỤNG CỦA LỰC 1. Sự thay đổi tốc độ và thay đổi hướng chuyển động của vật 2. Sự biến dạng của vật</vt:lpstr>
      <vt:lpstr>Bài 36:  TÁC DỤNG CỦA LỰC 1. Sự thay đổi tốc độ và thay đổi hướng chuyển động của vật 2. Sự biến dạng của vật</vt:lpstr>
      <vt:lpstr>Bài 36: TÁC DỤNG CỦA LỰC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2021-07-15T02:38:01Z</dcterms:modified>
</cp:coreProperties>
</file>