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27" r:id="rId3"/>
    <p:sldId id="449" r:id="rId4"/>
    <p:sldId id="428" r:id="rId5"/>
    <p:sldId id="443" r:id="rId6"/>
    <p:sldId id="450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C5F3F3"/>
    <a:srgbClr val="FF0066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Giong%20gia.pptx" TargetMode="External"/><Relationship Id="rId4" Type="http://schemas.openxmlformats.org/officeDocument/2006/relationships/hyperlink" Target="Giai%20nghia%20tu/om%20vai%20ba%20co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CHỢ NỔI CÀ MAU.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255" y="5621396"/>
            <a:ext cx="3204298" cy="228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11: CHỢ NỔI CÀ MAU.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42849FC-4E99-4F0E-8C79-03A87DD2E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1828800"/>
            <a:ext cx="12801600" cy="696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665950"/>
            <a:chOff x="4617134" y="42893"/>
            <a:chExt cx="6255239" cy="1665950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999138"/>
              <a:chOff x="4539228" y="103852"/>
              <a:chExt cx="6149694" cy="99913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999138"/>
                <a:chOff x="4539228" y="103852"/>
                <a:chExt cx="6149694" cy="99913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753572" y="579770"/>
                  <a:ext cx="3490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11</a:t>
                  </a:r>
                </a:p>
              </p:txBody>
            </p:sp>
          </p:grpSp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Đọc trôi chảy toàn bài,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 đọc truyền cảm, vui tươi thể hiện sự thích thú trước vẻ đẹp sinh động, khác lạ của chợ nổi vùng sông nước Cà Mau.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978" y="6221860"/>
            <a:ext cx="13578681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 tươm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tím của cà..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16987" y="5370686"/>
            <a:ext cx="4191000" cy="677108"/>
            <a:chOff x="1493551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493551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9023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7391400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 nổi,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28798" y="4419600"/>
            <a:ext cx="14017417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Chủ ghe tất bật bày biện hàng hoá gọn ghẽ,  tươi tắn  và tinh tươm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794917" y="7412891"/>
            <a:ext cx="1143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7744754" y="7424419"/>
            <a:ext cx="1612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khóm,</a:t>
            </a: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9433719" y="7424419"/>
            <a:ext cx="2519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 riết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699028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39211" y="6531114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17015" y="3559314"/>
            <a:ext cx="135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ổi,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 bình minh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sóng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cầm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òng,...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243895A5-7179-48B5-A8F1-5866CF726201}"/>
              </a:ext>
            </a:extLst>
          </p:cNvPr>
          <p:cNvSpPr/>
          <p:nvPr/>
        </p:nvSpPr>
        <p:spPr>
          <a:xfrm>
            <a:off x="5059274" y="7424419"/>
            <a:ext cx="2774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miệt v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ờn,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350228-7881-451E-A97C-7F1F114C4DAC}"/>
              </a:ext>
            </a:extLst>
          </p:cNvPr>
          <p:cNvGrpSpPr/>
          <p:nvPr/>
        </p:nvGrpSpPr>
        <p:grpSpPr>
          <a:xfrm>
            <a:off x="4617134" y="42893"/>
            <a:ext cx="6255239" cy="1665950"/>
            <a:chOff x="4617134" y="42893"/>
            <a:chExt cx="6255239" cy="16659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66BFA88-CEE8-449C-A068-E39D04F2E50B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999138"/>
              <a:chOff x="4539228" y="103852"/>
              <a:chExt cx="6149694" cy="99913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457E116-6733-4BD7-808B-909D977191C4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999138"/>
                <a:chOff x="4539228" y="103852"/>
                <a:chExt cx="6149694" cy="999138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88A884F-21DE-465C-A618-BD55115D6333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E8C00E8-F841-4713-9B02-23F0BB7983DD}"/>
                    </a:ext>
                  </a:extLst>
                </p:cNvPr>
                <p:cNvSpPr txBox="1"/>
                <p:nvPr/>
              </p:nvSpPr>
              <p:spPr>
                <a:xfrm>
                  <a:off x="5753572" y="579770"/>
                  <a:ext cx="3490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11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016567C-1ADE-4606-ADA8-42B82404E5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 Box 14">
              <a:extLst>
                <a:ext uri="{FF2B5EF4-FFF2-40B4-BE49-F238E27FC236}">
                  <a16:creationId xmlns:a16="http://schemas.microsoft.com/office/drawing/2014/main" id="{A558D491-F7C1-4FE6-AA6A-9BDF4D40D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2B92128-2CCF-407F-A819-321BC5ABAADA}"/>
              </a:ext>
            </a:extLst>
          </p:cNvPr>
          <p:cNvSpPr/>
          <p:nvPr/>
        </p:nvSpPr>
        <p:spPr>
          <a:xfrm>
            <a:off x="3718719" y="4625907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D62746-B17D-44A2-80DC-AD53E4F99174}"/>
              </a:ext>
            </a:extLst>
          </p:cNvPr>
          <p:cNvSpPr/>
          <p:nvPr/>
        </p:nvSpPr>
        <p:spPr>
          <a:xfrm>
            <a:off x="11544785" y="4648200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CA9EB6-8318-4706-8B06-035040B3335D}"/>
              </a:ext>
            </a:extLst>
          </p:cNvPr>
          <p:cNvSpPr/>
          <p:nvPr/>
        </p:nvSpPr>
        <p:spPr>
          <a:xfrm>
            <a:off x="13624719" y="4648200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53D0A-EF28-405A-8362-8EEC38A1C48F}"/>
              </a:ext>
            </a:extLst>
          </p:cNvPr>
          <p:cNvSpPr/>
          <p:nvPr/>
        </p:nvSpPr>
        <p:spPr>
          <a:xfrm>
            <a:off x="2880519" y="555084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  <p:bldP spid="25" grpId="0"/>
      <p:bldP spid="6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 nổi Cà Mau họp vào lúc nào, ở đâu? </a:t>
            </a:r>
          </a:p>
          <a:p>
            <a:pPr algn="just"/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bán gì.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30482" y="3885235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Chợ nổi Cà Mau họp lúc bình minh lên; chợ họp trên sông.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9646" y="5065308"/>
            <a:ext cx="102338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Chợ nổi có gì khác lạ so với chợ trên đất liền?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71827" y="6081252"/>
            <a:ext cx="1021080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 họp trên mặt sông; hàng</a:t>
            </a:r>
            <a:r>
              <a:rPr lang="vi-VN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trăm chiếc ghe to nhỏ đậu sát với nhau thành chợ; chợ chỉ tập trung bán buôn rau, trái miệt vườn; người bán treo hàng hoá vào nhánh cây, buộc ở đầu ghe để mọi người biết ghe mình bán gì.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9880" y="5591455"/>
            <a:ext cx="5152276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Chủ ghe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tất bật bày biện hàng hoá gọn ghẽ,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tươi tắn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 tinh tươm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 nổi, lúc bình minh lên, sóng nước, cầm lòng,...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872BF1-CFAA-48B5-960F-E920FCF4C715}"/>
              </a:ext>
            </a:extLst>
          </p:cNvPr>
          <p:cNvGrpSpPr/>
          <p:nvPr/>
        </p:nvGrpSpPr>
        <p:grpSpPr>
          <a:xfrm>
            <a:off x="4617134" y="42893"/>
            <a:ext cx="6255239" cy="1665950"/>
            <a:chOff x="4617134" y="42893"/>
            <a:chExt cx="6255239" cy="16659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DE2C9F6-C283-4B57-AAF5-EDA4C0530C4F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999138"/>
              <a:chOff x="4539228" y="103852"/>
              <a:chExt cx="6149694" cy="99913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BF86FD3-1C94-468D-87D4-1744A1570A33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999138"/>
                <a:chOff x="4539228" y="103852"/>
                <a:chExt cx="6149694" cy="999138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B72B0C5-4CE1-46C7-B5A8-8A5D5134E732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A7EBCB0-8C59-44A8-93B2-424CBF312B5E}"/>
                    </a:ext>
                  </a:extLst>
                </p:cNvPr>
                <p:cNvSpPr txBox="1"/>
                <p:nvPr/>
              </p:nvSpPr>
              <p:spPr>
                <a:xfrm>
                  <a:off x="5753572" y="579770"/>
                  <a:ext cx="3490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11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BF86811-4889-4E23-9BC2-2BB1C6D87A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D40CB034-5BCA-4A78-8153-25BE90FBC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những hình ảnh diễn tả cảnh sinh hoạt tấp nập ở chợ nổi?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30482" y="3810000"/>
            <a:ext cx="102108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 trăm chiếc ghe to, nhỏ đậu sát vào nhau thành một dãy dài; người bán người mua trùng trình trên sóng nước; chủ ghe tất bật bày biện hàng hoá; rất nhiều rau trái sắc màu tươi tắn được bày bán: chôm chôm đỏ au; khóm, xoài vàng ươm; cóc, ổi xanh riết; cà tím;...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9880" y="5591455"/>
            <a:ext cx="5152276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Chủ ghe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tất bật bày biện hàng hoá gọn ghẽ,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tươi tắn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 tinh tươm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 nổi, lúc bình minh lên, sóng nước, cầm lòng,...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9C14FD-EAAF-47B0-BA8A-6A217461D929}"/>
              </a:ext>
            </a:extLst>
          </p:cNvPr>
          <p:cNvSpPr/>
          <p:nvPr/>
        </p:nvSpPr>
        <p:spPr>
          <a:xfrm>
            <a:off x="5563435" y="6349425"/>
            <a:ext cx="10233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 nổi gợi cho tác giả cảm giác gì?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40CE79-8B09-432D-A8A3-A3DABB1104C9}"/>
              </a:ext>
            </a:extLst>
          </p:cNvPr>
          <p:cNvSpPr/>
          <p:nvPr/>
        </p:nvSpPr>
        <p:spPr>
          <a:xfrm>
            <a:off x="5505488" y="6894414"/>
            <a:ext cx="10210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 giác như đang đứng giữa những khu vườn, những rẫy khóm, rẫy mía miên man dọc triền sông Trẹm quê mình.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60CA96-DAB2-4927-9A7E-B93CC094D3FC}"/>
              </a:ext>
            </a:extLst>
          </p:cNvPr>
          <p:cNvGrpSpPr/>
          <p:nvPr/>
        </p:nvGrpSpPr>
        <p:grpSpPr>
          <a:xfrm>
            <a:off x="4617134" y="42893"/>
            <a:ext cx="6255239" cy="1665950"/>
            <a:chOff x="4617134" y="42893"/>
            <a:chExt cx="6255239" cy="166595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97AFE15-F147-48A0-8FB9-3763410B2324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999138"/>
              <a:chOff x="4539228" y="103852"/>
              <a:chExt cx="6149694" cy="99913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084992C-E041-4BB1-9C1B-A011F4DEFB9E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999138"/>
                <a:chOff x="4539228" y="103852"/>
                <a:chExt cx="6149694" cy="999138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468E666-E540-4C68-B11A-62D7C3FCA022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BABD1C-1148-40F8-AF55-B49B58CDC546}"/>
                    </a:ext>
                  </a:extLst>
                </p:cNvPr>
                <p:cNvSpPr txBox="1"/>
                <p:nvPr/>
              </p:nvSpPr>
              <p:spPr>
                <a:xfrm>
                  <a:off x="5753572" y="579770"/>
                  <a:ext cx="3490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11</a:t>
                  </a:r>
                </a:p>
              </p:txBody>
            </p:sp>
          </p:grp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B014AF7-8F53-40AE-ACB9-F535E2405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14">
              <a:extLst>
                <a:ext uri="{FF2B5EF4-FFF2-40B4-BE49-F238E27FC236}">
                  <a16:creationId xmlns:a16="http://schemas.microsoft.com/office/drawing/2014/main" id="{1DF6D60D-78C5-4F65-9F35-6308758D7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476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19043" y="5401878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 bạn,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 hớn hở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tay bắt mặt mừng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ôm vai bá cổ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 sách đùa trên lưng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anh, khai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ường, cặp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 như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18600" y="3657600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83114" y="5486469"/>
              <a:ext cx="735600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Nói về những nét sinh động, độc đáo của chợ nổi Cà Mau và tình cảm của tác giả đối với vùng quê Nam bộ.</a:t>
              </a:r>
              <a:endPara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9F0ABB-F0EE-47D9-8311-A13196884862}"/>
              </a:ext>
            </a:extLst>
          </p:cNvPr>
          <p:cNvGrpSpPr/>
          <p:nvPr/>
        </p:nvGrpSpPr>
        <p:grpSpPr>
          <a:xfrm>
            <a:off x="4617134" y="42893"/>
            <a:ext cx="6255239" cy="1665950"/>
            <a:chOff x="4617134" y="42893"/>
            <a:chExt cx="6255239" cy="16659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1B3978D-5E2C-4ED6-BD1A-76DB4A273417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999138"/>
              <a:chOff x="4539228" y="103852"/>
              <a:chExt cx="6149694" cy="99913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05704D4-FADF-4E80-860B-8FCFEEB2E925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999138"/>
                <a:chOff x="4539228" y="103852"/>
                <a:chExt cx="6149694" cy="999138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0186D2B-2D16-41D7-949E-7C2F8A9DD1CD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DE9C298-A4DF-400F-B6A8-AF54CDE88AC7}"/>
                    </a:ext>
                  </a:extLst>
                </p:cNvPr>
                <p:cNvSpPr txBox="1"/>
                <p:nvPr/>
              </p:nvSpPr>
              <p:spPr>
                <a:xfrm>
                  <a:off x="5753572" y="579770"/>
                  <a:ext cx="3490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11</a:t>
                  </a:r>
                </a:p>
              </p:txBody>
            </p: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FE1C327-8658-4E8F-8C24-3847C9868E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14">
              <a:extLst>
                <a:ext uri="{FF2B5EF4-FFF2-40B4-BE49-F238E27FC236}">
                  <a16:creationId xmlns:a16="http://schemas.microsoft.com/office/drawing/2014/main" id="{A2035292-0CAE-441E-BF15-31921CF59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1071" y="2458390"/>
            <a:ext cx="1408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Tác giả đã so sánh những nhánh cây treo rau, trái trên thuyền với sự vật nào?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81466"/>
              </p:ext>
            </p:extLst>
          </p:nvPr>
        </p:nvGraphicFramePr>
        <p:xfrm>
          <a:off x="1351071" y="3759362"/>
          <a:ext cx="14407248" cy="183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3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344">
                <a:tc>
                  <a:txBody>
                    <a:bodyPr/>
                    <a:lstStyle/>
                    <a:p>
                      <a:pPr algn="ctr"/>
                      <a:r>
                        <a:rPr lang="en-US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vật 1</a:t>
                      </a:r>
                      <a:endParaRPr lang="en-US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so sánh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vật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9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nhánh cây treo rau, trái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C7E2624-7ACD-43A5-B032-B09147796027}"/>
              </a:ext>
            </a:extLst>
          </p:cNvPr>
          <p:cNvSpPr txBox="1"/>
          <p:nvPr/>
        </p:nvSpPr>
        <p:spPr>
          <a:xfrm>
            <a:off x="8170606" y="4298758"/>
            <a:ext cx="190500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EC5CF8-9D8B-4ED6-81D8-B44E24FFB050}"/>
              </a:ext>
            </a:extLst>
          </p:cNvPr>
          <p:cNvSpPr txBox="1"/>
          <p:nvPr/>
        </p:nvSpPr>
        <p:spPr>
          <a:xfrm>
            <a:off x="10380406" y="4267200"/>
            <a:ext cx="5334001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mời chào không lời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5650F5-BDD4-4F2B-865A-0242DA285CFD}"/>
              </a:ext>
            </a:extLst>
          </p:cNvPr>
          <p:cNvSpPr txBox="1"/>
          <p:nvPr/>
        </p:nvSpPr>
        <p:spPr>
          <a:xfrm>
            <a:off x="1069975" y="5791200"/>
            <a:ext cx="1447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Tác giả đã sử dụng những từ ngữ nào để diễn tả sự phong phú, hấp dẫn của rau, trái được bày bán ở chợ nổi Cà Mau?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2D369E-003E-4903-BCC6-814213D59F97}"/>
              </a:ext>
            </a:extLst>
          </p:cNvPr>
          <p:cNvSpPr txBox="1"/>
          <p:nvPr/>
        </p:nvSpPr>
        <p:spPr>
          <a:xfrm>
            <a:off x="1440677" y="7035390"/>
            <a:ext cx="13802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Những từ ngữ diễn tả sự phong phú, hấp dẫn của rau, trái được bày bán ở chợ nổi Cà Mau là: màu đỏ au au của chùm chôm chôm; vàng ươm của khóm, xoài; xanh riết của cóc, ổi; tím của cà,...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513906-61C6-4B9B-A091-6E6472E92D56}"/>
              </a:ext>
            </a:extLst>
          </p:cNvPr>
          <p:cNvGrpSpPr/>
          <p:nvPr/>
        </p:nvGrpSpPr>
        <p:grpSpPr>
          <a:xfrm>
            <a:off x="4617134" y="42893"/>
            <a:ext cx="6255239" cy="1665950"/>
            <a:chOff x="4617134" y="42893"/>
            <a:chExt cx="6255239" cy="16659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3D39C36-9175-49C2-ACC6-85E0BFFA86F9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999138"/>
              <a:chOff x="4539228" y="103852"/>
              <a:chExt cx="6149694" cy="99913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44B7CAE-4CDE-4E4F-BCD8-0F3E811376A1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999138"/>
                <a:chOff x="4539228" y="103852"/>
                <a:chExt cx="6149694" cy="999138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3E4C32A-E7FC-497E-B333-16EE857E2E4C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D240F2-ABA2-4F28-A7C6-32DC2535E9F7}"/>
                    </a:ext>
                  </a:extLst>
                </p:cNvPr>
                <p:cNvSpPr txBox="1"/>
                <p:nvPr/>
              </p:nvSpPr>
              <p:spPr>
                <a:xfrm>
                  <a:off x="5753572" y="579770"/>
                  <a:ext cx="3490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11</a:t>
                  </a:r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AA62C36-423C-4F78-A41A-6FCCB2615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29831DE4-3EE2-4258-88A8-79AA76B0A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32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9996</TotalTime>
  <Words>868</Words>
  <Application>Microsoft Office PowerPoint</Application>
  <PresentationFormat>Custom</PresentationFormat>
  <Paragraphs>87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1157</cp:revision>
  <dcterms:created xsi:type="dcterms:W3CDTF">2008-09-09T22:52:10Z</dcterms:created>
  <dcterms:modified xsi:type="dcterms:W3CDTF">2022-08-25T15:27:18Z</dcterms:modified>
</cp:coreProperties>
</file>