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86" r:id="rId2"/>
    <p:sldId id="3087" r:id="rId3"/>
    <p:sldId id="3088" r:id="rId4"/>
    <p:sldId id="3111" r:id="rId5"/>
    <p:sldId id="3117" r:id="rId6"/>
    <p:sldId id="31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ACD2-A351-4F1B-A649-A68558C4651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CDCFF-5A28-4A67-8227-490FEBCD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>
            <a:fillRect/>
          </a:stretch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907157" y="188"/>
            <a:ext cx="10719058" cy="105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None/>
            </a:pPr>
            <a:r>
              <a:rPr lang="en-US" altLang="zh-CN" sz="6255" b="1" cap="all" dirty="0">
                <a:solidFill>
                  <a:srgbClr val="FF0000"/>
                </a:solidFill>
                <a:latin typeface="UVN Huong Que Nang" panose="020E0804040705030404" pitchFamily="34" charset="0"/>
                <a:ea typeface="方正稚艺简体" panose="03000509000000000000" pitchFamily="65" charset="-122"/>
                <a:cs typeface="Arial" panose="020B0604020202020204" pitchFamily="34" charset="0"/>
              </a:rPr>
              <a:t>HOẠT ĐỘNG TRẢI NGHIỆM</a:t>
            </a:r>
            <a:endParaRPr lang="zh-CN" altLang="en-US" sz="6255" b="1" cap="all" dirty="0">
              <a:solidFill>
                <a:srgbClr val="FF0000"/>
              </a:solidFill>
              <a:latin typeface="UVN Huong Que Nang" panose="020E0804040705030404" pitchFamily="34" charset="0"/>
              <a:ea typeface="方正稚艺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157" y="1185252"/>
            <a:ext cx="8356518" cy="7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455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455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THẦY CÔ CỦA EM</a:t>
            </a:r>
            <a:endParaRPr lang="en-US" sz="45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44" y="1977777"/>
            <a:ext cx="5823555" cy="490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/>
          <p:nvPr/>
        </p:nvSpPr>
        <p:spPr>
          <a:xfrm>
            <a:off x="0" y="1790418"/>
            <a:ext cx="12191999" cy="697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HỌC SẠCH, ĐẸP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4" y="3492580"/>
            <a:ext cx="6129077" cy="68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Thực hành vệ sinh lớp học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9" y="330912"/>
            <a:ext cx="11601451" cy="622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522298"/>
            <a:ext cx="5734938" cy="13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Sắp xếp bàn ghế và đồ dùng học tập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59" y="390524"/>
            <a:ext cx="11214209" cy="593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</Words>
  <Application>Microsoft Office PowerPoint</Application>
  <PresentationFormat>Custom</PresentationFormat>
  <Paragraphs>11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Nguyen </cp:lastModifiedBy>
  <cp:revision>10</cp:revision>
  <dcterms:created xsi:type="dcterms:W3CDTF">2020-08-07T07:15:00Z</dcterms:created>
  <dcterms:modified xsi:type="dcterms:W3CDTF">2020-08-22T03:22:14Z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