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embeddedFontLst>
    <p:embeddedFont>
      <p:font typeface="Cookie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922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5983328-5D9C-4CDA-A4B0-8F0932BA2C1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313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1792808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55:Đề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-Xi-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Mét.Mét.Ki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Lô-Mét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728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1792808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55:Đề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-Xi-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Mét.Mét.Ki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Lô-Mét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709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175720" y="2286670"/>
            <a:ext cx="1243880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5" name="Google Shape;4555;p19"/>
          <p:cNvSpPr txBox="1"/>
          <p:nvPr/>
        </p:nvSpPr>
        <p:spPr>
          <a:xfrm>
            <a:off x="6328202" y="2286670"/>
            <a:ext cx="1142703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dirty="0"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922</Words>
  <Application>Microsoft Office PowerPoint</Application>
  <PresentationFormat>Custom</PresentationFormat>
  <Paragraphs>158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Noto Sans Symbols</vt:lpstr>
      <vt:lpstr>Cookie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5</cp:revision>
  <dcterms:created xsi:type="dcterms:W3CDTF">2021-06-02T01:34:28Z</dcterms:created>
  <dcterms:modified xsi:type="dcterms:W3CDTF">2022-03-22T00:16:23Z</dcterms:modified>
</cp:coreProperties>
</file>