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2" r:id="rId6"/>
    <p:sldId id="263" r:id="rId7"/>
    <p:sldId id="265" r:id="rId8"/>
    <p:sldId id="267" r:id="rId9"/>
    <p:sldId id="269" r:id="rId10"/>
    <p:sldId id="274" r:id="rId11"/>
    <p:sldId id="272" r:id="rId12"/>
    <p:sldId id="276" r:id="rId13"/>
    <p:sldId id="271" r:id="rId14"/>
    <p:sldId id="270" r:id="rId15"/>
    <p:sldId id="277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E3177-3961-8B73-D40F-E30010F54C63}" v="6" dt="2020-09-14T11:25:42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efbec005d879d688a20f21de5210f3a17dbaf617381f3fa0895627a10db5fd6::" providerId="AD" clId="Web-{893E3177-3961-8B73-D40F-E30010F54C63}"/>
    <pc:docChg chg="modSld">
      <pc:chgData name="Người dùng Khách" userId="S::urn:spo:anon#eefbec005d879d688a20f21de5210f3a17dbaf617381f3fa0895627a10db5fd6::" providerId="AD" clId="Web-{893E3177-3961-8B73-D40F-E30010F54C63}" dt="2020-09-14T11:25:42.135" v="5" actId="20577"/>
      <pc:docMkLst>
        <pc:docMk/>
      </pc:docMkLst>
      <pc:sldChg chg="modSp">
        <pc:chgData name="Người dùng Khách" userId="S::urn:spo:anon#eefbec005d879d688a20f21de5210f3a17dbaf617381f3fa0895627a10db5fd6::" providerId="AD" clId="Web-{893E3177-3961-8B73-D40F-E30010F54C63}" dt="2020-09-14T11:25:42.135" v="4" actId="20577"/>
        <pc:sldMkLst>
          <pc:docMk/>
          <pc:sldMk cId="0" sldId="265"/>
        </pc:sldMkLst>
        <pc:spChg chg="mod">
          <ac:chgData name="Người dùng Khách" userId="S::urn:spo:anon#eefbec005d879d688a20f21de5210f3a17dbaf617381f3fa0895627a10db5fd6::" providerId="AD" clId="Web-{893E3177-3961-8B73-D40F-E30010F54C63}" dt="2020-09-14T11:25:42.135" v="4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6654-2F68-473E-A842-0D16D32FA5A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1497-6878-4689-A0A9-778D0A683B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99EA-873E-4D3E-BC1B-01CF557841F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23AF-E640-429D-A7E4-4431004E36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Downloads\OneDrive_2020-08-12\MÔN TIẾNG VIỆT\HÌNH ẢNH SÁCH ĐT\trang 1-50\trang 14\95d51da1-e0a8-4da7-a573-923d02c45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19246"/>
            <a:ext cx="8153400" cy="5552954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228600"/>
            <a:ext cx="8458200" cy="70787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. §è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TiÕng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nµo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Downloads\OneDrive_2020-08-12\MÔN TIẾNG VIỆT\HÌNH ẢNH SÁCH ĐT\trang 1-50\trang 15\7888890b-0275-4103-aa5b-27bdf2626b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57912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228600"/>
            <a:ext cx="8153400" cy="70787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T×m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tiÕng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nÆng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3" y="257912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8" y="4316425"/>
            <a:ext cx="777875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Downloads\OneDrive_2020-08-12\MÔN TIẾNG VIỆT\HÌNH ẢNH SÁCH ĐT\trang 1-50\trang 15\60b2e514-8190-4c79-a85f-bef4a2cd6c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77200" cy="556260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457200"/>
            <a:ext cx="3505200" cy="70787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TËp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äc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ownloads\OneDrive_2020-08-12\MÔN TIẾNG VIỆT\HÌNH ẢNH SÁCH ĐT\trang 1-50\trang 15\5be9d98d-b6af-4048-a5ec-b2e6daff0c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3657600"/>
          </a:xfrm>
          <a:prstGeom prst="rect">
            <a:avLst/>
          </a:prstGeom>
          <a:noFill/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33400" y="609600"/>
            <a:ext cx="76200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0" y="762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5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7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9"/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892456"/>
            <a:ext cx="228528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6985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5105400" cy="1143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075" name="Picture 3" descr="Pictur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89700"/>
          </a:xfrm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57400" y="2286000"/>
            <a:ext cx="320040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 dirty="0">
                <a:solidFill>
                  <a:srgbClr val="990000"/>
                </a:solidFill>
                <a:latin typeface=".VnAvant" pitchFamily="34" charset="0"/>
              </a:rPr>
              <a:t>a          c</a:t>
            </a:r>
          </a:p>
          <a:p>
            <a:pPr algn="ctr">
              <a:lnSpc>
                <a:spcPct val="150000"/>
              </a:lnSpc>
            </a:pPr>
            <a:r>
              <a:rPr lang="en-US" altLang="en-US" sz="4000" b="1" dirty="0">
                <a:solidFill>
                  <a:srgbClr val="990000"/>
                </a:solidFill>
                <a:latin typeface=".VnAvant" pitchFamily="34" charset="0"/>
              </a:rPr>
              <a:t>«          o</a:t>
            </a:r>
            <a:endParaRPr lang="en-US" altLang="en-US" sz="4000" b="1" dirty="0">
              <a:solidFill>
                <a:srgbClr val="990033"/>
              </a:solidFill>
              <a:latin typeface=".VnAvant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en-US" sz="4000" b="1" dirty="0">
              <a:solidFill>
                <a:srgbClr val="990033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00400" y="1905000"/>
            <a:ext cx="2895600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 dirty="0">
                <a:solidFill>
                  <a:srgbClr val="990033"/>
                </a:solidFill>
                <a:latin typeface=".VnAvant" pitchFamily="34" charset="0"/>
              </a:rPr>
              <a:t>ca        cµ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990033"/>
                </a:solidFill>
                <a:latin typeface=".VnAvant" pitchFamily="34" charset="0"/>
              </a:rPr>
              <a:t>c¸         c«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990033"/>
                </a:solidFill>
                <a:latin typeface=".VnAvant" pitchFamily="34" charset="0"/>
              </a:rPr>
              <a:t>co         </a:t>
            </a:r>
            <a:r>
              <a:rPr lang="en-US" altLang="en-US" sz="4000" b="1" dirty="0" err="1">
                <a:solidFill>
                  <a:srgbClr val="990033"/>
                </a:solidFill>
                <a:latin typeface=".VnAvant" pitchFamily="34" charset="0"/>
              </a:rPr>
              <a:t>cã</a:t>
            </a:r>
            <a:endParaRPr lang="en-US" altLang="en-US" sz="4000" b="1" dirty="0">
              <a:solidFill>
                <a:srgbClr val="990033"/>
              </a:solidFill>
              <a:latin typeface=".VnAvant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en-US" sz="4000" b="1" dirty="0">
              <a:solidFill>
                <a:srgbClr val="990033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772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914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7" grpId="1" animBg="1"/>
      <p:bldP spid="122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                    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2359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276600" y="3048000"/>
            <a:ext cx="3200400" cy="2667000"/>
          </a:xfrm>
          <a:prstGeom prst="rect">
            <a:avLst/>
          </a:prstGeom>
          <a:solidFill>
            <a:srgbClr val="FBFBA3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000" dirty="0" err="1">
                <a:latin typeface="Arial" charset="0"/>
              </a:rPr>
              <a:t>Viết</a:t>
            </a:r>
            <a:r>
              <a:rPr lang="en-US" altLang="en-US" sz="4000" dirty="0">
                <a:latin typeface="Arial" charset="0"/>
              </a:rPr>
              <a:t> </a:t>
            </a:r>
            <a:r>
              <a:rPr lang="en-US" altLang="en-US" sz="4000" dirty="0" err="1">
                <a:latin typeface="Arial" charset="0"/>
              </a:rPr>
              <a:t>bảng</a:t>
            </a:r>
            <a:r>
              <a:rPr lang="en-US" altLang="en-US" sz="4000" dirty="0">
                <a:latin typeface="Arial" charset="0"/>
              </a:rPr>
              <a:t>: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.VnAvant" pitchFamily="34" charset="0"/>
              </a:rPr>
              <a:t>C«, co</a:t>
            </a:r>
            <a:endParaRPr lang="en-US" altLang="en-US" sz="4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743200"/>
            <a:ext cx="4381500" cy="385849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3305732"/>
            <a:ext cx="2590799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err="1">
                <a:solidFill>
                  <a:srgbClr val="008000"/>
                </a:solidFill>
                <a:latin typeface=".VnAvant" pitchFamily="34" charset="0"/>
              </a:rPr>
              <a:t>cá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27432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0" y="3200400"/>
            <a:ext cx="2750127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err="1">
                <a:solidFill>
                  <a:srgbClr val="008000"/>
                </a:solidFill>
                <a:latin typeface=".VnAvant" pitchFamily="34" charset="0"/>
              </a:rPr>
              <a:t>cä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74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531209"/>
            <a:ext cx="7696200" cy="9015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5: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8506" y="1326444"/>
            <a:ext cx="7696200" cy="11837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cá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cä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OneDrive_2020-08-12\MÔN TIẾNG VIỆT\HÌNH ẢNH SÁCH ĐT\trang 1-50\trang 14\729e088b-078d-4ca3-a42a-95fe89fa1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4343400"/>
          </a:xfrm>
          <a:prstGeom prst="rect">
            <a:avLst/>
          </a:prstGeom>
          <a:noFill/>
        </p:spPr>
      </p:pic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533400" y="228600"/>
            <a:ext cx="35052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0"/>
            <a:ext cx="2438400" cy="85479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cá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42679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426790"/>
            <a:ext cx="1219200" cy="699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.VnAvant" pitchFamily="34" charset="0"/>
              </a:rPr>
              <a:t>co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4876800"/>
            <a:ext cx="9144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4953000"/>
            <a:ext cx="609600" cy="66167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3" name="Minus 12"/>
          <p:cNvSpPr/>
          <p:nvPr/>
        </p:nvSpPr>
        <p:spPr>
          <a:xfrm>
            <a:off x="3886200" y="5029200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flipV="1">
            <a:off x="4876800" y="50292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4876800"/>
            <a:ext cx="9144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co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5600" y="4876800"/>
            <a:ext cx="9144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hái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4876800"/>
            <a:ext cx="9144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cá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Minus 17"/>
          <p:cNvSpPr/>
          <p:nvPr/>
        </p:nvSpPr>
        <p:spPr>
          <a:xfrm flipV="1">
            <a:off x="6248400" y="51054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flipV="1">
            <a:off x="7543800" y="51054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OneDrive_2020-08-12\MÔN TIẾNG VIỆT\HÌNH ẢNH SÁCH ĐT\trang 1-50\trang 14\729e088b-078d-4ca3-a42a-95fe89fa1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4343400"/>
          </a:xfrm>
          <a:prstGeom prst="rect">
            <a:avLst/>
          </a:prstGeom>
          <a:noFill/>
        </p:spPr>
      </p:pic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533400" y="228600"/>
            <a:ext cx="3505200" cy="70787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t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</a:rPr>
              <a:t>1.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</a:rPr>
              <a:t>Làm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/>
              </a:rPr>
              <a:t>quen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/>
            </a:endParaRPr>
          </a:p>
        </p:txBody>
      </p:sp>
      <p:sp>
        <p:nvSpPr>
          <p:cNvPr id="13" name="Minus 12"/>
          <p:cNvSpPr/>
          <p:nvPr/>
        </p:nvSpPr>
        <p:spPr>
          <a:xfrm>
            <a:off x="3886200" y="5029200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5029200"/>
            <a:ext cx="838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" y="5105400"/>
            <a:ext cx="609600" cy="66167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5" name="Minus 24"/>
          <p:cNvSpPr/>
          <p:nvPr/>
        </p:nvSpPr>
        <p:spPr>
          <a:xfrm>
            <a:off x="762000" y="5257800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 flipV="1">
            <a:off x="1676400" y="52578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7400" y="5105400"/>
            <a:ext cx="9144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co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2800" y="5105400"/>
            <a:ext cx="13716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.VnAvant" pitchFamily="34" charset="0"/>
              </a:rPr>
              <a:t>nÆng</a:t>
            </a:r>
            <a:endParaRPr lang="en-US" sz="32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5105400"/>
            <a:ext cx="9144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0" name="Minus 29"/>
          <p:cNvSpPr/>
          <p:nvPr/>
        </p:nvSpPr>
        <p:spPr>
          <a:xfrm flipV="1">
            <a:off x="2895600" y="53340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 flipV="1">
            <a:off x="4648200" y="53340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24600" y="4800600"/>
            <a:ext cx="2438400" cy="85479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3800" y="57150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24600" y="5715000"/>
            <a:ext cx="1219200" cy="699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.VnAvant" pitchFamily="34" charset="0"/>
              </a:rPr>
              <a:t>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Content Placeholder 6"/>
          <p:cNvGrpSpPr>
            <a:grpSpLocks noGrp="1"/>
          </p:cNvGrpSpPr>
          <p:nvPr/>
        </p:nvGrpSpPr>
        <p:grpSpPr>
          <a:xfrm>
            <a:off x="457200" y="4572001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cá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co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itchFamily="34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00600" y="4572002"/>
            <a:ext cx="2438400" cy="8547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5426792"/>
            <a:ext cx="1219200" cy="699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.VnAvant" pitchFamily="34" charset="0"/>
              </a:rPr>
              <a:t>co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5426792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2" name="Picture 2" descr="E:\Downloads\OneDrive_2020-08-12\MÔN TIẾNG VIỆT\HÌNH ẢNH SÁCH ĐT\trang 1-50\trang 14\729e088b-078d-4ca3-a42a-95fe89fa1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10600" cy="4343400"/>
          </a:xfrm>
          <a:prstGeom prst="rect">
            <a:avLst/>
          </a:prstGeom>
          <a:noFill/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533400" y="228600"/>
            <a:ext cx="3505200" cy="70787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Lµm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37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5105400" cy="56388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auto">
          <a:xfrm flipH="1">
            <a:off x="0" y="304800"/>
            <a:ext cx="3733800" cy="21336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ghÐp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÷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cá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.VnAvant" pitchFamily="34" charset="0"/>
              </a:rPr>
              <a:t>cä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137</Words>
  <Application>Microsoft Office PowerPoint</Application>
  <PresentationFormat>On-screen Show (4:3)</PresentationFormat>
  <Paragraphs>57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38</cp:revision>
  <dcterms:created xsi:type="dcterms:W3CDTF">2020-08-13T07:44:27Z</dcterms:created>
  <dcterms:modified xsi:type="dcterms:W3CDTF">2020-09-14T11:25:42Z</dcterms:modified>
</cp:coreProperties>
</file>