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259575"/>
            <a:ext cx="4860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713128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91246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40352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18564" y="4798913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304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2022-10-13T02:10:27Z</dcterms:modified>
</cp:coreProperties>
</file>