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23929" y="4259575"/>
            <a:ext cx="486003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23928" y="3713128"/>
            <a:ext cx="48600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91246"/>
            <a:ext cx="87839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740352" y="267494"/>
            <a:ext cx="937514" cy="230402"/>
            <a:chOff x="3275856" y="1242391"/>
            <a:chExt cx="1656184" cy="407020"/>
          </a:xfrm>
        </p:grpSpPr>
        <p:sp>
          <p:nvSpPr>
            <p:cNvPr id="9" name="Rounded Rectangle 8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58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0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A3A597F7-7015-4ECD-90D4-8DC6881AB250}"/>
              </a:ext>
            </a:extLst>
          </p:cNvPr>
          <p:cNvSpPr/>
          <p:nvPr/>
        </p:nvSpPr>
        <p:spPr>
          <a:xfrm>
            <a:off x="18564" y="4798913"/>
            <a:ext cx="2299156" cy="30777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https://www.vnteach.com/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text styles </a:t>
            </a:r>
            <a:r>
              <a:rPr lang="en-US" b="1" dirty="0"/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304</Words>
  <PresentationFormat>On-screen Show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Free PPT _ Click to add title</vt:lpstr>
      <vt:lpstr>Free PPT _ 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2014-04-01T16:27:38Z</dcterms:created>
  <dcterms:modified xsi:type="dcterms:W3CDTF">2022-10-13T02:10:27Z</dcterms:modified>
</cp:coreProperties>
</file>