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sldIdLst>
    <p:sldId id="256" r:id="rId3"/>
    <p:sldId id="257" r:id="rId4"/>
    <p:sldId id="259" r:id="rId5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43" d="100"/>
          <a:sy n="143" d="100"/>
        </p:scale>
        <p:origin x="684" y="11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9768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535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3008313" cy="8715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4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076325"/>
            <a:ext cx="3008313" cy="35179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8249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60375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900"/>
            <a:ext cx="5486400" cy="6032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4409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8716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6375"/>
            <a:ext cx="2057400" cy="43878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6375"/>
            <a:ext cx="6019800" cy="43878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091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144000" cy="884466"/>
          </a:xfrm>
          <a:prstGeom prst="rect">
            <a:avLst/>
          </a:prstGeom>
        </p:spPr>
        <p:txBody>
          <a:bodyPr anchor="ctr"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/>
              <a:t> Free PPT _ Click to add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95536" y="987574"/>
            <a:ext cx="8496944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405880" y="1664245"/>
            <a:ext cx="8496944" cy="2995737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46943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19672" y="0"/>
            <a:ext cx="7524328" cy="884466"/>
          </a:xfrm>
          <a:prstGeom prst="rect">
            <a:avLst/>
          </a:prstGeom>
        </p:spPr>
        <p:txBody>
          <a:bodyPr anchor="ctr"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/>
              <a:t>Free PPT _ Click to add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979712" y="915566"/>
            <a:ext cx="6912768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1990056" y="1592237"/>
            <a:ext cx="6912768" cy="2995737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228082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8613"/>
            <a:ext cx="7772400" cy="11017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9595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1330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5"/>
            <a:ext cx="7772400" cy="10223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79638"/>
            <a:ext cx="7772400" cy="11255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431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8029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0938"/>
            <a:ext cx="4040188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950"/>
            <a:ext cx="4040188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50938"/>
            <a:ext cx="4041775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631950"/>
            <a:ext cx="4041775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7940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510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52391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</p:sldLayoutIdLst>
  <p:txStyles>
    <p:titleStyle>
      <a:lvl1pPr algn="ctr" defTabSz="914400" rtl="0" eaLnBrk="1" latinLnBrk="1" hangingPunct="1">
        <a:spcBef>
          <a:spcPct val="0"/>
        </a:spcBef>
        <a:buNone/>
        <a:defRPr sz="36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937D59-5EDB-4C39-B697-625748F703B6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239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892041" y="2645147"/>
            <a:ext cx="3891918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1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INSERT THE TITLE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1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1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1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4892040" y="1700034"/>
            <a:ext cx="389192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ko-KR" sz="2800" b="1" dirty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pPr algn="ctr"/>
            <a:r>
              <a:rPr lang="en-US" altLang="ko-KR" sz="2800" b="1" dirty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6311408" y="3203044"/>
            <a:ext cx="1053183" cy="258828"/>
            <a:chOff x="3275856" y="1242391"/>
            <a:chExt cx="1656184" cy="407020"/>
          </a:xfrm>
        </p:grpSpPr>
        <p:sp>
          <p:nvSpPr>
            <p:cNvPr id="12" name="Rounded Rectangle 11"/>
            <p:cNvSpPr/>
            <p:nvPr/>
          </p:nvSpPr>
          <p:spPr>
            <a:xfrm>
              <a:off x="3275856" y="1242391"/>
              <a:ext cx="1656184" cy="407020"/>
            </a:xfrm>
            <a:prstGeom prst="roundRect">
              <a:avLst>
                <a:gd name="adj" fmla="val 50000"/>
              </a:avLst>
            </a:prstGeom>
            <a:solidFill>
              <a:schemeClr val="bg1">
                <a:alpha val="0"/>
              </a:schemeClr>
            </a:solidFill>
            <a:ln w="158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pic>
          <p:nvPicPr>
            <p:cNvPr id="13" name="Picture 2" descr="E:\002-KIMS BUSINESS\007-01-ALLPPT.com\011-ALLPPT-LOGO\allppt-logo-e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rightnessContrast bright="100000" contrast="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16120" y="1319622"/>
              <a:ext cx="1187245" cy="24734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" name="Rectangle 1">
            <a:extLst>
              <a:ext uri="{FF2B5EF4-FFF2-40B4-BE49-F238E27FC236}">
                <a16:creationId xmlns:a16="http://schemas.microsoft.com/office/drawing/2014/main" id="{0DBBA348-CB1B-4B17-850F-26E86269A486}"/>
              </a:ext>
            </a:extLst>
          </p:cNvPr>
          <p:cNvSpPr/>
          <p:nvPr/>
        </p:nvSpPr>
        <p:spPr>
          <a:xfrm>
            <a:off x="5814719" y="4659982"/>
            <a:ext cx="28089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>
                <a:cs typeface="Arial" pitchFamily="34" charset="0"/>
              </a:rPr>
              <a:t>https://www.vnteach.com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447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b="1" dirty="0"/>
              <a:t>Click to edit text styles 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- Widescreen(16:9)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</a:t>
            </a:r>
            <a:r>
              <a:rPr lang="en-US" altLang="ko-KR" dirty="0"/>
              <a:t>Free PPT _ Click to add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05944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Free PPT _ Click to add title</a:t>
            </a:r>
            <a:endParaRPr lang="ko-KR" alt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b="1" dirty="0"/>
              <a:t>Click to edit text styles </a:t>
            </a:r>
            <a:r>
              <a:rPr lang="en-US" b="1" dirty="0"/>
              <a:t>- Widescreen(16:9)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91076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507</TotalTime>
  <Words>292</Words>
  <PresentationFormat>On-screen Show (16:9)</PresentationFormat>
  <Paragraphs>19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맑은 고딕</vt:lpstr>
      <vt:lpstr>Arial</vt:lpstr>
      <vt:lpstr>Calibri</vt:lpstr>
      <vt:lpstr>Wingdings</vt:lpstr>
      <vt:lpstr>Office Theme</vt:lpstr>
      <vt:lpstr>Custom Design</vt:lpstr>
      <vt:lpstr>PowerPoint Presentation</vt:lpstr>
      <vt:lpstr> Free PPT _ Click to add title</vt:lpstr>
      <vt:lpstr>Free PPT _ Click to add title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VnTeach.Com</dc:creator>
  <cp:keywords>VnTeach.Com</cp:keywords>
  <dcterms:created xsi:type="dcterms:W3CDTF">2014-04-01T16:27:38Z</dcterms:created>
  <dcterms:modified xsi:type="dcterms:W3CDTF">2022-10-13T02:22:11Z</dcterms:modified>
</cp:coreProperties>
</file>