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9" r:id="rId2"/>
    <p:sldMasterId id="2147483879" r:id="rId3"/>
    <p:sldMasterId id="2147483891" r:id="rId4"/>
    <p:sldMasterId id="2147483901" r:id="rId5"/>
    <p:sldMasterId id="2147483913" r:id="rId6"/>
    <p:sldMasterId id="2147483925" r:id="rId7"/>
  </p:sldMasterIdLst>
  <p:notesMasterIdLst>
    <p:notesMasterId r:id="rId26"/>
  </p:notesMasterIdLst>
  <p:sldIdLst>
    <p:sldId id="290" r:id="rId8"/>
    <p:sldId id="279" r:id="rId9"/>
    <p:sldId id="291" r:id="rId10"/>
    <p:sldId id="281" r:id="rId11"/>
    <p:sldId id="292" r:id="rId12"/>
    <p:sldId id="283" r:id="rId13"/>
    <p:sldId id="306" r:id="rId14"/>
    <p:sldId id="294" r:id="rId15"/>
    <p:sldId id="295" r:id="rId16"/>
    <p:sldId id="296" r:id="rId17"/>
    <p:sldId id="298" r:id="rId18"/>
    <p:sldId id="300" r:id="rId19"/>
    <p:sldId id="302" r:id="rId20"/>
    <p:sldId id="303" r:id="rId21"/>
    <p:sldId id="304" r:id="rId22"/>
    <p:sldId id="305" r:id="rId23"/>
    <p:sldId id="289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2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DD88-0042-4FED-9054-9C55DF39B5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A8C7F-1687-4D06-BE45-90D0DEF9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8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GV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5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. 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ẩn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PA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PA.đúng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2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76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76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100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48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74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7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4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19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36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8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3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44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3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5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4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4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4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12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0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29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1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9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55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5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96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4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53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53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54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33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31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29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28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1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9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7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42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50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3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78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2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462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25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43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078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7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1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2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71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55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6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779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34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8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3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2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16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16" y="2160593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2" y="6042158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158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158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1395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3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3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3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1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1395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1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0197-A669-4ADE-B123-DEA4C29DC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5FA0-C4E2-4FF9-89BB-42A05EE66C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7.wmf"/><Relationship Id="rId4" Type="http://schemas.openxmlformats.org/officeDocument/2006/relationships/image" Target="../media/image16.jp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30.png"/><Relationship Id="rId12" Type="http://schemas.openxmlformats.org/officeDocument/2006/relationships/image" Target="../media/image3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slide" Target="slide4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microsoft.com/office/2007/relationships/hdphoto" Target="../media/hdphoto2.wdp"/><Relationship Id="rId3" Type="http://schemas.microsoft.com/office/2007/relationships/media" Target="../media/media3.mp3"/><Relationship Id="rId7" Type="http://schemas.openxmlformats.org/officeDocument/2006/relationships/image" Target="../media/image36.jpeg"/><Relationship Id="rId12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openxmlformats.org/officeDocument/2006/relationships/image" Target="../media/image37.jp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0.png"/><Relationship Id="rId3" Type="http://schemas.microsoft.com/office/2007/relationships/media" Target="../media/media3.mp3"/><Relationship Id="rId7" Type="http://schemas.openxmlformats.org/officeDocument/2006/relationships/slide" Target="slide1.xml"/><Relationship Id="rId12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jp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74.xml"/><Relationship Id="rId10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38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0.png"/><Relationship Id="rId3" Type="http://schemas.microsoft.com/office/2007/relationships/media" Target="../media/media3.mp3"/><Relationship Id="rId7" Type="http://schemas.openxmlformats.org/officeDocument/2006/relationships/slide" Target="slide1.xml"/><Relationship Id="rId12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2.jpe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74.xml"/><Relationship Id="rId10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38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image" Target="../media/image15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jp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2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733" y="2169895"/>
            <a:ext cx="8198603" cy="1447209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9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063" y="452698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5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807" y="145768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3" cy="1488402"/>
          </a:xfrm>
          <a:prstGeom prst="rect">
            <a:avLst/>
          </a:prstGeom>
        </p:spPr>
      </p:pic>
      <p:pic>
        <p:nvPicPr>
          <p:cNvPr id="6146" name="Picture 2" descr="Hoa Viền Trang Trí Hình ảnh | Định dạng hình ảnh AI 401016136|  vn.lovepik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51" y="5656951"/>
            <a:ext cx="2694749" cy="1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9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853" y="0"/>
            <a:ext cx="9214339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500"/>
              </a:spcAft>
              <a:tabLst>
                <a:tab pos="502920" algn="l"/>
                <a:tab pos="4996815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mô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tả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NHA TRANG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liệt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kê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viêt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L = {N; H; A; T; R; A; N; G}.	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Theo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hay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………………………………………………………………...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9827" y="4332781"/>
            <a:ext cx="79904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L= {N; H; A; T; R; G}.	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={0; 1;2; 3; 4; 5; 6}.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{n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149825"/>
              </p:ext>
            </p:extLst>
          </p:nvPr>
        </p:nvGraphicFramePr>
        <p:xfrm>
          <a:off x="3494990" y="5819437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5" imgW="127055" imgH="127055" progId="Equation.DSMT4">
                  <p:embed/>
                </p:oleObj>
              </mc:Choice>
              <mc:Fallback>
                <p:oleObj name="Equation" r:id="rId5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990" y="5819437"/>
                        <a:ext cx="4064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4990" y="5787939"/>
            <a:ext cx="1859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| n&lt; 7}.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20" y="3923641"/>
            <a:ext cx="24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67951" y="762003"/>
                <a:ext cx="8651632" cy="243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</a:p>
              <a:p>
                <a:pPr algn="ctr"/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endPara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A =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FF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FF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x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5}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   </a:t>
                </a:r>
                <a:r>
                  <a:rPr lang="nl-NL" sz="2400" b="1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B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=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FF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x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5}</a:t>
                </a:r>
                <a:endParaRPr lang="nl-NL" sz="2400" dirty="0">
                  <a:solidFill>
                    <a:srgbClr val="0000FF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51" y="762003"/>
                <a:ext cx="8651632" cy="2436564"/>
              </a:xfrm>
              <a:prstGeom prst="rect">
                <a:avLst/>
              </a:prstGeom>
              <a:blipFill rotWithShape="1">
                <a:blip r:embed="rId4"/>
                <a:stretch>
                  <a:fillRect l="-1057" t="-2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00665" y="3198567"/>
            <a:ext cx="8651632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A = </a:t>
            </a:r>
            <a:r>
              <a:rPr lang="nl-NL" sz="2400" dirty="0">
                <a:solidFill>
                  <a:srgbClr val="0000FF"/>
                </a:solidFill>
                <a:latin typeface="Times New Roman"/>
                <a:ea typeface="Calibri"/>
              </a:rPr>
              <a:t>{ </a:t>
            </a:r>
            <a:r>
              <a:rPr lang="nl-NL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0;1;2;3;4}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nl-NL" sz="2400" b="1" dirty="0" smtClean="0">
                <a:solidFill>
                  <a:srgbClr val="0000FF"/>
                </a:solidFill>
                <a:latin typeface="Times New Roman"/>
                <a:ea typeface="Calibri"/>
              </a:rPr>
              <a:t>B</a:t>
            </a:r>
            <a:r>
              <a:rPr lang="nl-NL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 = </a:t>
            </a:r>
            <a:r>
              <a:rPr lang="nl-NL" sz="2400" dirty="0">
                <a:solidFill>
                  <a:srgbClr val="0000FF"/>
                </a:solidFill>
                <a:latin typeface="Times New Roman"/>
                <a:ea typeface="Calibri"/>
              </a:rPr>
              <a:t>{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1;2;3;4</a:t>
            </a:r>
            <a:r>
              <a:rPr lang="nl-NL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}</a:t>
            </a:r>
            <a:endParaRPr lang="nl-NL" sz="2400" dirty="0">
              <a:solidFill>
                <a:srgbClr val="0000FF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66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44394" y="445257"/>
                <a:ext cx="9003323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LUYỆN TẬP 3</a:t>
                </a:r>
              </a:p>
              <a:p>
                <a:pPr algn="ctr"/>
                <a:endPara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Gọi M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  5     ?   M ;    9    ?  M ;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94" y="445257"/>
                <a:ext cx="9003323" cy="2739211"/>
              </a:xfrm>
              <a:prstGeom prst="rect">
                <a:avLst/>
              </a:prstGeom>
              <a:blipFill rotWithShape="1">
                <a:blip r:embed="rId5"/>
                <a:stretch>
                  <a:fillRect l="-1016" t="-3118" r="-1557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7108" y="2860942"/>
                <a:ext cx="8651632" cy="243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a) A =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 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}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2400" b="1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B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M </a:t>
                </a:r>
                <a:endParaRPr lang="nl-NL" sz="2400" dirty="0">
                  <a:solidFill>
                    <a:srgbClr val="0000FF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08" y="2860942"/>
                <a:ext cx="8651632" cy="2436564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14506"/>
              </p:ext>
            </p:extLst>
          </p:nvPr>
        </p:nvGraphicFramePr>
        <p:xfrm>
          <a:off x="5938013" y="2157526"/>
          <a:ext cx="308043" cy="30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8013" y="2157526"/>
                        <a:ext cx="308043" cy="30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67981"/>
              </p:ext>
            </p:extLst>
          </p:nvPr>
        </p:nvGraphicFramePr>
        <p:xfrm>
          <a:off x="6091273" y="4180816"/>
          <a:ext cx="309563" cy="29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73" y="4180816"/>
                        <a:ext cx="309563" cy="292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54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605" y="1416315"/>
            <a:ext cx="3052688" cy="452431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Sóc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gắng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nhặt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hạt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dẻ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̉.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giúp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Sóc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lời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đúng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  <p:sp>
        <p:nvSpPr>
          <p:cNvPr id="7" name="!!4">
            <a:extLst>
              <a:ext uri="{FF2B5EF4-FFF2-40B4-BE49-F238E27FC236}">
                <a16:creationId xmlns:a16="http://schemas.microsoft.com/office/drawing/2014/main" xmlns="" id="{E8D374EF-932E-44AE-89AA-58D9CB19E58E}"/>
              </a:ext>
            </a:extLst>
          </p:cNvPr>
          <p:cNvSpPr/>
          <p:nvPr/>
        </p:nvSpPr>
        <p:spPr>
          <a:xfrm>
            <a:off x="4" y="319855"/>
            <a:ext cx="5717295" cy="4937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49" y="1227456"/>
            <a:ext cx="1691611" cy="1661758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49" y="3130878"/>
            <a:ext cx="1691611" cy="166175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49" y="4992808"/>
            <a:ext cx="1691611" cy="1661758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"/>
          <a:stretch/>
        </p:blipFill>
        <p:spPr>
          <a:xfrm>
            <a:off x="4518328" y="1000951"/>
            <a:ext cx="4540103" cy="55050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8627" y="77621"/>
            <a:ext cx="4397358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Sóc</a:t>
            </a:r>
            <a:r>
              <a:rPr lang="en-U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nâu</a:t>
            </a:r>
            <a:r>
              <a:rPr lang="en-U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hạt</a:t>
            </a:r>
            <a:r>
              <a:rPr lang="en-U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dẻ</a:t>
            </a:r>
            <a:endParaRPr lang="en-US" sz="5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5448" y="609381"/>
            <a:ext cx="7605319" cy="16279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821" y="750816"/>
            <a:ext cx="7387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31" y="3215785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= {a}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641" y="4435168"/>
            <a:ext cx="181148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{A}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3545" y="4375734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{0}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1461" y="3224521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{a}</a:t>
            </a:r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89" y="4864456"/>
            <a:ext cx="220287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8" y="1370180"/>
            <a:ext cx="4468091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56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56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71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0515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9813" y="633226"/>
            <a:ext cx="5475767" cy="13765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813" y="794443"/>
            <a:ext cx="570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6069" y="4481684"/>
            <a:ext cx="392515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{0; 2; 4; 6; 8}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328" y="4456093"/>
            <a:ext cx="410009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{0, 2, 4, 6, 8}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13" y="3308934"/>
            <a:ext cx="408300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{0, 2, 4, 6, 8, 10}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141" y="3345733"/>
            <a:ext cx="3936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{2; 4; 6; 8}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339"/>
            <a:ext cx="220287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8" y="1370180"/>
            <a:ext cx="4468091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56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28659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48046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0515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3979" y="332965"/>
            <a:ext cx="6283841" cy="1445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952" y="485365"/>
            <a:ext cx="6581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“CHĂM CHỈ”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4741" y="2764618"/>
            <a:ext cx="439189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{I; H; C; M; A}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333" y="4270662"/>
            <a:ext cx="439189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{I; H; C; M; A; H; C}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6943" y="4273155"/>
            <a:ext cx="43988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{C; H; A; M; H; I}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431" y="2755754"/>
            <a:ext cx="43918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{C; H; A; M; C; H; I} 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89" y="4864456"/>
            <a:ext cx="220287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8" y="1370180"/>
            <a:ext cx="4468091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56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56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46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0515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816" y="1107772"/>
            <a:ext cx="107696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-Biết lấy ví dụ về tập hợp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1.31-SGK-tr20; </a:t>
            </a:r>
            <a:r>
              <a:rPr lang="pt-BR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bài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1.4 và 1.5- SGKtr8.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Cho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32 567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Viết các số 18, 24 bằng số La Mã.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7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hinhanhdephd.com/wp-content/uploads/2016/11/Background-Powerpoint-dep-nha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0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5971" y="2134337"/>
            <a:ext cx="7133443" cy="222664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690255"/>
            <a:ext cx="7112000" cy="2743200"/>
            <a:chOff x="2286000" y="1690255"/>
            <a:chExt cx="53340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314001" y="1953202"/>
              <a:ext cx="316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3622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8532" y="308263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5878" y="3551229"/>
              <a:ext cx="4194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432800" y="2057400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5600" y="1595735"/>
            <a:ext cx="42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716" y="2094702"/>
            <a:ext cx="7366837" cy="12192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2512711" y="3325405"/>
            <a:ext cx="6552728" cy="1219200"/>
            <a:chOff x="1151472" y="3187501"/>
            <a:chExt cx="6552728" cy="914400"/>
          </a:xfrm>
        </p:grpSpPr>
        <p:sp>
          <p:nvSpPr>
            <p:cNvPr id="9" name="Pentagon 8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417736" y="418455"/>
            <a:ext cx="8198603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50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416585" y="3546534"/>
            <a:ext cx="4931043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410224" y="2346536"/>
            <a:ext cx="5827560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buFontTx/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725121" y="508865"/>
            <a:ext cx="8198603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0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53" y="134412"/>
            <a:ext cx="5224043" cy="258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7415"/>
            <a:ext cx="4891533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3839" y="4837888"/>
            <a:ext cx="3510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6a2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5907533" cy="29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11" y="5639119"/>
            <a:ext cx="64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nl-NL" sz="2400" dirty="0">
                <a:solidFill>
                  <a:srgbClr val="FF0000"/>
                </a:solidFill>
                <a:latin typeface="Times New Roman"/>
              </a:rPr>
              <a:t>T</a:t>
            </a:r>
            <a:r>
              <a:rPr lang="nl-NL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ìm các ví dụ tương tự về tập hợp trong đời sống?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727700"/>
            <a:ext cx="274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08" y="968597"/>
            <a:ext cx="4805815" cy="21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86" y="597877"/>
            <a:ext cx="3836913" cy="158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25" y="2318250"/>
            <a:ext cx="4301803" cy="164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52208"/>
              </p:ext>
            </p:extLst>
          </p:nvPr>
        </p:nvGraphicFramePr>
        <p:xfrm>
          <a:off x="5828989" y="3577870"/>
          <a:ext cx="441008" cy="3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8" imgW="127055" imgH="127055" progId="Equation.DSMT4">
                  <p:embed/>
                </p:oleObj>
              </mc:Choice>
              <mc:Fallback>
                <p:oleObj name="Equation" r:id="rId8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989" y="3577870"/>
                        <a:ext cx="441008" cy="3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614601"/>
              </p:ext>
            </p:extLst>
          </p:nvPr>
        </p:nvGraphicFramePr>
        <p:xfrm>
          <a:off x="6600099" y="3972638"/>
          <a:ext cx="55880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0" imgW="126720" imgH="152280" progId="Equation.DSMT4">
                  <p:embed/>
                </p:oleObj>
              </mc:Choice>
              <mc:Fallback>
                <p:oleObj name="Equation" r:id="rId10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99" y="3972638"/>
                        <a:ext cx="558800" cy="49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14871" y="3510976"/>
            <a:ext cx="8946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     A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96397" y="3959349"/>
            <a:ext cx="848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không là phần tử của tập A kí hiệu là y       A</a:t>
            </a:r>
            <a:endParaRPr lang="nl-NL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596397" y="4552270"/>
            <a:ext cx="934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Kí hiệu tập hợp bằng chữ cái in hoa như : A,B,C,...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A={   ;   ;   } (với các số)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A={   ;   ;  } ( với các chữ,từ,dấu...)</a:t>
            </a:r>
            <a:endParaRPr lang="nl-NL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7207" y="5761493"/>
            <a:ext cx="890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8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30400" y="1057814"/>
            <a:ext cx="568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1871131"/>
                <a:ext cx="71080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1871131"/>
                <a:ext cx="7108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171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2485619"/>
            <a:ext cx="993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3057654"/>
            <a:ext cx="8087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số:.......................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tử  ...............................................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bằng ............................................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35" y="1776606"/>
            <a:ext cx="3808876" cy="18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631134"/>
              </p:ext>
            </p:extLst>
          </p:nvPr>
        </p:nvGraphicFramePr>
        <p:xfrm>
          <a:off x="3542747" y="2417287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47" y="2417287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00589"/>
              </p:ext>
            </p:extLst>
          </p:nvPr>
        </p:nvGraphicFramePr>
        <p:xfrm>
          <a:off x="4822092" y="2402604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092" y="2402604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74561"/>
              </p:ext>
            </p:extLst>
          </p:nvPr>
        </p:nvGraphicFramePr>
        <p:xfrm>
          <a:off x="726832" y="2434838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2434838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53904"/>
              </p:ext>
            </p:extLst>
          </p:nvPr>
        </p:nvGraphicFramePr>
        <p:xfrm>
          <a:off x="2060449" y="2407935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49" y="2407935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83200" y="303451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2825" y="3397931"/>
            <a:ext cx="178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6211" y="3787345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57945" y="878059"/>
            <a:ext cx="9194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8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68" y="243227"/>
            <a:ext cx="485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5176912" y="1843427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63040" y="2059529"/>
            <a:ext cx="928467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{}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0: 1: 2; 3: 4; 5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1.4,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45121" y="3952354"/>
            <a:ext cx="2557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P={0; 1;2; 3; 4; 5}.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24940" y="4206308"/>
            <a:ext cx="7800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4103" y="5044273"/>
            <a:ext cx="789900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{n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6}.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1913207" y="1398069"/>
                <a:ext cx="8975188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N = {0; 1; 2; 3;...}.</a:t>
                </a:r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N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  P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{n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n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|n&lt;6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{n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n &lt; 6}</a:t>
                </a:r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07" y="1398069"/>
                <a:ext cx="8975188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087" t="-1583" b="-55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7112" y="3719582"/>
            <a:ext cx="87782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N* = {1; 2; 3;...}.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1181</Words>
  <PresentationFormat>Custom</PresentationFormat>
  <Paragraphs>129</Paragraphs>
  <Slides>18</Slides>
  <Notes>8</Notes>
  <HiddenSlides>0</HiddenSlides>
  <MMClips>13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Facet</vt:lpstr>
      <vt:lpstr>2_Office Theme</vt:lpstr>
      <vt:lpstr>Trek</vt:lpstr>
      <vt:lpstr>3_Office Theme</vt:lpstr>
      <vt:lpstr>4_Office Theme</vt:lpstr>
      <vt:lpstr>5_Office Theme</vt:lpstr>
      <vt:lpstr>6_Office Theme</vt:lpstr>
      <vt:lpstr>Equation</vt:lpstr>
      <vt:lpstr>  CHÀO MỪNG CÁC EM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HƯỚNG DẪN HỌC Ở NHÀ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2021-07-09T10:03:12Z</dcterms:created>
  <dcterms:modified xsi:type="dcterms:W3CDTF">2021-08-22T09:02:36Z</dcterms:modified>
</cp:coreProperties>
</file>