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  <p:sldId id="260" r:id="rId8"/>
    <p:sldId id="42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718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916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038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228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74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847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94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480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00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7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5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2517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3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3124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0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029200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05600" y="5754624"/>
            <a:ext cx="1219200" cy="493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200" y="3429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1338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2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7000" y="28956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791200" y="44196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1329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553200" y="35052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7"/>
            <a:ext cx="893917" cy="893917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6" y="3612817"/>
            <a:ext cx="893917" cy="893917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22174">
            <a:off x="1555417" y="3612816"/>
            <a:ext cx="893917" cy="893917"/>
          </a:xfrm>
          <a:prstGeom prst="rect">
            <a:avLst/>
          </a:prstGeom>
        </p:spPr>
      </p:pic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8768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9000" y="6019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590800"/>
            <a:ext cx="838200" cy="1203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38800" y="3810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9050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1054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96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4876800"/>
            <a:ext cx="11430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00" y="2819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648200" y="3962400"/>
            <a:ext cx="914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276600" y="6324600"/>
            <a:ext cx="990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53941 0.1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2275 -0.3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78108 0.13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1.85185E-6 L 0.17049 0.4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80874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5029200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18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1573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57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4958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5638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4343400" y="4267200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05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77000" y="37338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0" y="37338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962400"/>
            <a:ext cx="838200" cy="1203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5181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85640">
            <a:off x="1524393" y="3429396"/>
            <a:ext cx="1171183" cy="1171183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23945">
            <a:off x="1537422" y="3442422"/>
            <a:ext cx="1171183" cy="1171183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27047">
            <a:off x="1534215" y="3439216"/>
            <a:ext cx="1171183" cy="1171183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87707">
            <a:off x="1537690" y="3442691"/>
            <a:ext cx="1171183" cy="11711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62600" y="4724400"/>
            <a:ext cx="1066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6" name="Picture 1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76800"/>
            <a:ext cx="838200" cy="1203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0" y="6096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67000" y="5638800"/>
            <a:ext cx="1143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9" name="Picture 18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05000"/>
            <a:ext cx="997458" cy="14317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81400" y="3200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62200" y="2362200"/>
            <a:ext cx="11430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2" name="Picture 2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05000"/>
            <a:ext cx="838200" cy="12031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10200" y="30480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05600" y="2590800"/>
            <a:ext cx="1219200" cy="45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5" name="Picture 2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86000" y="38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776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9288 0.41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427 -0.44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72621 -0.02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-104674" y="3057611"/>
            <a:ext cx="2743200" cy="2639710"/>
          </a:xfrm>
          <a:prstGeom prst="rect">
            <a:avLst/>
          </a:prstGeom>
        </p:spPr>
      </p:pic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838200" cy="120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3505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Đ</a:t>
            </a:r>
          </a:p>
        </p:txBody>
      </p:sp>
      <p:pic>
        <p:nvPicPr>
          <p:cNvPr id="7" name="Picture 6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34271">
            <a:off x="1502527" y="3331327"/>
            <a:ext cx="1371600" cy="1371600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6086">
            <a:off x="1503259" y="3332059"/>
            <a:ext cx="1371600" cy="1371600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8001">
            <a:off x="1505873" y="3334672"/>
            <a:ext cx="1384849" cy="1384849"/>
          </a:xfrm>
          <a:prstGeom prst="rect">
            <a:avLst/>
          </a:prstGeom>
        </p:spPr>
      </p:pic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115709">
            <a:off x="1601476" y="3324579"/>
            <a:ext cx="1241342" cy="1416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0200" y="3048000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953000"/>
            <a:ext cx="997458" cy="1431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1400" y="6248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14600" y="5867400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0" y="55626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5105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62400" y="28194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95600" y="2362200"/>
            <a:ext cx="1066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pic>
        <p:nvPicPr>
          <p:cNvPr id="22" name="Picture 21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85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0" y="53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47743 -0.0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5955 0.3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018 L 0.75694 0.068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9392 -0.3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457200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174</Words>
  <PresentationFormat>Trình chiếu Trên màn hình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2023-09-16T08:59:50Z</dcterms:modified>
</cp:coreProperties>
</file>