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3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A41606-7E52-4097-ABB1-06BA8DB867DE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401276-E6EE-4A51-9F71-D371A629D971}">
      <dgm:prSet phldrT="[Text]" custT="1"/>
      <dgm:spPr/>
      <dgm:t>
        <a:bodyPr/>
        <a:lstStyle/>
        <a:p>
          <a:r>
            <a:rPr lang="en-US" sz="2000" dirty="0" err="1"/>
            <a:t>Hidrocarbon</a:t>
          </a:r>
          <a:r>
            <a:rPr lang="en-US" sz="2000" dirty="0"/>
            <a:t> </a:t>
          </a:r>
        </a:p>
      </dgm:t>
    </dgm:pt>
    <dgm:pt modelId="{F024B5EF-08BC-4A7B-A025-C75AC820A76D}" type="parTrans" cxnId="{628BF04D-5B41-4D00-AE10-18AEBA1DA9F9}">
      <dgm:prSet/>
      <dgm:spPr/>
      <dgm:t>
        <a:bodyPr/>
        <a:lstStyle/>
        <a:p>
          <a:endParaRPr lang="en-US"/>
        </a:p>
      </dgm:t>
    </dgm:pt>
    <dgm:pt modelId="{7CBDAEC2-321A-4CD1-A9BF-E22188235800}" type="sibTrans" cxnId="{628BF04D-5B41-4D00-AE10-18AEBA1DA9F9}">
      <dgm:prSet/>
      <dgm:spPr/>
      <dgm:t>
        <a:bodyPr/>
        <a:lstStyle/>
        <a:p>
          <a:endParaRPr lang="en-US"/>
        </a:p>
      </dgm:t>
    </dgm:pt>
    <dgm:pt modelId="{A0D36B29-21DE-40A4-B31C-8C038276736B}">
      <dgm:prSet phldrT="[Text]" custT="1"/>
      <dgm:spPr/>
      <dgm:t>
        <a:bodyPr/>
        <a:lstStyle/>
        <a:p>
          <a:r>
            <a:rPr lang="en-US" sz="2000" dirty="0" err="1"/>
            <a:t>Hidrocarbon</a:t>
          </a:r>
          <a:r>
            <a:rPr lang="en-US" sz="2000" dirty="0"/>
            <a:t> no</a:t>
          </a:r>
        </a:p>
      </dgm:t>
    </dgm:pt>
    <dgm:pt modelId="{9C57C08A-EC50-4F2C-B3D7-EF9BDF4DD322}" type="parTrans" cxnId="{C67FA5A4-F1B2-4C2A-83F2-54381A8934E8}">
      <dgm:prSet custT="1"/>
      <dgm:spPr/>
      <dgm:t>
        <a:bodyPr/>
        <a:lstStyle/>
        <a:p>
          <a:endParaRPr lang="en-US" sz="2000"/>
        </a:p>
      </dgm:t>
    </dgm:pt>
    <dgm:pt modelId="{11EAED00-710E-4362-8F73-F60938A8C148}" type="sibTrans" cxnId="{C67FA5A4-F1B2-4C2A-83F2-54381A8934E8}">
      <dgm:prSet/>
      <dgm:spPr/>
      <dgm:t>
        <a:bodyPr/>
        <a:lstStyle/>
        <a:p>
          <a:endParaRPr lang="en-US"/>
        </a:p>
      </dgm:t>
    </dgm:pt>
    <dgm:pt modelId="{C5DDC410-0851-4776-A7BE-CC1D1DA3B4DC}">
      <dgm:prSet phldrT="[Text]" custT="1"/>
      <dgm:spPr/>
      <dgm:t>
        <a:bodyPr/>
        <a:lstStyle/>
        <a:p>
          <a:endParaRPr lang="en-US" sz="2000" dirty="0"/>
        </a:p>
        <a:p>
          <a:r>
            <a:rPr lang="en-US" sz="2000" dirty="0"/>
            <a:t>Alkene</a:t>
          </a:r>
        </a:p>
        <a:p>
          <a:r>
            <a:rPr lang="en-US" sz="2000" dirty="0"/>
            <a:t>C</a:t>
          </a:r>
          <a:r>
            <a:rPr lang="en-US" sz="2000" baseline="-25000" dirty="0"/>
            <a:t>n</a:t>
          </a:r>
          <a:r>
            <a:rPr lang="en-US" sz="2000" baseline="0" dirty="0"/>
            <a:t>H</a:t>
          </a:r>
          <a:r>
            <a:rPr lang="en-US" sz="2000" baseline="-25000" dirty="0"/>
            <a:t>2n</a:t>
          </a:r>
          <a:r>
            <a:rPr lang="en-US" sz="2000" baseline="0" dirty="0"/>
            <a:t> (n&gt;=2)</a:t>
          </a:r>
          <a:endParaRPr lang="en-US" sz="2000" dirty="0"/>
        </a:p>
      </dgm:t>
    </dgm:pt>
    <dgm:pt modelId="{F3EDF6DC-5CA4-4074-9149-B1B19DB4B728}" type="parTrans" cxnId="{2FDC85AD-C42F-4A80-B148-FED75D7B2CD8}">
      <dgm:prSet custT="1"/>
      <dgm:spPr/>
      <dgm:t>
        <a:bodyPr/>
        <a:lstStyle/>
        <a:p>
          <a:endParaRPr lang="en-US" sz="2000"/>
        </a:p>
      </dgm:t>
    </dgm:pt>
    <dgm:pt modelId="{B37C21A1-E6BA-4897-8140-1706CC133690}" type="sibTrans" cxnId="{2FDC85AD-C42F-4A80-B148-FED75D7B2CD8}">
      <dgm:prSet/>
      <dgm:spPr/>
      <dgm:t>
        <a:bodyPr/>
        <a:lstStyle/>
        <a:p>
          <a:endParaRPr lang="en-US"/>
        </a:p>
      </dgm:t>
    </dgm:pt>
    <dgm:pt modelId="{1DD39C39-D59E-4D8E-BCE1-D719AE03DA88}">
      <dgm:prSet phldrT="[Text]" custT="1"/>
      <dgm:spPr/>
      <dgm:t>
        <a:bodyPr/>
        <a:lstStyle/>
        <a:p>
          <a:r>
            <a:rPr lang="en-US" sz="2000" dirty="0"/>
            <a:t>Alkyne</a:t>
          </a:r>
        </a:p>
        <a:p>
          <a:r>
            <a:rPr lang="en-US" sz="2000" dirty="0"/>
            <a:t>C</a:t>
          </a:r>
          <a:r>
            <a:rPr lang="en-US" sz="2000" baseline="-25000" dirty="0"/>
            <a:t>n</a:t>
          </a:r>
          <a:r>
            <a:rPr lang="en-US" sz="2000" baseline="0" dirty="0"/>
            <a:t>H</a:t>
          </a:r>
          <a:r>
            <a:rPr lang="en-US" sz="2000" baseline="-25000" dirty="0"/>
            <a:t>2n-2</a:t>
          </a:r>
          <a:r>
            <a:rPr lang="en-US" sz="2000" baseline="0" dirty="0"/>
            <a:t>(n&gt;=2)</a:t>
          </a:r>
          <a:endParaRPr lang="en-US" sz="2000" dirty="0"/>
        </a:p>
      </dgm:t>
    </dgm:pt>
    <dgm:pt modelId="{FFD589B2-4D74-4414-B6F6-8FADB61B312F}" type="parTrans" cxnId="{F4A45841-8287-43DC-B1B7-447D94591990}">
      <dgm:prSet custT="1"/>
      <dgm:spPr/>
      <dgm:t>
        <a:bodyPr/>
        <a:lstStyle/>
        <a:p>
          <a:endParaRPr lang="en-US" sz="2000"/>
        </a:p>
      </dgm:t>
    </dgm:pt>
    <dgm:pt modelId="{D78E3569-7F57-4E10-9E4A-C6A266C73B0B}" type="sibTrans" cxnId="{F4A45841-8287-43DC-B1B7-447D94591990}">
      <dgm:prSet/>
      <dgm:spPr/>
      <dgm:t>
        <a:bodyPr/>
        <a:lstStyle/>
        <a:p>
          <a:endParaRPr lang="en-US"/>
        </a:p>
      </dgm:t>
    </dgm:pt>
    <dgm:pt modelId="{B889A955-7AD0-428D-94FA-0EF96E1A1D3C}">
      <dgm:prSet phldrT="[Text]" custT="1"/>
      <dgm:spPr/>
      <dgm:t>
        <a:bodyPr/>
        <a:lstStyle/>
        <a:p>
          <a:r>
            <a:rPr lang="en-US" sz="2000" dirty="0" err="1"/>
            <a:t>Hidrocarbon</a:t>
          </a:r>
          <a:endParaRPr lang="en-US" sz="2000" dirty="0"/>
        </a:p>
        <a:p>
          <a:r>
            <a:rPr lang="en-US" sz="2000" dirty="0" err="1"/>
            <a:t>thơm</a:t>
          </a:r>
          <a:r>
            <a:rPr lang="en-US" sz="2000" dirty="0"/>
            <a:t> </a:t>
          </a:r>
        </a:p>
      </dgm:t>
    </dgm:pt>
    <dgm:pt modelId="{201BD12D-096A-4D79-87D0-5DBCE867FE4C}" type="parTrans" cxnId="{5C15860D-FD7C-4608-82FA-FA4D3C31BB2C}">
      <dgm:prSet custT="1"/>
      <dgm:spPr/>
      <dgm:t>
        <a:bodyPr/>
        <a:lstStyle/>
        <a:p>
          <a:endParaRPr lang="en-US" sz="2000"/>
        </a:p>
      </dgm:t>
    </dgm:pt>
    <dgm:pt modelId="{D844D1F9-4B81-419C-A2FF-B0525F68E7AA}" type="sibTrans" cxnId="{5C15860D-FD7C-4608-82FA-FA4D3C31BB2C}">
      <dgm:prSet/>
      <dgm:spPr/>
      <dgm:t>
        <a:bodyPr/>
        <a:lstStyle/>
        <a:p>
          <a:endParaRPr lang="en-US"/>
        </a:p>
      </dgm:t>
    </dgm:pt>
    <dgm:pt modelId="{D8E01607-8FE5-4AEC-A2B7-9FC630A6EB2E}">
      <dgm:prSet phldrT="[Text]" custT="1"/>
      <dgm:spPr/>
      <dgm:t>
        <a:bodyPr/>
        <a:lstStyle/>
        <a:p>
          <a:endParaRPr lang="en-US" sz="2000" dirty="0"/>
        </a:p>
        <a:p>
          <a:endParaRPr lang="en-US" sz="2000" dirty="0"/>
        </a:p>
      </dgm:t>
    </dgm:pt>
    <dgm:pt modelId="{5D8A522A-59F2-4A45-8779-1C7B9980F676}" type="parTrans" cxnId="{A0532AE1-4F61-47BF-9B97-C94D524039BC}">
      <dgm:prSet/>
      <dgm:spPr/>
      <dgm:t>
        <a:bodyPr/>
        <a:lstStyle/>
        <a:p>
          <a:endParaRPr lang="en-US"/>
        </a:p>
      </dgm:t>
    </dgm:pt>
    <dgm:pt modelId="{C9E7BE22-952A-41DB-B783-92E9104FCA9C}" type="sibTrans" cxnId="{A0532AE1-4F61-47BF-9B97-C94D524039BC}">
      <dgm:prSet/>
      <dgm:spPr/>
      <dgm:t>
        <a:bodyPr/>
        <a:lstStyle/>
        <a:p>
          <a:endParaRPr lang="en-US"/>
        </a:p>
      </dgm:t>
    </dgm:pt>
    <dgm:pt modelId="{269624E5-5F24-4383-8091-AA257B11E74D}">
      <dgm:prSet phldrT="[Text]" phldr="1" custT="1"/>
      <dgm:spPr/>
      <dgm:t>
        <a:bodyPr/>
        <a:lstStyle/>
        <a:p>
          <a:endParaRPr lang="en-US" sz="2000" dirty="0"/>
        </a:p>
      </dgm:t>
    </dgm:pt>
    <dgm:pt modelId="{4DACBB42-F9A3-4C24-BF87-E200BE92962B}" type="parTrans" cxnId="{0A776F63-2D6A-4F5B-9897-35D0B626C9C0}">
      <dgm:prSet/>
      <dgm:spPr/>
      <dgm:t>
        <a:bodyPr/>
        <a:lstStyle/>
        <a:p>
          <a:endParaRPr lang="en-US"/>
        </a:p>
      </dgm:t>
    </dgm:pt>
    <dgm:pt modelId="{03E191B1-7134-4193-8ED5-C1F0DA84DC0B}" type="sibTrans" cxnId="{0A776F63-2D6A-4F5B-9897-35D0B626C9C0}">
      <dgm:prSet/>
      <dgm:spPr/>
      <dgm:t>
        <a:bodyPr/>
        <a:lstStyle/>
        <a:p>
          <a:endParaRPr lang="en-US"/>
        </a:p>
      </dgm:t>
    </dgm:pt>
    <dgm:pt modelId="{B3B03B4A-DA22-47D4-BD1D-3179C04720BA}">
      <dgm:prSet phldrT="[Text]" phldr="1" custT="1"/>
      <dgm:spPr/>
      <dgm:t>
        <a:bodyPr/>
        <a:lstStyle/>
        <a:p>
          <a:endParaRPr lang="en-US" sz="2000" dirty="0"/>
        </a:p>
      </dgm:t>
    </dgm:pt>
    <dgm:pt modelId="{79017B21-76B0-4FAE-BAB1-135CA8B410AC}" type="parTrans" cxnId="{9EF55B6C-8F4B-4695-B594-16F2DAC94AED}">
      <dgm:prSet/>
      <dgm:spPr/>
      <dgm:t>
        <a:bodyPr/>
        <a:lstStyle/>
        <a:p>
          <a:endParaRPr lang="en-US"/>
        </a:p>
      </dgm:t>
    </dgm:pt>
    <dgm:pt modelId="{606BF403-B2D8-4BB8-98BC-E9664E5DE1D5}" type="sibTrans" cxnId="{9EF55B6C-8F4B-4695-B594-16F2DAC94AED}">
      <dgm:prSet/>
      <dgm:spPr/>
      <dgm:t>
        <a:bodyPr/>
        <a:lstStyle/>
        <a:p>
          <a:endParaRPr lang="en-US"/>
        </a:p>
      </dgm:t>
    </dgm:pt>
    <dgm:pt modelId="{7EA851D5-3E99-4E9D-9BEF-37ABB8D38B66}">
      <dgm:prSet phldrT="[Text]" custT="1"/>
      <dgm:spPr/>
      <dgm:t>
        <a:bodyPr/>
        <a:lstStyle/>
        <a:p>
          <a:r>
            <a:rPr lang="en-US" sz="2000" dirty="0"/>
            <a:t>Benzene </a:t>
          </a:r>
          <a:r>
            <a:rPr lang="en-US" sz="2000" dirty="0" err="1"/>
            <a:t>và</a:t>
          </a:r>
          <a:r>
            <a:rPr lang="en-US" sz="2000" dirty="0"/>
            <a:t> </a:t>
          </a:r>
          <a:r>
            <a:rPr lang="en-US" sz="2000" dirty="0" err="1"/>
            <a:t>đồng</a:t>
          </a:r>
          <a:r>
            <a:rPr lang="en-US" sz="2000" dirty="0"/>
            <a:t> </a:t>
          </a:r>
          <a:r>
            <a:rPr lang="en-US" sz="2000" dirty="0" err="1"/>
            <a:t>đẳng</a:t>
          </a:r>
          <a:endParaRPr lang="en-US" sz="2000" dirty="0"/>
        </a:p>
        <a:p>
          <a:r>
            <a:rPr lang="en-US" sz="2000" dirty="0"/>
            <a:t>C</a:t>
          </a:r>
          <a:r>
            <a:rPr lang="en-US" sz="2000" baseline="-25000" dirty="0"/>
            <a:t>n</a:t>
          </a:r>
          <a:r>
            <a:rPr lang="en-US" sz="2000" baseline="0" dirty="0"/>
            <a:t>H</a:t>
          </a:r>
          <a:r>
            <a:rPr lang="en-US" sz="2000" baseline="-25000" dirty="0"/>
            <a:t>2n-6</a:t>
          </a:r>
          <a:r>
            <a:rPr lang="en-US" sz="2000" baseline="0" dirty="0"/>
            <a:t> (n&gt;=6)</a:t>
          </a:r>
          <a:endParaRPr lang="en-US" sz="2000" dirty="0"/>
        </a:p>
      </dgm:t>
    </dgm:pt>
    <dgm:pt modelId="{8D31ABC1-7019-4A8C-9863-B906A90F7721}" type="parTrans" cxnId="{E4564EDD-4B70-4E0C-80AD-00E8BD216DFE}">
      <dgm:prSet custT="1"/>
      <dgm:spPr/>
      <dgm:t>
        <a:bodyPr/>
        <a:lstStyle/>
        <a:p>
          <a:endParaRPr lang="en-US" sz="2000"/>
        </a:p>
      </dgm:t>
    </dgm:pt>
    <dgm:pt modelId="{87AC6D96-4D03-41B3-852A-A0AB26354167}" type="sibTrans" cxnId="{E4564EDD-4B70-4E0C-80AD-00E8BD216DFE}">
      <dgm:prSet/>
      <dgm:spPr/>
      <dgm:t>
        <a:bodyPr/>
        <a:lstStyle/>
        <a:p>
          <a:endParaRPr lang="en-US"/>
        </a:p>
      </dgm:t>
    </dgm:pt>
    <dgm:pt modelId="{AD9169C2-4ADC-45CD-BB87-389DFB8C6617}">
      <dgm:prSet phldrT="[Text]" custT="1"/>
      <dgm:spPr/>
      <dgm:t>
        <a:bodyPr/>
        <a:lstStyle/>
        <a:p>
          <a:r>
            <a:rPr lang="en-US" sz="2000" dirty="0" err="1"/>
            <a:t>Hidrocarbon</a:t>
          </a:r>
          <a:r>
            <a:rPr lang="en-US" sz="2000" dirty="0"/>
            <a:t> </a:t>
          </a:r>
          <a:r>
            <a:rPr lang="en-US" sz="2000" dirty="0" err="1"/>
            <a:t>không</a:t>
          </a:r>
          <a:r>
            <a:rPr lang="en-US" sz="2000" dirty="0"/>
            <a:t> no</a:t>
          </a:r>
        </a:p>
      </dgm:t>
    </dgm:pt>
    <dgm:pt modelId="{3DB87192-D9B6-4C90-A0E9-304B61CF63CD}" type="sibTrans" cxnId="{670C3672-340A-421A-A52B-EF9027ADE9E1}">
      <dgm:prSet/>
      <dgm:spPr/>
      <dgm:t>
        <a:bodyPr/>
        <a:lstStyle/>
        <a:p>
          <a:endParaRPr lang="en-US"/>
        </a:p>
      </dgm:t>
    </dgm:pt>
    <dgm:pt modelId="{EB89A69C-5D3B-4959-866D-CD3E9155A056}" type="parTrans" cxnId="{670C3672-340A-421A-A52B-EF9027ADE9E1}">
      <dgm:prSet custT="1"/>
      <dgm:spPr/>
      <dgm:t>
        <a:bodyPr/>
        <a:lstStyle/>
        <a:p>
          <a:endParaRPr lang="en-US" sz="2000"/>
        </a:p>
      </dgm:t>
    </dgm:pt>
    <dgm:pt modelId="{8B1DDAD3-67DE-4EF3-96D4-05F8F8E2589E}">
      <dgm:prSet phldrT="[Text]" custT="1"/>
      <dgm:spPr/>
      <dgm:t>
        <a:bodyPr/>
        <a:lstStyle/>
        <a:p>
          <a:r>
            <a:rPr lang="en-US" sz="2000" dirty="0"/>
            <a:t>Alkane</a:t>
          </a:r>
        </a:p>
        <a:p>
          <a:r>
            <a:rPr lang="en-US" sz="2000" dirty="0"/>
            <a:t>C</a:t>
          </a:r>
          <a:r>
            <a:rPr lang="en-US" sz="2000" baseline="-25000" dirty="0"/>
            <a:t>n</a:t>
          </a:r>
          <a:r>
            <a:rPr lang="en-US" sz="2000" baseline="0" dirty="0"/>
            <a:t>H</a:t>
          </a:r>
          <a:r>
            <a:rPr lang="en-US" sz="2000" baseline="-25000" dirty="0"/>
            <a:t>2n+2 (n&gt;=1)</a:t>
          </a:r>
          <a:endParaRPr lang="en-US" sz="2000" dirty="0"/>
        </a:p>
      </dgm:t>
    </dgm:pt>
    <dgm:pt modelId="{1B12E9D0-33FF-444C-923D-2115CCE84D95}" type="parTrans" cxnId="{66724B28-9D4D-454C-8B3E-11557E20EBE4}">
      <dgm:prSet custT="1"/>
      <dgm:spPr/>
      <dgm:t>
        <a:bodyPr/>
        <a:lstStyle/>
        <a:p>
          <a:endParaRPr lang="en-US" sz="2000"/>
        </a:p>
      </dgm:t>
    </dgm:pt>
    <dgm:pt modelId="{C904238A-18A2-41A2-8081-1D9127F455F0}" type="sibTrans" cxnId="{66724B28-9D4D-454C-8B3E-11557E20EBE4}">
      <dgm:prSet/>
      <dgm:spPr/>
      <dgm:t>
        <a:bodyPr/>
        <a:lstStyle/>
        <a:p>
          <a:endParaRPr lang="en-US"/>
        </a:p>
      </dgm:t>
    </dgm:pt>
    <dgm:pt modelId="{7EE4FF5A-AEB7-4C6F-9C15-8FF24C3343A2}" type="pres">
      <dgm:prSet presAssocID="{3FA41606-7E52-4097-ABB1-06BA8DB867D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206AEF2-A978-4E0A-9D3F-90B9816B8728}" type="pres">
      <dgm:prSet presAssocID="{3FA41606-7E52-4097-ABB1-06BA8DB867DE}" presName="hierFlow" presStyleCnt="0"/>
      <dgm:spPr/>
    </dgm:pt>
    <dgm:pt modelId="{92676CA9-230A-43EA-98A9-7244D521F2C5}" type="pres">
      <dgm:prSet presAssocID="{3FA41606-7E52-4097-ABB1-06BA8DB867DE}" presName="firstBuf" presStyleCnt="0"/>
      <dgm:spPr/>
    </dgm:pt>
    <dgm:pt modelId="{968CA766-014F-4512-AAAE-9469FF88917D}" type="pres">
      <dgm:prSet presAssocID="{3FA41606-7E52-4097-ABB1-06BA8DB867D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6F06DFB-1AA4-4A80-8CC5-D2335271923F}" type="pres">
      <dgm:prSet presAssocID="{58401276-E6EE-4A51-9F71-D371A629D971}" presName="Name17" presStyleCnt="0"/>
      <dgm:spPr/>
    </dgm:pt>
    <dgm:pt modelId="{3ECE02ED-52E0-40D6-9A54-B2C39B8E0887}" type="pres">
      <dgm:prSet presAssocID="{58401276-E6EE-4A51-9F71-D371A629D971}" presName="level1Shape" presStyleLbl="node0" presStyleIdx="0" presStyleCnt="1" custLinFactNeighborY="319">
        <dgm:presLayoutVars>
          <dgm:chPref val="3"/>
        </dgm:presLayoutVars>
      </dgm:prSet>
      <dgm:spPr/>
    </dgm:pt>
    <dgm:pt modelId="{B1770C0C-167A-4BAC-862C-6450A12CC4FE}" type="pres">
      <dgm:prSet presAssocID="{58401276-E6EE-4A51-9F71-D371A629D971}" presName="hierChild2" presStyleCnt="0"/>
      <dgm:spPr/>
    </dgm:pt>
    <dgm:pt modelId="{8F5F1C54-884C-437C-A82C-EDBBA5FAB6FD}" type="pres">
      <dgm:prSet presAssocID="{9C57C08A-EC50-4F2C-B3D7-EF9BDF4DD322}" presName="Name25" presStyleLbl="parChTrans1D2" presStyleIdx="0" presStyleCnt="3"/>
      <dgm:spPr/>
    </dgm:pt>
    <dgm:pt modelId="{25A998A9-65C8-43B3-8AC3-F84D750FF3FE}" type="pres">
      <dgm:prSet presAssocID="{9C57C08A-EC50-4F2C-B3D7-EF9BDF4DD322}" presName="connTx" presStyleLbl="parChTrans1D2" presStyleIdx="0" presStyleCnt="3"/>
      <dgm:spPr/>
    </dgm:pt>
    <dgm:pt modelId="{3A482B2C-6E42-4D5C-9CB6-FDBFD4FA158F}" type="pres">
      <dgm:prSet presAssocID="{A0D36B29-21DE-40A4-B31C-8C038276736B}" presName="Name30" presStyleCnt="0"/>
      <dgm:spPr/>
    </dgm:pt>
    <dgm:pt modelId="{8979382F-BEBD-4EB6-A6F2-C367523746BB}" type="pres">
      <dgm:prSet presAssocID="{A0D36B29-21DE-40A4-B31C-8C038276736B}" presName="level2Shape" presStyleLbl="node2" presStyleIdx="0" presStyleCnt="3" custLinFactNeighborY="3006"/>
      <dgm:spPr/>
    </dgm:pt>
    <dgm:pt modelId="{341E3AC3-57DC-42E7-95E5-82096F720BB2}" type="pres">
      <dgm:prSet presAssocID="{A0D36B29-21DE-40A4-B31C-8C038276736B}" presName="hierChild3" presStyleCnt="0"/>
      <dgm:spPr/>
    </dgm:pt>
    <dgm:pt modelId="{4ECC2093-82A6-4E74-AA7A-DF48792AE650}" type="pres">
      <dgm:prSet presAssocID="{1B12E9D0-33FF-444C-923D-2115CCE84D95}" presName="Name25" presStyleLbl="parChTrans1D3" presStyleIdx="0" presStyleCnt="4"/>
      <dgm:spPr/>
    </dgm:pt>
    <dgm:pt modelId="{F2215487-FA5E-4469-AFEF-8CB2D3120C9E}" type="pres">
      <dgm:prSet presAssocID="{1B12E9D0-33FF-444C-923D-2115CCE84D95}" presName="connTx" presStyleLbl="parChTrans1D3" presStyleIdx="0" presStyleCnt="4"/>
      <dgm:spPr/>
    </dgm:pt>
    <dgm:pt modelId="{7CE46B2B-EF9B-421D-A0EE-79902F429E2D}" type="pres">
      <dgm:prSet presAssocID="{8B1DDAD3-67DE-4EF3-96D4-05F8F8E2589E}" presName="Name30" presStyleCnt="0"/>
      <dgm:spPr/>
    </dgm:pt>
    <dgm:pt modelId="{437FABCD-18F7-4C08-B990-77A8494E23AA}" type="pres">
      <dgm:prSet presAssocID="{8B1DDAD3-67DE-4EF3-96D4-05F8F8E2589E}" presName="level2Shape" presStyleLbl="node3" presStyleIdx="0" presStyleCnt="4"/>
      <dgm:spPr/>
    </dgm:pt>
    <dgm:pt modelId="{9FD27ABF-A796-4787-9F77-FF79EB226445}" type="pres">
      <dgm:prSet presAssocID="{8B1DDAD3-67DE-4EF3-96D4-05F8F8E2589E}" presName="hierChild3" presStyleCnt="0"/>
      <dgm:spPr/>
    </dgm:pt>
    <dgm:pt modelId="{C3ED2267-732D-4280-973D-6E0DDB261327}" type="pres">
      <dgm:prSet presAssocID="{EB89A69C-5D3B-4959-866D-CD3E9155A056}" presName="Name25" presStyleLbl="parChTrans1D2" presStyleIdx="1" presStyleCnt="3"/>
      <dgm:spPr/>
    </dgm:pt>
    <dgm:pt modelId="{E550D501-FA61-4A7B-8E27-DB180791B433}" type="pres">
      <dgm:prSet presAssocID="{EB89A69C-5D3B-4959-866D-CD3E9155A056}" presName="connTx" presStyleLbl="parChTrans1D2" presStyleIdx="1" presStyleCnt="3"/>
      <dgm:spPr/>
    </dgm:pt>
    <dgm:pt modelId="{1D42515F-205D-401C-A197-5D527278B908}" type="pres">
      <dgm:prSet presAssocID="{AD9169C2-4ADC-45CD-BB87-389DFB8C6617}" presName="Name30" presStyleCnt="0"/>
      <dgm:spPr/>
    </dgm:pt>
    <dgm:pt modelId="{04E67FD1-473D-4E1C-B98E-EAC0225D84AB}" type="pres">
      <dgm:prSet presAssocID="{AD9169C2-4ADC-45CD-BB87-389DFB8C6617}" presName="level2Shape" presStyleLbl="node2" presStyleIdx="1" presStyleCnt="3" custLinFactNeighborX="0" custLinFactNeighborY="-1511"/>
      <dgm:spPr/>
    </dgm:pt>
    <dgm:pt modelId="{1EDC659B-5D1F-40E7-9D44-75C9E7929C80}" type="pres">
      <dgm:prSet presAssocID="{AD9169C2-4ADC-45CD-BB87-389DFB8C6617}" presName="hierChild3" presStyleCnt="0"/>
      <dgm:spPr/>
    </dgm:pt>
    <dgm:pt modelId="{FA8A7EF3-3B82-4165-8F74-E27C3D904BD9}" type="pres">
      <dgm:prSet presAssocID="{F3EDF6DC-5CA4-4074-9149-B1B19DB4B728}" presName="Name25" presStyleLbl="parChTrans1D3" presStyleIdx="1" presStyleCnt="4"/>
      <dgm:spPr/>
    </dgm:pt>
    <dgm:pt modelId="{EE93C44B-8B5C-48A9-BED1-3D2AB52555A9}" type="pres">
      <dgm:prSet presAssocID="{F3EDF6DC-5CA4-4074-9149-B1B19DB4B728}" presName="connTx" presStyleLbl="parChTrans1D3" presStyleIdx="1" presStyleCnt="4"/>
      <dgm:spPr/>
    </dgm:pt>
    <dgm:pt modelId="{4C4D09A4-C0FB-49B6-A9FD-B8FF08F59889}" type="pres">
      <dgm:prSet presAssocID="{C5DDC410-0851-4776-A7BE-CC1D1DA3B4DC}" presName="Name30" presStyleCnt="0"/>
      <dgm:spPr/>
    </dgm:pt>
    <dgm:pt modelId="{ABEB9827-103E-4CFF-8994-5E47D4529A74}" type="pres">
      <dgm:prSet presAssocID="{C5DDC410-0851-4776-A7BE-CC1D1DA3B4DC}" presName="level2Shape" presStyleLbl="node3" presStyleIdx="1" presStyleCnt="4" custLinFactNeighborY="4641"/>
      <dgm:spPr/>
    </dgm:pt>
    <dgm:pt modelId="{DB99F1A8-E89A-4DBC-A2B9-1C4C56875B18}" type="pres">
      <dgm:prSet presAssocID="{C5DDC410-0851-4776-A7BE-CC1D1DA3B4DC}" presName="hierChild3" presStyleCnt="0"/>
      <dgm:spPr/>
    </dgm:pt>
    <dgm:pt modelId="{76ABE652-2863-4C96-B8B0-62B594A33743}" type="pres">
      <dgm:prSet presAssocID="{FFD589B2-4D74-4414-B6F6-8FADB61B312F}" presName="Name25" presStyleLbl="parChTrans1D3" presStyleIdx="2" presStyleCnt="4"/>
      <dgm:spPr/>
    </dgm:pt>
    <dgm:pt modelId="{4A17081B-ECF9-40C0-B857-7A6435C36AD9}" type="pres">
      <dgm:prSet presAssocID="{FFD589B2-4D74-4414-B6F6-8FADB61B312F}" presName="connTx" presStyleLbl="parChTrans1D3" presStyleIdx="2" presStyleCnt="4"/>
      <dgm:spPr/>
    </dgm:pt>
    <dgm:pt modelId="{E9AB9082-F3EF-43AF-BD2C-E7403D03CB51}" type="pres">
      <dgm:prSet presAssocID="{1DD39C39-D59E-4D8E-BCE1-D719AE03DA88}" presName="Name30" presStyleCnt="0"/>
      <dgm:spPr/>
    </dgm:pt>
    <dgm:pt modelId="{CACFAF44-CA82-411C-8312-ABAD9BF6E786}" type="pres">
      <dgm:prSet presAssocID="{1DD39C39-D59E-4D8E-BCE1-D719AE03DA88}" presName="level2Shape" presStyleLbl="node3" presStyleIdx="2" presStyleCnt="4" custLinFactNeighborY="-3550"/>
      <dgm:spPr/>
    </dgm:pt>
    <dgm:pt modelId="{F3902525-D6CF-4C08-A867-8C7CB7587909}" type="pres">
      <dgm:prSet presAssocID="{1DD39C39-D59E-4D8E-BCE1-D719AE03DA88}" presName="hierChild3" presStyleCnt="0"/>
      <dgm:spPr/>
    </dgm:pt>
    <dgm:pt modelId="{4746A65C-BAD5-433F-B241-3660FA3EF8E1}" type="pres">
      <dgm:prSet presAssocID="{201BD12D-096A-4D79-87D0-5DBCE867FE4C}" presName="Name25" presStyleLbl="parChTrans1D2" presStyleIdx="2" presStyleCnt="3"/>
      <dgm:spPr/>
    </dgm:pt>
    <dgm:pt modelId="{42A0309E-9FF1-4308-A2A2-CBD7CF5765F7}" type="pres">
      <dgm:prSet presAssocID="{201BD12D-096A-4D79-87D0-5DBCE867FE4C}" presName="connTx" presStyleLbl="parChTrans1D2" presStyleIdx="2" presStyleCnt="3"/>
      <dgm:spPr/>
    </dgm:pt>
    <dgm:pt modelId="{8B0A9B3D-D173-4CB9-8329-E056A217896C}" type="pres">
      <dgm:prSet presAssocID="{B889A955-7AD0-428D-94FA-0EF96E1A1D3C}" presName="Name30" presStyleCnt="0"/>
      <dgm:spPr/>
    </dgm:pt>
    <dgm:pt modelId="{49C827B5-7E09-46C6-8121-786217A96A4F}" type="pres">
      <dgm:prSet presAssocID="{B889A955-7AD0-428D-94FA-0EF96E1A1D3C}" presName="level2Shape" presStyleLbl="node2" presStyleIdx="2" presStyleCnt="3"/>
      <dgm:spPr/>
    </dgm:pt>
    <dgm:pt modelId="{24AE3B55-7291-4B3F-A4B7-36C68FABEF34}" type="pres">
      <dgm:prSet presAssocID="{B889A955-7AD0-428D-94FA-0EF96E1A1D3C}" presName="hierChild3" presStyleCnt="0"/>
      <dgm:spPr/>
    </dgm:pt>
    <dgm:pt modelId="{4EF5EB6B-4794-4996-BB58-01F99D40DBAE}" type="pres">
      <dgm:prSet presAssocID="{8D31ABC1-7019-4A8C-9863-B906A90F7721}" presName="Name25" presStyleLbl="parChTrans1D3" presStyleIdx="3" presStyleCnt="4"/>
      <dgm:spPr/>
    </dgm:pt>
    <dgm:pt modelId="{5497F9FD-071F-4484-9D50-B5A3EED6DD79}" type="pres">
      <dgm:prSet presAssocID="{8D31ABC1-7019-4A8C-9863-B906A90F7721}" presName="connTx" presStyleLbl="parChTrans1D3" presStyleIdx="3" presStyleCnt="4"/>
      <dgm:spPr/>
    </dgm:pt>
    <dgm:pt modelId="{FEB7406E-81A3-4D9E-ABDF-5541C9D7E4D3}" type="pres">
      <dgm:prSet presAssocID="{7EA851D5-3E99-4E9D-9BEF-37ABB8D38B66}" presName="Name30" presStyleCnt="0"/>
      <dgm:spPr/>
    </dgm:pt>
    <dgm:pt modelId="{D764A732-9A5E-4FAA-B548-CA9C6CFC3849}" type="pres">
      <dgm:prSet presAssocID="{7EA851D5-3E99-4E9D-9BEF-37ABB8D38B66}" presName="level2Shape" presStyleLbl="node3" presStyleIdx="3" presStyleCnt="4"/>
      <dgm:spPr/>
    </dgm:pt>
    <dgm:pt modelId="{A936087C-F7A8-464A-A56F-10143013DD46}" type="pres">
      <dgm:prSet presAssocID="{7EA851D5-3E99-4E9D-9BEF-37ABB8D38B66}" presName="hierChild3" presStyleCnt="0"/>
      <dgm:spPr/>
    </dgm:pt>
    <dgm:pt modelId="{A79E68CB-6489-4ED9-9B6D-F1197B1B34C1}" type="pres">
      <dgm:prSet presAssocID="{3FA41606-7E52-4097-ABB1-06BA8DB867DE}" presName="bgShapesFlow" presStyleCnt="0"/>
      <dgm:spPr/>
    </dgm:pt>
    <dgm:pt modelId="{FAFB4611-9431-4255-A125-81CB7A567B9F}" type="pres">
      <dgm:prSet presAssocID="{D8E01607-8FE5-4AEC-A2B7-9FC630A6EB2E}" presName="rectComp" presStyleCnt="0"/>
      <dgm:spPr/>
    </dgm:pt>
    <dgm:pt modelId="{5A00EB49-124E-4BD2-A3A5-440735919412}" type="pres">
      <dgm:prSet presAssocID="{D8E01607-8FE5-4AEC-A2B7-9FC630A6EB2E}" presName="bgRect" presStyleLbl="bgShp" presStyleIdx="0" presStyleCnt="3" custLinFactNeighborY="-445"/>
      <dgm:spPr/>
    </dgm:pt>
    <dgm:pt modelId="{0CBD9555-3659-45FA-BB1E-9BE446C0F475}" type="pres">
      <dgm:prSet presAssocID="{D8E01607-8FE5-4AEC-A2B7-9FC630A6EB2E}" presName="bgRectTx" presStyleLbl="bgShp" presStyleIdx="0" presStyleCnt="3">
        <dgm:presLayoutVars>
          <dgm:bulletEnabled val="1"/>
        </dgm:presLayoutVars>
      </dgm:prSet>
      <dgm:spPr/>
    </dgm:pt>
    <dgm:pt modelId="{62841A83-ADF3-47E6-9677-145D56C95E57}" type="pres">
      <dgm:prSet presAssocID="{D8E01607-8FE5-4AEC-A2B7-9FC630A6EB2E}" presName="spComp" presStyleCnt="0"/>
      <dgm:spPr/>
    </dgm:pt>
    <dgm:pt modelId="{18A373CE-98ED-433F-A65B-3EF298FD49D6}" type="pres">
      <dgm:prSet presAssocID="{D8E01607-8FE5-4AEC-A2B7-9FC630A6EB2E}" presName="hSp" presStyleCnt="0"/>
      <dgm:spPr/>
    </dgm:pt>
    <dgm:pt modelId="{642245A5-285F-4E63-8E33-6651D9C38F25}" type="pres">
      <dgm:prSet presAssocID="{269624E5-5F24-4383-8091-AA257B11E74D}" presName="rectComp" presStyleCnt="0"/>
      <dgm:spPr/>
    </dgm:pt>
    <dgm:pt modelId="{6954A593-957D-431F-BA06-5FD3B804E76A}" type="pres">
      <dgm:prSet presAssocID="{269624E5-5F24-4383-8091-AA257B11E74D}" presName="bgRect" presStyleLbl="bgShp" presStyleIdx="1" presStyleCnt="3"/>
      <dgm:spPr/>
    </dgm:pt>
    <dgm:pt modelId="{C89FA7B0-311A-41E7-8077-930420A90A60}" type="pres">
      <dgm:prSet presAssocID="{269624E5-5F24-4383-8091-AA257B11E74D}" presName="bgRectTx" presStyleLbl="bgShp" presStyleIdx="1" presStyleCnt="3">
        <dgm:presLayoutVars>
          <dgm:bulletEnabled val="1"/>
        </dgm:presLayoutVars>
      </dgm:prSet>
      <dgm:spPr/>
    </dgm:pt>
    <dgm:pt modelId="{AAE08F8B-DBF0-49FE-8685-660D3DA6A8BF}" type="pres">
      <dgm:prSet presAssocID="{269624E5-5F24-4383-8091-AA257B11E74D}" presName="spComp" presStyleCnt="0"/>
      <dgm:spPr/>
    </dgm:pt>
    <dgm:pt modelId="{618E3824-6F69-4AB7-AC0D-6A5D405DD4D9}" type="pres">
      <dgm:prSet presAssocID="{269624E5-5F24-4383-8091-AA257B11E74D}" presName="hSp" presStyleCnt="0"/>
      <dgm:spPr/>
    </dgm:pt>
    <dgm:pt modelId="{7F2E0F2F-AED4-4849-BAE4-DE9871694474}" type="pres">
      <dgm:prSet presAssocID="{B3B03B4A-DA22-47D4-BD1D-3179C04720BA}" presName="rectComp" presStyleCnt="0"/>
      <dgm:spPr/>
    </dgm:pt>
    <dgm:pt modelId="{CADDC503-7CF8-4C36-91A9-3BAF32452C36}" type="pres">
      <dgm:prSet presAssocID="{B3B03B4A-DA22-47D4-BD1D-3179C04720BA}" presName="bgRect" presStyleLbl="bgShp" presStyleIdx="2" presStyleCnt="3" custLinFactNeighborY="-445"/>
      <dgm:spPr/>
    </dgm:pt>
    <dgm:pt modelId="{93B3F418-0D98-48B6-80CE-27A3330F1CFD}" type="pres">
      <dgm:prSet presAssocID="{B3B03B4A-DA22-47D4-BD1D-3179C04720BA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BB508901-358D-4D5F-A213-1988F5B1FF50}" type="presOf" srcId="{201BD12D-096A-4D79-87D0-5DBCE867FE4C}" destId="{42A0309E-9FF1-4308-A2A2-CBD7CF5765F7}" srcOrd="1" destOrd="0" presId="urn:microsoft.com/office/officeart/2005/8/layout/hierarchy5"/>
    <dgm:cxn modelId="{6AEE6002-6481-48D5-AE84-D69BF0ABE642}" type="presOf" srcId="{C5DDC410-0851-4776-A7BE-CC1D1DA3B4DC}" destId="{ABEB9827-103E-4CFF-8994-5E47D4529A74}" srcOrd="0" destOrd="0" presId="urn:microsoft.com/office/officeart/2005/8/layout/hierarchy5"/>
    <dgm:cxn modelId="{5C15860D-FD7C-4608-82FA-FA4D3C31BB2C}" srcId="{58401276-E6EE-4A51-9F71-D371A629D971}" destId="{B889A955-7AD0-428D-94FA-0EF96E1A1D3C}" srcOrd="2" destOrd="0" parTransId="{201BD12D-096A-4D79-87D0-5DBCE867FE4C}" sibTransId="{D844D1F9-4B81-419C-A2FF-B0525F68E7AA}"/>
    <dgm:cxn modelId="{E846ED11-7725-4C97-9866-7E31D1FD752D}" type="presOf" srcId="{9C57C08A-EC50-4F2C-B3D7-EF9BDF4DD322}" destId="{25A998A9-65C8-43B3-8AC3-F84D750FF3FE}" srcOrd="1" destOrd="0" presId="urn:microsoft.com/office/officeart/2005/8/layout/hierarchy5"/>
    <dgm:cxn modelId="{BCDC881B-30EF-44C8-BF14-F47392D0E517}" type="presOf" srcId="{269624E5-5F24-4383-8091-AA257B11E74D}" destId="{C89FA7B0-311A-41E7-8077-930420A90A60}" srcOrd="1" destOrd="0" presId="urn:microsoft.com/office/officeart/2005/8/layout/hierarchy5"/>
    <dgm:cxn modelId="{66724B28-9D4D-454C-8B3E-11557E20EBE4}" srcId="{A0D36B29-21DE-40A4-B31C-8C038276736B}" destId="{8B1DDAD3-67DE-4EF3-96D4-05F8F8E2589E}" srcOrd="0" destOrd="0" parTransId="{1B12E9D0-33FF-444C-923D-2115CCE84D95}" sibTransId="{C904238A-18A2-41A2-8081-1D9127F455F0}"/>
    <dgm:cxn modelId="{8A8E8228-E303-4710-B8C3-DA1B758F72FF}" type="presOf" srcId="{AD9169C2-4ADC-45CD-BB87-389DFB8C6617}" destId="{04E67FD1-473D-4E1C-B98E-EAC0225D84AB}" srcOrd="0" destOrd="0" presId="urn:microsoft.com/office/officeart/2005/8/layout/hierarchy5"/>
    <dgm:cxn modelId="{9C788D37-9A91-4B61-BAD2-740FF3FCD2F0}" type="presOf" srcId="{201BD12D-096A-4D79-87D0-5DBCE867FE4C}" destId="{4746A65C-BAD5-433F-B241-3660FA3EF8E1}" srcOrd="0" destOrd="0" presId="urn:microsoft.com/office/officeart/2005/8/layout/hierarchy5"/>
    <dgm:cxn modelId="{0A3BF438-693C-462B-83A0-F71488393860}" type="presOf" srcId="{D8E01607-8FE5-4AEC-A2B7-9FC630A6EB2E}" destId="{0CBD9555-3659-45FA-BB1E-9BE446C0F475}" srcOrd="1" destOrd="0" presId="urn:microsoft.com/office/officeart/2005/8/layout/hierarchy5"/>
    <dgm:cxn modelId="{F4A45841-8287-43DC-B1B7-447D94591990}" srcId="{AD9169C2-4ADC-45CD-BB87-389DFB8C6617}" destId="{1DD39C39-D59E-4D8E-BCE1-D719AE03DA88}" srcOrd="1" destOrd="0" parTransId="{FFD589B2-4D74-4414-B6F6-8FADB61B312F}" sibTransId="{D78E3569-7F57-4E10-9E4A-C6A266C73B0B}"/>
    <dgm:cxn modelId="{0A776F63-2D6A-4F5B-9897-35D0B626C9C0}" srcId="{3FA41606-7E52-4097-ABB1-06BA8DB867DE}" destId="{269624E5-5F24-4383-8091-AA257B11E74D}" srcOrd="2" destOrd="0" parTransId="{4DACBB42-F9A3-4C24-BF87-E200BE92962B}" sibTransId="{03E191B1-7134-4193-8ED5-C1F0DA84DC0B}"/>
    <dgm:cxn modelId="{9EF55B6C-8F4B-4695-B594-16F2DAC94AED}" srcId="{3FA41606-7E52-4097-ABB1-06BA8DB867DE}" destId="{B3B03B4A-DA22-47D4-BD1D-3179C04720BA}" srcOrd="3" destOrd="0" parTransId="{79017B21-76B0-4FAE-BAB1-135CA8B410AC}" sibTransId="{606BF403-B2D8-4BB8-98BC-E9664E5DE1D5}"/>
    <dgm:cxn modelId="{9BACA14C-01D0-451C-9578-0772BFBE2A81}" type="presOf" srcId="{EB89A69C-5D3B-4959-866D-CD3E9155A056}" destId="{C3ED2267-732D-4280-973D-6E0DDB261327}" srcOrd="0" destOrd="0" presId="urn:microsoft.com/office/officeart/2005/8/layout/hierarchy5"/>
    <dgm:cxn modelId="{07B8084D-BFA0-40B1-8376-5E64DCF99372}" type="presOf" srcId="{269624E5-5F24-4383-8091-AA257B11E74D}" destId="{6954A593-957D-431F-BA06-5FD3B804E76A}" srcOrd="0" destOrd="0" presId="urn:microsoft.com/office/officeart/2005/8/layout/hierarchy5"/>
    <dgm:cxn modelId="{DFEDA24D-ACB6-406D-B2F3-FFE796FDECD1}" type="presOf" srcId="{FFD589B2-4D74-4414-B6F6-8FADB61B312F}" destId="{76ABE652-2863-4C96-B8B0-62B594A33743}" srcOrd="0" destOrd="0" presId="urn:microsoft.com/office/officeart/2005/8/layout/hierarchy5"/>
    <dgm:cxn modelId="{628BF04D-5B41-4D00-AE10-18AEBA1DA9F9}" srcId="{3FA41606-7E52-4097-ABB1-06BA8DB867DE}" destId="{58401276-E6EE-4A51-9F71-D371A629D971}" srcOrd="0" destOrd="0" parTransId="{F024B5EF-08BC-4A7B-A025-C75AC820A76D}" sibTransId="{7CBDAEC2-321A-4CD1-A9BF-E22188235800}"/>
    <dgm:cxn modelId="{A740034E-6022-40E3-96D8-6BF4AD5B81B3}" type="presOf" srcId="{9C57C08A-EC50-4F2C-B3D7-EF9BDF4DD322}" destId="{8F5F1C54-884C-437C-A82C-EDBBA5FAB6FD}" srcOrd="0" destOrd="0" presId="urn:microsoft.com/office/officeart/2005/8/layout/hierarchy5"/>
    <dgm:cxn modelId="{9619086E-AD61-4709-91DD-BC97DACF170D}" type="presOf" srcId="{D8E01607-8FE5-4AEC-A2B7-9FC630A6EB2E}" destId="{5A00EB49-124E-4BD2-A3A5-440735919412}" srcOrd="0" destOrd="0" presId="urn:microsoft.com/office/officeart/2005/8/layout/hierarchy5"/>
    <dgm:cxn modelId="{31FCA54F-1A1F-4BDF-97F8-4E6B01A054AB}" type="presOf" srcId="{F3EDF6DC-5CA4-4074-9149-B1B19DB4B728}" destId="{EE93C44B-8B5C-48A9-BED1-3D2AB52555A9}" srcOrd="1" destOrd="0" presId="urn:microsoft.com/office/officeart/2005/8/layout/hierarchy5"/>
    <dgm:cxn modelId="{670C3672-340A-421A-A52B-EF9027ADE9E1}" srcId="{58401276-E6EE-4A51-9F71-D371A629D971}" destId="{AD9169C2-4ADC-45CD-BB87-389DFB8C6617}" srcOrd="1" destOrd="0" parTransId="{EB89A69C-5D3B-4959-866D-CD3E9155A056}" sibTransId="{3DB87192-D9B6-4C90-A0E9-304B61CF63CD}"/>
    <dgm:cxn modelId="{9A223752-44A6-47C0-B946-08E6C278BBBC}" type="presOf" srcId="{A0D36B29-21DE-40A4-B31C-8C038276736B}" destId="{8979382F-BEBD-4EB6-A6F2-C367523746BB}" srcOrd="0" destOrd="0" presId="urn:microsoft.com/office/officeart/2005/8/layout/hierarchy5"/>
    <dgm:cxn modelId="{E84B327F-40CA-427E-93C2-57BB92F97EB5}" type="presOf" srcId="{B3B03B4A-DA22-47D4-BD1D-3179C04720BA}" destId="{CADDC503-7CF8-4C36-91A9-3BAF32452C36}" srcOrd="0" destOrd="0" presId="urn:microsoft.com/office/officeart/2005/8/layout/hierarchy5"/>
    <dgm:cxn modelId="{0B62E180-5A99-4C40-8B8A-C8DE75AC54C7}" type="presOf" srcId="{EB89A69C-5D3B-4959-866D-CD3E9155A056}" destId="{E550D501-FA61-4A7B-8E27-DB180791B433}" srcOrd="1" destOrd="0" presId="urn:microsoft.com/office/officeart/2005/8/layout/hierarchy5"/>
    <dgm:cxn modelId="{3FB2F88B-C362-4134-B287-6DE29EDA1EBF}" type="presOf" srcId="{1DD39C39-D59E-4D8E-BCE1-D719AE03DA88}" destId="{CACFAF44-CA82-411C-8312-ABAD9BF6E786}" srcOrd="0" destOrd="0" presId="urn:microsoft.com/office/officeart/2005/8/layout/hierarchy5"/>
    <dgm:cxn modelId="{C67FA5A4-F1B2-4C2A-83F2-54381A8934E8}" srcId="{58401276-E6EE-4A51-9F71-D371A629D971}" destId="{A0D36B29-21DE-40A4-B31C-8C038276736B}" srcOrd="0" destOrd="0" parTransId="{9C57C08A-EC50-4F2C-B3D7-EF9BDF4DD322}" sibTransId="{11EAED00-710E-4362-8F73-F60938A8C148}"/>
    <dgm:cxn modelId="{2FDC85AD-C42F-4A80-B148-FED75D7B2CD8}" srcId="{AD9169C2-4ADC-45CD-BB87-389DFB8C6617}" destId="{C5DDC410-0851-4776-A7BE-CC1D1DA3B4DC}" srcOrd="0" destOrd="0" parTransId="{F3EDF6DC-5CA4-4074-9149-B1B19DB4B728}" sibTransId="{B37C21A1-E6BA-4897-8140-1706CC133690}"/>
    <dgm:cxn modelId="{22C188B0-9A2D-4363-9F41-18813BBCD46B}" type="presOf" srcId="{8B1DDAD3-67DE-4EF3-96D4-05F8F8E2589E}" destId="{437FABCD-18F7-4C08-B990-77A8494E23AA}" srcOrd="0" destOrd="0" presId="urn:microsoft.com/office/officeart/2005/8/layout/hierarchy5"/>
    <dgm:cxn modelId="{D74B01B4-5EE0-4B77-8426-257418027D09}" type="presOf" srcId="{7EA851D5-3E99-4E9D-9BEF-37ABB8D38B66}" destId="{D764A732-9A5E-4FAA-B548-CA9C6CFC3849}" srcOrd="0" destOrd="0" presId="urn:microsoft.com/office/officeart/2005/8/layout/hierarchy5"/>
    <dgm:cxn modelId="{4DCC90B7-3D2E-41C9-882C-B817C1EFE8AA}" type="presOf" srcId="{B3B03B4A-DA22-47D4-BD1D-3179C04720BA}" destId="{93B3F418-0D98-48B6-80CE-27A3330F1CFD}" srcOrd="1" destOrd="0" presId="urn:microsoft.com/office/officeart/2005/8/layout/hierarchy5"/>
    <dgm:cxn modelId="{64DA17B8-7D08-4AF9-92CF-3EE438C94B8D}" type="presOf" srcId="{8D31ABC1-7019-4A8C-9863-B906A90F7721}" destId="{5497F9FD-071F-4484-9D50-B5A3EED6DD79}" srcOrd="1" destOrd="0" presId="urn:microsoft.com/office/officeart/2005/8/layout/hierarchy5"/>
    <dgm:cxn modelId="{306336BD-5DCF-40D1-B73E-E96633877C14}" type="presOf" srcId="{1B12E9D0-33FF-444C-923D-2115CCE84D95}" destId="{F2215487-FA5E-4469-AFEF-8CB2D3120C9E}" srcOrd="1" destOrd="0" presId="urn:microsoft.com/office/officeart/2005/8/layout/hierarchy5"/>
    <dgm:cxn modelId="{C0B1FAC7-CA75-4D72-A52D-859DD6451C74}" type="presOf" srcId="{1B12E9D0-33FF-444C-923D-2115CCE84D95}" destId="{4ECC2093-82A6-4E74-AA7A-DF48792AE650}" srcOrd="0" destOrd="0" presId="urn:microsoft.com/office/officeart/2005/8/layout/hierarchy5"/>
    <dgm:cxn modelId="{DB2239C8-B373-474B-98B3-F617D86783C9}" type="presOf" srcId="{B889A955-7AD0-428D-94FA-0EF96E1A1D3C}" destId="{49C827B5-7E09-46C6-8121-786217A96A4F}" srcOrd="0" destOrd="0" presId="urn:microsoft.com/office/officeart/2005/8/layout/hierarchy5"/>
    <dgm:cxn modelId="{B80AD4C9-3D32-4820-90CD-494A78688679}" type="presOf" srcId="{3FA41606-7E52-4097-ABB1-06BA8DB867DE}" destId="{7EE4FF5A-AEB7-4C6F-9C15-8FF24C3343A2}" srcOrd="0" destOrd="0" presId="urn:microsoft.com/office/officeart/2005/8/layout/hierarchy5"/>
    <dgm:cxn modelId="{E9E7AED4-CF80-43C4-986A-6B29BC5CDD4F}" type="presOf" srcId="{F3EDF6DC-5CA4-4074-9149-B1B19DB4B728}" destId="{FA8A7EF3-3B82-4165-8F74-E27C3D904BD9}" srcOrd="0" destOrd="0" presId="urn:microsoft.com/office/officeart/2005/8/layout/hierarchy5"/>
    <dgm:cxn modelId="{E4564EDD-4B70-4E0C-80AD-00E8BD216DFE}" srcId="{B889A955-7AD0-428D-94FA-0EF96E1A1D3C}" destId="{7EA851D5-3E99-4E9D-9BEF-37ABB8D38B66}" srcOrd="0" destOrd="0" parTransId="{8D31ABC1-7019-4A8C-9863-B906A90F7721}" sibTransId="{87AC6D96-4D03-41B3-852A-A0AB26354167}"/>
    <dgm:cxn modelId="{A0532AE1-4F61-47BF-9B97-C94D524039BC}" srcId="{3FA41606-7E52-4097-ABB1-06BA8DB867DE}" destId="{D8E01607-8FE5-4AEC-A2B7-9FC630A6EB2E}" srcOrd="1" destOrd="0" parTransId="{5D8A522A-59F2-4A45-8779-1C7B9980F676}" sibTransId="{C9E7BE22-952A-41DB-B783-92E9104FCA9C}"/>
    <dgm:cxn modelId="{3CA671EF-2447-471C-87F1-D418ACEAAA6B}" type="presOf" srcId="{8D31ABC1-7019-4A8C-9863-B906A90F7721}" destId="{4EF5EB6B-4794-4996-BB58-01F99D40DBAE}" srcOrd="0" destOrd="0" presId="urn:microsoft.com/office/officeart/2005/8/layout/hierarchy5"/>
    <dgm:cxn modelId="{897356F4-1E3D-43E5-A923-419F873B18A6}" type="presOf" srcId="{FFD589B2-4D74-4414-B6F6-8FADB61B312F}" destId="{4A17081B-ECF9-40C0-B857-7A6435C36AD9}" srcOrd="1" destOrd="0" presId="urn:microsoft.com/office/officeart/2005/8/layout/hierarchy5"/>
    <dgm:cxn modelId="{B1AEDCF6-1EF1-4F5A-8D65-A6A6FB6B4093}" type="presOf" srcId="{58401276-E6EE-4A51-9F71-D371A629D971}" destId="{3ECE02ED-52E0-40D6-9A54-B2C39B8E0887}" srcOrd="0" destOrd="0" presId="urn:microsoft.com/office/officeart/2005/8/layout/hierarchy5"/>
    <dgm:cxn modelId="{6D0BBFFB-49DC-4E42-BDA0-BCADC157D0A7}" type="presParOf" srcId="{7EE4FF5A-AEB7-4C6F-9C15-8FF24C3343A2}" destId="{B206AEF2-A978-4E0A-9D3F-90B9816B8728}" srcOrd="0" destOrd="0" presId="urn:microsoft.com/office/officeart/2005/8/layout/hierarchy5"/>
    <dgm:cxn modelId="{87165140-A209-46D3-B48C-A09DAC9E0985}" type="presParOf" srcId="{B206AEF2-A978-4E0A-9D3F-90B9816B8728}" destId="{92676CA9-230A-43EA-98A9-7244D521F2C5}" srcOrd="0" destOrd="0" presId="urn:microsoft.com/office/officeart/2005/8/layout/hierarchy5"/>
    <dgm:cxn modelId="{B919F78B-2A5D-4F35-AD38-1B10EF65962C}" type="presParOf" srcId="{B206AEF2-A978-4E0A-9D3F-90B9816B8728}" destId="{968CA766-014F-4512-AAAE-9469FF88917D}" srcOrd="1" destOrd="0" presId="urn:microsoft.com/office/officeart/2005/8/layout/hierarchy5"/>
    <dgm:cxn modelId="{343D4132-5292-4F0B-8764-32D5445032A1}" type="presParOf" srcId="{968CA766-014F-4512-AAAE-9469FF88917D}" destId="{16F06DFB-1AA4-4A80-8CC5-D2335271923F}" srcOrd="0" destOrd="0" presId="urn:microsoft.com/office/officeart/2005/8/layout/hierarchy5"/>
    <dgm:cxn modelId="{4864BAC5-7FC2-464C-89C8-15853154B597}" type="presParOf" srcId="{16F06DFB-1AA4-4A80-8CC5-D2335271923F}" destId="{3ECE02ED-52E0-40D6-9A54-B2C39B8E0887}" srcOrd="0" destOrd="0" presId="urn:microsoft.com/office/officeart/2005/8/layout/hierarchy5"/>
    <dgm:cxn modelId="{0C18EDCD-27CA-4F7E-A8F3-A9EB6EFC92EC}" type="presParOf" srcId="{16F06DFB-1AA4-4A80-8CC5-D2335271923F}" destId="{B1770C0C-167A-4BAC-862C-6450A12CC4FE}" srcOrd="1" destOrd="0" presId="urn:microsoft.com/office/officeart/2005/8/layout/hierarchy5"/>
    <dgm:cxn modelId="{7C85B646-DCAD-4C85-8011-B1A7A3E6FBEE}" type="presParOf" srcId="{B1770C0C-167A-4BAC-862C-6450A12CC4FE}" destId="{8F5F1C54-884C-437C-A82C-EDBBA5FAB6FD}" srcOrd="0" destOrd="0" presId="urn:microsoft.com/office/officeart/2005/8/layout/hierarchy5"/>
    <dgm:cxn modelId="{D8F1CB01-9BE4-4C17-8A59-06E0FE25485E}" type="presParOf" srcId="{8F5F1C54-884C-437C-A82C-EDBBA5FAB6FD}" destId="{25A998A9-65C8-43B3-8AC3-F84D750FF3FE}" srcOrd="0" destOrd="0" presId="urn:microsoft.com/office/officeart/2005/8/layout/hierarchy5"/>
    <dgm:cxn modelId="{5B03C4A7-B727-4077-9B55-BCA72C663A93}" type="presParOf" srcId="{B1770C0C-167A-4BAC-862C-6450A12CC4FE}" destId="{3A482B2C-6E42-4D5C-9CB6-FDBFD4FA158F}" srcOrd="1" destOrd="0" presId="urn:microsoft.com/office/officeart/2005/8/layout/hierarchy5"/>
    <dgm:cxn modelId="{669A2BA2-08C2-4BBF-9733-83C00FD21286}" type="presParOf" srcId="{3A482B2C-6E42-4D5C-9CB6-FDBFD4FA158F}" destId="{8979382F-BEBD-4EB6-A6F2-C367523746BB}" srcOrd="0" destOrd="0" presId="urn:microsoft.com/office/officeart/2005/8/layout/hierarchy5"/>
    <dgm:cxn modelId="{C59B68FB-DE62-4351-9C13-8860D8CF03FF}" type="presParOf" srcId="{3A482B2C-6E42-4D5C-9CB6-FDBFD4FA158F}" destId="{341E3AC3-57DC-42E7-95E5-82096F720BB2}" srcOrd="1" destOrd="0" presId="urn:microsoft.com/office/officeart/2005/8/layout/hierarchy5"/>
    <dgm:cxn modelId="{99E0B800-B9B5-494A-8DF1-E12B6036C294}" type="presParOf" srcId="{341E3AC3-57DC-42E7-95E5-82096F720BB2}" destId="{4ECC2093-82A6-4E74-AA7A-DF48792AE650}" srcOrd="0" destOrd="0" presId="urn:microsoft.com/office/officeart/2005/8/layout/hierarchy5"/>
    <dgm:cxn modelId="{1786773A-D82D-49B2-A75C-F224868326CD}" type="presParOf" srcId="{4ECC2093-82A6-4E74-AA7A-DF48792AE650}" destId="{F2215487-FA5E-4469-AFEF-8CB2D3120C9E}" srcOrd="0" destOrd="0" presId="urn:microsoft.com/office/officeart/2005/8/layout/hierarchy5"/>
    <dgm:cxn modelId="{6B5E35FF-A3B7-4AF3-99F6-76C3C3324419}" type="presParOf" srcId="{341E3AC3-57DC-42E7-95E5-82096F720BB2}" destId="{7CE46B2B-EF9B-421D-A0EE-79902F429E2D}" srcOrd="1" destOrd="0" presId="urn:microsoft.com/office/officeart/2005/8/layout/hierarchy5"/>
    <dgm:cxn modelId="{0CD3DB72-F835-4E64-A380-2B38825FF44D}" type="presParOf" srcId="{7CE46B2B-EF9B-421D-A0EE-79902F429E2D}" destId="{437FABCD-18F7-4C08-B990-77A8494E23AA}" srcOrd="0" destOrd="0" presId="urn:microsoft.com/office/officeart/2005/8/layout/hierarchy5"/>
    <dgm:cxn modelId="{CF265CEB-D9F0-4046-BBEA-E3DCF65AAB5E}" type="presParOf" srcId="{7CE46B2B-EF9B-421D-A0EE-79902F429E2D}" destId="{9FD27ABF-A796-4787-9F77-FF79EB226445}" srcOrd="1" destOrd="0" presId="urn:microsoft.com/office/officeart/2005/8/layout/hierarchy5"/>
    <dgm:cxn modelId="{74857594-9516-46A2-9CAD-2447E42EE2E9}" type="presParOf" srcId="{B1770C0C-167A-4BAC-862C-6450A12CC4FE}" destId="{C3ED2267-732D-4280-973D-6E0DDB261327}" srcOrd="2" destOrd="0" presId="urn:microsoft.com/office/officeart/2005/8/layout/hierarchy5"/>
    <dgm:cxn modelId="{7133FC46-6F23-48BF-A498-237E14BF57D1}" type="presParOf" srcId="{C3ED2267-732D-4280-973D-6E0DDB261327}" destId="{E550D501-FA61-4A7B-8E27-DB180791B433}" srcOrd="0" destOrd="0" presId="urn:microsoft.com/office/officeart/2005/8/layout/hierarchy5"/>
    <dgm:cxn modelId="{204D77A6-D65C-42B4-B379-624F8269646E}" type="presParOf" srcId="{B1770C0C-167A-4BAC-862C-6450A12CC4FE}" destId="{1D42515F-205D-401C-A197-5D527278B908}" srcOrd="3" destOrd="0" presId="urn:microsoft.com/office/officeart/2005/8/layout/hierarchy5"/>
    <dgm:cxn modelId="{3E8FDCD1-0D7E-493B-94AE-50F203734316}" type="presParOf" srcId="{1D42515F-205D-401C-A197-5D527278B908}" destId="{04E67FD1-473D-4E1C-B98E-EAC0225D84AB}" srcOrd="0" destOrd="0" presId="urn:microsoft.com/office/officeart/2005/8/layout/hierarchy5"/>
    <dgm:cxn modelId="{135B64FF-1737-485D-9B4B-5329463F822A}" type="presParOf" srcId="{1D42515F-205D-401C-A197-5D527278B908}" destId="{1EDC659B-5D1F-40E7-9D44-75C9E7929C80}" srcOrd="1" destOrd="0" presId="urn:microsoft.com/office/officeart/2005/8/layout/hierarchy5"/>
    <dgm:cxn modelId="{5C0A41D7-948E-424B-BAC8-17BA3E28A5C4}" type="presParOf" srcId="{1EDC659B-5D1F-40E7-9D44-75C9E7929C80}" destId="{FA8A7EF3-3B82-4165-8F74-E27C3D904BD9}" srcOrd="0" destOrd="0" presId="urn:microsoft.com/office/officeart/2005/8/layout/hierarchy5"/>
    <dgm:cxn modelId="{341080DE-26AB-406E-8276-29A090890A99}" type="presParOf" srcId="{FA8A7EF3-3B82-4165-8F74-E27C3D904BD9}" destId="{EE93C44B-8B5C-48A9-BED1-3D2AB52555A9}" srcOrd="0" destOrd="0" presId="urn:microsoft.com/office/officeart/2005/8/layout/hierarchy5"/>
    <dgm:cxn modelId="{58B634E4-94BA-4820-B76B-B3C815C2DE5D}" type="presParOf" srcId="{1EDC659B-5D1F-40E7-9D44-75C9E7929C80}" destId="{4C4D09A4-C0FB-49B6-A9FD-B8FF08F59889}" srcOrd="1" destOrd="0" presId="urn:microsoft.com/office/officeart/2005/8/layout/hierarchy5"/>
    <dgm:cxn modelId="{543BF24B-163C-4AA8-8FCD-EA6D7CA5B576}" type="presParOf" srcId="{4C4D09A4-C0FB-49B6-A9FD-B8FF08F59889}" destId="{ABEB9827-103E-4CFF-8994-5E47D4529A74}" srcOrd="0" destOrd="0" presId="urn:microsoft.com/office/officeart/2005/8/layout/hierarchy5"/>
    <dgm:cxn modelId="{1892F401-CAD9-4FA7-BF95-91009B74C6A4}" type="presParOf" srcId="{4C4D09A4-C0FB-49B6-A9FD-B8FF08F59889}" destId="{DB99F1A8-E89A-4DBC-A2B9-1C4C56875B18}" srcOrd="1" destOrd="0" presId="urn:microsoft.com/office/officeart/2005/8/layout/hierarchy5"/>
    <dgm:cxn modelId="{64C6DDE2-AFB5-4AFC-B53A-857C10DB14B5}" type="presParOf" srcId="{1EDC659B-5D1F-40E7-9D44-75C9E7929C80}" destId="{76ABE652-2863-4C96-B8B0-62B594A33743}" srcOrd="2" destOrd="0" presId="urn:microsoft.com/office/officeart/2005/8/layout/hierarchy5"/>
    <dgm:cxn modelId="{6D187CB1-7398-4AB2-B958-ABC17C49309C}" type="presParOf" srcId="{76ABE652-2863-4C96-B8B0-62B594A33743}" destId="{4A17081B-ECF9-40C0-B857-7A6435C36AD9}" srcOrd="0" destOrd="0" presId="urn:microsoft.com/office/officeart/2005/8/layout/hierarchy5"/>
    <dgm:cxn modelId="{538D65D1-9C64-4B6E-92D0-36EBBE5C48E3}" type="presParOf" srcId="{1EDC659B-5D1F-40E7-9D44-75C9E7929C80}" destId="{E9AB9082-F3EF-43AF-BD2C-E7403D03CB51}" srcOrd="3" destOrd="0" presId="urn:microsoft.com/office/officeart/2005/8/layout/hierarchy5"/>
    <dgm:cxn modelId="{592FD6B0-B2AE-41F6-8CE9-ACFD41F1B468}" type="presParOf" srcId="{E9AB9082-F3EF-43AF-BD2C-E7403D03CB51}" destId="{CACFAF44-CA82-411C-8312-ABAD9BF6E786}" srcOrd="0" destOrd="0" presId="urn:microsoft.com/office/officeart/2005/8/layout/hierarchy5"/>
    <dgm:cxn modelId="{E7430C07-8A11-4B77-996F-A26DEE80B8B4}" type="presParOf" srcId="{E9AB9082-F3EF-43AF-BD2C-E7403D03CB51}" destId="{F3902525-D6CF-4C08-A867-8C7CB7587909}" srcOrd="1" destOrd="0" presId="urn:microsoft.com/office/officeart/2005/8/layout/hierarchy5"/>
    <dgm:cxn modelId="{3726A7EA-0092-4433-A26D-543C86D17C6F}" type="presParOf" srcId="{B1770C0C-167A-4BAC-862C-6450A12CC4FE}" destId="{4746A65C-BAD5-433F-B241-3660FA3EF8E1}" srcOrd="4" destOrd="0" presId="urn:microsoft.com/office/officeart/2005/8/layout/hierarchy5"/>
    <dgm:cxn modelId="{ECA1D15D-03B9-4297-8881-0CA22D90D38B}" type="presParOf" srcId="{4746A65C-BAD5-433F-B241-3660FA3EF8E1}" destId="{42A0309E-9FF1-4308-A2A2-CBD7CF5765F7}" srcOrd="0" destOrd="0" presId="urn:microsoft.com/office/officeart/2005/8/layout/hierarchy5"/>
    <dgm:cxn modelId="{3C3C89BC-C854-4FBC-87F8-97201486A4A8}" type="presParOf" srcId="{B1770C0C-167A-4BAC-862C-6450A12CC4FE}" destId="{8B0A9B3D-D173-4CB9-8329-E056A217896C}" srcOrd="5" destOrd="0" presId="urn:microsoft.com/office/officeart/2005/8/layout/hierarchy5"/>
    <dgm:cxn modelId="{4CC589F2-EA03-42AD-8898-BE8C877CF26F}" type="presParOf" srcId="{8B0A9B3D-D173-4CB9-8329-E056A217896C}" destId="{49C827B5-7E09-46C6-8121-786217A96A4F}" srcOrd="0" destOrd="0" presId="urn:microsoft.com/office/officeart/2005/8/layout/hierarchy5"/>
    <dgm:cxn modelId="{32FD3F56-EF1A-4483-98FC-6BA451D73E0B}" type="presParOf" srcId="{8B0A9B3D-D173-4CB9-8329-E056A217896C}" destId="{24AE3B55-7291-4B3F-A4B7-36C68FABEF34}" srcOrd="1" destOrd="0" presId="urn:microsoft.com/office/officeart/2005/8/layout/hierarchy5"/>
    <dgm:cxn modelId="{F19FB636-3927-45BE-B308-B12C8B15B143}" type="presParOf" srcId="{24AE3B55-7291-4B3F-A4B7-36C68FABEF34}" destId="{4EF5EB6B-4794-4996-BB58-01F99D40DBAE}" srcOrd="0" destOrd="0" presId="urn:microsoft.com/office/officeart/2005/8/layout/hierarchy5"/>
    <dgm:cxn modelId="{FCF6D007-D9E7-4805-B156-E94BC84BA525}" type="presParOf" srcId="{4EF5EB6B-4794-4996-BB58-01F99D40DBAE}" destId="{5497F9FD-071F-4484-9D50-B5A3EED6DD79}" srcOrd="0" destOrd="0" presId="urn:microsoft.com/office/officeart/2005/8/layout/hierarchy5"/>
    <dgm:cxn modelId="{B09543D4-A53B-4156-8C30-34C98FCCBF24}" type="presParOf" srcId="{24AE3B55-7291-4B3F-A4B7-36C68FABEF34}" destId="{FEB7406E-81A3-4D9E-ABDF-5541C9D7E4D3}" srcOrd="1" destOrd="0" presId="urn:microsoft.com/office/officeart/2005/8/layout/hierarchy5"/>
    <dgm:cxn modelId="{791E1EDD-12EE-4B82-8879-C4BFAAE46859}" type="presParOf" srcId="{FEB7406E-81A3-4D9E-ABDF-5541C9D7E4D3}" destId="{D764A732-9A5E-4FAA-B548-CA9C6CFC3849}" srcOrd="0" destOrd="0" presId="urn:microsoft.com/office/officeart/2005/8/layout/hierarchy5"/>
    <dgm:cxn modelId="{A4062A2A-3D75-417C-A222-1E670AEF2319}" type="presParOf" srcId="{FEB7406E-81A3-4D9E-ABDF-5541C9D7E4D3}" destId="{A936087C-F7A8-464A-A56F-10143013DD46}" srcOrd="1" destOrd="0" presId="urn:microsoft.com/office/officeart/2005/8/layout/hierarchy5"/>
    <dgm:cxn modelId="{087B8D65-6147-48DD-BC29-123ED862B167}" type="presParOf" srcId="{7EE4FF5A-AEB7-4C6F-9C15-8FF24C3343A2}" destId="{A79E68CB-6489-4ED9-9B6D-F1197B1B34C1}" srcOrd="1" destOrd="0" presId="urn:microsoft.com/office/officeart/2005/8/layout/hierarchy5"/>
    <dgm:cxn modelId="{E0B1F0AF-B351-4EF5-8851-1843232A8574}" type="presParOf" srcId="{A79E68CB-6489-4ED9-9B6D-F1197B1B34C1}" destId="{FAFB4611-9431-4255-A125-81CB7A567B9F}" srcOrd="0" destOrd="0" presId="urn:microsoft.com/office/officeart/2005/8/layout/hierarchy5"/>
    <dgm:cxn modelId="{585F8B8F-024F-4D01-80D7-4C997E1F6287}" type="presParOf" srcId="{FAFB4611-9431-4255-A125-81CB7A567B9F}" destId="{5A00EB49-124E-4BD2-A3A5-440735919412}" srcOrd="0" destOrd="0" presId="urn:microsoft.com/office/officeart/2005/8/layout/hierarchy5"/>
    <dgm:cxn modelId="{DE16D6D8-2876-49D3-A243-1FC6ADBCD8C8}" type="presParOf" srcId="{FAFB4611-9431-4255-A125-81CB7A567B9F}" destId="{0CBD9555-3659-45FA-BB1E-9BE446C0F475}" srcOrd="1" destOrd="0" presId="urn:microsoft.com/office/officeart/2005/8/layout/hierarchy5"/>
    <dgm:cxn modelId="{F4F730D4-1BD0-4273-8A60-D823EB4D6D4E}" type="presParOf" srcId="{A79E68CB-6489-4ED9-9B6D-F1197B1B34C1}" destId="{62841A83-ADF3-47E6-9677-145D56C95E57}" srcOrd="1" destOrd="0" presId="urn:microsoft.com/office/officeart/2005/8/layout/hierarchy5"/>
    <dgm:cxn modelId="{8DBBFC3D-B167-421F-8233-A5C2FDFE9B9D}" type="presParOf" srcId="{62841A83-ADF3-47E6-9677-145D56C95E57}" destId="{18A373CE-98ED-433F-A65B-3EF298FD49D6}" srcOrd="0" destOrd="0" presId="urn:microsoft.com/office/officeart/2005/8/layout/hierarchy5"/>
    <dgm:cxn modelId="{97C4F6C1-21F7-44CB-A22A-401B4D9DFE55}" type="presParOf" srcId="{A79E68CB-6489-4ED9-9B6D-F1197B1B34C1}" destId="{642245A5-285F-4E63-8E33-6651D9C38F25}" srcOrd="2" destOrd="0" presId="urn:microsoft.com/office/officeart/2005/8/layout/hierarchy5"/>
    <dgm:cxn modelId="{4B8AE459-2AEB-44C7-AD4A-16D5485DD858}" type="presParOf" srcId="{642245A5-285F-4E63-8E33-6651D9C38F25}" destId="{6954A593-957D-431F-BA06-5FD3B804E76A}" srcOrd="0" destOrd="0" presId="urn:microsoft.com/office/officeart/2005/8/layout/hierarchy5"/>
    <dgm:cxn modelId="{E0A9D6F3-950D-4207-8BD8-C7025F3B72EF}" type="presParOf" srcId="{642245A5-285F-4E63-8E33-6651D9C38F25}" destId="{C89FA7B0-311A-41E7-8077-930420A90A60}" srcOrd="1" destOrd="0" presId="urn:microsoft.com/office/officeart/2005/8/layout/hierarchy5"/>
    <dgm:cxn modelId="{B34CA849-B564-4DEC-A7EF-96638ECA0DB1}" type="presParOf" srcId="{A79E68CB-6489-4ED9-9B6D-F1197B1B34C1}" destId="{AAE08F8B-DBF0-49FE-8685-660D3DA6A8BF}" srcOrd="3" destOrd="0" presId="urn:microsoft.com/office/officeart/2005/8/layout/hierarchy5"/>
    <dgm:cxn modelId="{1D87A71D-EB18-4C73-BE42-710A5F191D6E}" type="presParOf" srcId="{AAE08F8B-DBF0-49FE-8685-660D3DA6A8BF}" destId="{618E3824-6F69-4AB7-AC0D-6A5D405DD4D9}" srcOrd="0" destOrd="0" presId="urn:microsoft.com/office/officeart/2005/8/layout/hierarchy5"/>
    <dgm:cxn modelId="{D5249056-C428-42C9-91EF-E4D3567B85E0}" type="presParOf" srcId="{A79E68CB-6489-4ED9-9B6D-F1197B1B34C1}" destId="{7F2E0F2F-AED4-4849-BAE4-DE9871694474}" srcOrd="4" destOrd="0" presId="urn:microsoft.com/office/officeart/2005/8/layout/hierarchy5"/>
    <dgm:cxn modelId="{CDFA0D1B-4C1A-412E-A873-909F711CE5DF}" type="presParOf" srcId="{7F2E0F2F-AED4-4849-BAE4-DE9871694474}" destId="{CADDC503-7CF8-4C36-91A9-3BAF32452C36}" srcOrd="0" destOrd="0" presId="urn:microsoft.com/office/officeart/2005/8/layout/hierarchy5"/>
    <dgm:cxn modelId="{25BB83A3-743E-4685-B8DF-F0D468FA6FC0}" type="presParOf" srcId="{7F2E0F2F-AED4-4849-BAE4-DE9871694474}" destId="{93B3F418-0D98-48B6-80CE-27A3330F1CF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A41606-7E52-4097-ABB1-06BA8DB867DE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401276-E6EE-4A51-9F71-D371A629D971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Alkane </a:t>
          </a:r>
        </a:p>
      </dgm:t>
    </dgm:pt>
    <dgm:pt modelId="{F024B5EF-08BC-4A7B-A025-C75AC820A76D}" type="parTrans" cxnId="{628BF04D-5B41-4D00-AE10-18AEBA1DA9F9}">
      <dgm:prSet/>
      <dgm:spPr/>
      <dgm:t>
        <a:bodyPr/>
        <a:lstStyle/>
        <a:p>
          <a:endParaRPr lang="en-US"/>
        </a:p>
      </dgm:t>
    </dgm:pt>
    <dgm:pt modelId="{7CBDAEC2-321A-4CD1-A9BF-E22188235800}" type="sibTrans" cxnId="{628BF04D-5B41-4D00-AE10-18AEBA1DA9F9}">
      <dgm:prSet/>
      <dgm:spPr/>
      <dgm:t>
        <a:bodyPr/>
        <a:lstStyle/>
        <a:p>
          <a:endParaRPr lang="en-US"/>
        </a:p>
      </dgm:t>
    </dgm:pt>
    <dgm:pt modelId="{A0D36B29-21DE-40A4-B31C-8C038276736B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TCHH</a:t>
          </a:r>
        </a:p>
      </dgm:t>
    </dgm:pt>
    <dgm:pt modelId="{9C57C08A-EC50-4F2C-B3D7-EF9BDF4DD322}" type="parTrans" cxnId="{C67FA5A4-F1B2-4C2A-83F2-54381A8934E8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EAED00-710E-4362-8F73-F60938A8C148}" type="sibTrans" cxnId="{C67FA5A4-F1B2-4C2A-83F2-54381A8934E8}">
      <dgm:prSet/>
      <dgm:spPr/>
      <dgm:t>
        <a:bodyPr/>
        <a:lstStyle/>
        <a:p>
          <a:endParaRPr lang="en-US"/>
        </a:p>
      </dgm:t>
    </dgm:pt>
    <dgm:pt modelId="{C5DDC410-0851-4776-A7BE-CC1D1DA3B4DC}">
      <dgm:prSet phldrT="[Text]" custT="1"/>
      <dgm:spPr/>
      <dgm:t>
        <a:bodyPr/>
        <a:lstStyle/>
        <a:p>
          <a:pPr algn="ctr"/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Nhiên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Nguyên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EDF6DC-5CA4-4074-9149-B1B19DB4B728}" type="parTrans" cxnId="{2FDC85AD-C42F-4A80-B148-FED75D7B2CD8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7C21A1-E6BA-4897-8140-1706CC133690}" type="sibTrans" cxnId="{2FDC85AD-C42F-4A80-B148-FED75D7B2CD8}">
      <dgm:prSet/>
      <dgm:spPr/>
      <dgm:t>
        <a:bodyPr/>
        <a:lstStyle/>
        <a:p>
          <a:endParaRPr lang="en-US"/>
        </a:p>
      </dgm:t>
    </dgm:pt>
    <dgm:pt modelId="{B889A955-7AD0-428D-94FA-0EF96E1A1D3C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chế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1BD12D-096A-4D79-87D0-5DBCE867FE4C}" type="parTrans" cxnId="{5C15860D-FD7C-4608-82FA-FA4D3C31BB2C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44D1F9-4B81-419C-A2FF-B0525F68E7AA}" type="sibTrans" cxnId="{5C15860D-FD7C-4608-82FA-FA4D3C31BB2C}">
      <dgm:prSet/>
      <dgm:spPr/>
      <dgm:t>
        <a:bodyPr/>
        <a:lstStyle/>
        <a:p>
          <a:endParaRPr lang="en-US"/>
        </a:p>
      </dgm:t>
    </dgm:pt>
    <dgm:pt modelId="{D8E01607-8FE5-4AEC-A2B7-9FC630A6EB2E}">
      <dgm:prSet phldrT="[Text]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8A522A-59F2-4A45-8779-1C7B9980F676}" type="parTrans" cxnId="{A0532AE1-4F61-47BF-9B97-C94D524039BC}">
      <dgm:prSet/>
      <dgm:spPr/>
      <dgm:t>
        <a:bodyPr/>
        <a:lstStyle/>
        <a:p>
          <a:endParaRPr lang="en-US"/>
        </a:p>
      </dgm:t>
    </dgm:pt>
    <dgm:pt modelId="{C9E7BE22-952A-41DB-B783-92E9104FCA9C}" type="sibTrans" cxnId="{A0532AE1-4F61-47BF-9B97-C94D524039BC}">
      <dgm:prSet/>
      <dgm:spPr/>
      <dgm:t>
        <a:bodyPr/>
        <a:lstStyle/>
        <a:p>
          <a:endParaRPr lang="en-US"/>
        </a:p>
      </dgm:t>
    </dgm:pt>
    <dgm:pt modelId="{269624E5-5F24-4383-8091-AA257B11E74D}">
      <dgm:prSet phldrT="[Text]" phldr="1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ACBB42-F9A3-4C24-BF87-E200BE92962B}" type="parTrans" cxnId="{0A776F63-2D6A-4F5B-9897-35D0B626C9C0}">
      <dgm:prSet/>
      <dgm:spPr/>
      <dgm:t>
        <a:bodyPr/>
        <a:lstStyle/>
        <a:p>
          <a:endParaRPr lang="en-US"/>
        </a:p>
      </dgm:t>
    </dgm:pt>
    <dgm:pt modelId="{03E191B1-7134-4193-8ED5-C1F0DA84DC0B}" type="sibTrans" cxnId="{0A776F63-2D6A-4F5B-9897-35D0B626C9C0}">
      <dgm:prSet/>
      <dgm:spPr/>
      <dgm:t>
        <a:bodyPr/>
        <a:lstStyle/>
        <a:p>
          <a:endParaRPr lang="en-US"/>
        </a:p>
      </dgm:t>
    </dgm:pt>
    <dgm:pt modelId="{B3B03B4A-DA22-47D4-BD1D-3179C04720BA}">
      <dgm:prSet phldrT="[Text]" phldr="1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017B21-76B0-4FAE-BAB1-135CA8B410AC}" type="parTrans" cxnId="{9EF55B6C-8F4B-4695-B594-16F2DAC94AED}">
      <dgm:prSet/>
      <dgm:spPr/>
      <dgm:t>
        <a:bodyPr/>
        <a:lstStyle/>
        <a:p>
          <a:endParaRPr lang="en-US"/>
        </a:p>
      </dgm:t>
    </dgm:pt>
    <dgm:pt modelId="{606BF403-B2D8-4BB8-98BC-E9664E5DE1D5}" type="sibTrans" cxnId="{9EF55B6C-8F4B-4695-B594-16F2DAC94AED}">
      <dgm:prSet/>
      <dgm:spPr/>
      <dgm:t>
        <a:bodyPr/>
        <a:lstStyle/>
        <a:p>
          <a:endParaRPr lang="en-US"/>
        </a:p>
      </dgm:t>
    </dgm:pt>
    <dgm:pt modelId="{7EA851D5-3E99-4E9D-9BEF-37ABB8D38B66}">
      <dgm:prSet phldrT="[Text]"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-Từ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dầu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mỏ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Khí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nhiên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31ABC1-7019-4A8C-9863-B906A90F7721}" type="parTrans" cxnId="{E4564EDD-4B70-4E0C-80AD-00E8BD216DFE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AC6D96-4D03-41B3-852A-A0AB26354167}" type="sibTrans" cxnId="{E4564EDD-4B70-4E0C-80AD-00E8BD216DFE}">
      <dgm:prSet/>
      <dgm:spPr/>
      <dgm:t>
        <a:bodyPr/>
        <a:lstStyle/>
        <a:p>
          <a:endParaRPr lang="en-US"/>
        </a:p>
      </dgm:t>
    </dgm:pt>
    <dgm:pt modelId="{AD9169C2-4ADC-45CD-BB87-389DFB8C6617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B87192-D9B6-4C90-A0E9-304B61CF63CD}" type="sibTrans" cxnId="{670C3672-340A-421A-A52B-EF9027ADE9E1}">
      <dgm:prSet/>
      <dgm:spPr/>
      <dgm:t>
        <a:bodyPr/>
        <a:lstStyle/>
        <a:p>
          <a:endParaRPr lang="en-US"/>
        </a:p>
      </dgm:t>
    </dgm:pt>
    <dgm:pt modelId="{EB89A69C-5D3B-4959-866D-CD3E9155A056}" type="parTrans" cxnId="{670C3672-340A-421A-A52B-EF9027ADE9E1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1DDAD3-67DE-4EF3-96D4-05F8F8E2589E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thế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halogen. 2.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cracking. 3.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reforming. 4.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12E9D0-33FF-444C-923D-2115CCE84D95}" type="parTrans" cxnId="{66724B28-9D4D-454C-8B3E-11557E20EBE4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04238A-18A2-41A2-8081-1D9127F455F0}" type="sibTrans" cxnId="{66724B28-9D4D-454C-8B3E-11557E20EBE4}">
      <dgm:prSet/>
      <dgm:spPr/>
      <dgm:t>
        <a:bodyPr/>
        <a:lstStyle/>
        <a:p>
          <a:endParaRPr lang="en-US"/>
        </a:p>
      </dgm:t>
    </dgm:pt>
    <dgm:pt modelId="{07806D75-C55C-433F-A0D6-1BCC23336520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Đặc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36639F-4610-4DED-9150-0CB4FB628931}" type="parTrans" cxnId="{C271F4F7-CABA-4E1D-A03F-EDAE9C042844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0AA01B-CE9B-4B16-BCD4-B9E1E794DCBB}" type="sibTrans" cxnId="{C271F4F7-CABA-4E1D-A03F-EDAE9C042844}">
      <dgm:prSet/>
      <dgm:spPr/>
      <dgm:t>
        <a:bodyPr/>
        <a:lstStyle/>
        <a:p>
          <a:endParaRPr lang="en-US"/>
        </a:p>
      </dgm:t>
    </dgm:pt>
    <dgm:pt modelId="{A1A75344-26FE-4B77-A43D-2A887E1F2086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hở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chỉ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đơn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C</a:t>
          </a:r>
        </a:p>
      </dgm:t>
    </dgm:pt>
    <dgm:pt modelId="{FF281BD9-7D19-44CF-8216-BD8064FBAE3D}" type="parTrans" cxnId="{0BA98409-3498-44B0-B09B-3B736C94C726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5A6097-5DA8-4FD3-8C12-8B3F860EDEAC}" type="sibTrans" cxnId="{0BA98409-3498-44B0-B09B-3B736C94C726}">
      <dgm:prSet/>
      <dgm:spPr/>
      <dgm:t>
        <a:bodyPr/>
        <a:lstStyle/>
        <a:p>
          <a:endParaRPr lang="en-US"/>
        </a:p>
      </dgm:t>
    </dgm:pt>
    <dgm:pt modelId="{7EE4FF5A-AEB7-4C6F-9C15-8FF24C3343A2}" type="pres">
      <dgm:prSet presAssocID="{3FA41606-7E52-4097-ABB1-06BA8DB867D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206AEF2-A978-4E0A-9D3F-90B9816B8728}" type="pres">
      <dgm:prSet presAssocID="{3FA41606-7E52-4097-ABB1-06BA8DB867DE}" presName="hierFlow" presStyleCnt="0"/>
      <dgm:spPr/>
    </dgm:pt>
    <dgm:pt modelId="{92676CA9-230A-43EA-98A9-7244D521F2C5}" type="pres">
      <dgm:prSet presAssocID="{3FA41606-7E52-4097-ABB1-06BA8DB867DE}" presName="firstBuf" presStyleCnt="0"/>
      <dgm:spPr/>
    </dgm:pt>
    <dgm:pt modelId="{968CA766-014F-4512-AAAE-9469FF88917D}" type="pres">
      <dgm:prSet presAssocID="{3FA41606-7E52-4097-ABB1-06BA8DB867D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6F06DFB-1AA4-4A80-8CC5-D2335271923F}" type="pres">
      <dgm:prSet presAssocID="{58401276-E6EE-4A51-9F71-D371A629D971}" presName="Name17" presStyleCnt="0"/>
      <dgm:spPr/>
    </dgm:pt>
    <dgm:pt modelId="{3ECE02ED-52E0-40D6-9A54-B2C39B8E0887}" type="pres">
      <dgm:prSet presAssocID="{58401276-E6EE-4A51-9F71-D371A629D971}" presName="level1Shape" presStyleLbl="node0" presStyleIdx="0" presStyleCnt="1" custLinFactNeighborY="319">
        <dgm:presLayoutVars>
          <dgm:chPref val="3"/>
        </dgm:presLayoutVars>
      </dgm:prSet>
      <dgm:spPr/>
    </dgm:pt>
    <dgm:pt modelId="{B1770C0C-167A-4BAC-862C-6450A12CC4FE}" type="pres">
      <dgm:prSet presAssocID="{58401276-E6EE-4A51-9F71-D371A629D971}" presName="hierChild2" presStyleCnt="0"/>
      <dgm:spPr/>
    </dgm:pt>
    <dgm:pt modelId="{C36F8830-D32A-45AB-B2A8-4DCB107DF96E}" type="pres">
      <dgm:prSet presAssocID="{1C36639F-4610-4DED-9150-0CB4FB628931}" presName="Name25" presStyleLbl="parChTrans1D2" presStyleIdx="0" presStyleCnt="4"/>
      <dgm:spPr/>
    </dgm:pt>
    <dgm:pt modelId="{EB2B269A-3A23-4659-83D5-F440DD4E9794}" type="pres">
      <dgm:prSet presAssocID="{1C36639F-4610-4DED-9150-0CB4FB628931}" presName="connTx" presStyleLbl="parChTrans1D2" presStyleIdx="0" presStyleCnt="4"/>
      <dgm:spPr/>
    </dgm:pt>
    <dgm:pt modelId="{0298B2BD-E8BC-46FE-A306-994F7304DB81}" type="pres">
      <dgm:prSet presAssocID="{07806D75-C55C-433F-A0D6-1BCC23336520}" presName="Name30" presStyleCnt="0"/>
      <dgm:spPr/>
    </dgm:pt>
    <dgm:pt modelId="{1049B770-AD08-45F7-AD36-C8A66CCB2364}" type="pres">
      <dgm:prSet presAssocID="{07806D75-C55C-433F-A0D6-1BCC23336520}" presName="level2Shape" presStyleLbl="node2" presStyleIdx="0" presStyleCnt="4"/>
      <dgm:spPr/>
    </dgm:pt>
    <dgm:pt modelId="{E657CEAF-451D-4F08-A1E3-5FE8F32D186C}" type="pres">
      <dgm:prSet presAssocID="{07806D75-C55C-433F-A0D6-1BCC23336520}" presName="hierChild3" presStyleCnt="0"/>
      <dgm:spPr/>
    </dgm:pt>
    <dgm:pt modelId="{AAF1EFC3-B9F4-4F84-9779-9083502DD7B3}" type="pres">
      <dgm:prSet presAssocID="{FF281BD9-7D19-44CF-8216-BD8064FBAE3D}" presName="Name25" presStyleLbl="parChTrans1D3" presStyleIdx="0" presStyleCnt="4"/>
      <dgm:spPr/>
    </dgm:pt>
    <dgm:pt modelId="{98AF0630-423F-40F6-B722-42E9DEE32CF2}" type="pres">
      <dgm:prSet presAssocID="{FF281BD9-7D19-44CF-8216-BD8064FBAE3D}" presName="connTx" presStyleLbl="parChTrans1D3" presStyleIdx="0" presStyleCnt="4"/>
      <dgm:spPr/>
    </dgm:pt>
    <dgm:pt modelId="{7E917FA9-1C7F-4332-8A5A-95A727E891EF}" type="pres">
      <dgm:prSet presAssocID="{A1A75344-26FE-4B77-A43D-2A887E1F2086}" presName="Name30" presStyleCnt="0"/>
      <dgm:spPr/>
    </dgm:pt>
    <dgm:pt modelId="{B3291308-7189-4172-959A-B7BDED449D1E}" type="pres">
      <dgm:prSet presAssocID="{A1A75344-26FE-4B77-A43D-2A887E1F2086}" presName="level2Shape" presStyleLbl="node3" presStyleIdx="0" presStyleCnt="4" custScaleX="188340"/>
      <dgm:spPr/>
    </dgm:pt>
    <dgm:pt modelId="{A3A3AE04-54C5-45E6-9F53-44D62E5B6B8D}" type="pres">
      <dgm:prSet presAssocID="{A1A75344-26FE-4B77-A43D-2A887E1F2086}" presName="hierChild3" presStyleCnt="0"/>
      <dgm:spPr/>
    </dgm:pt>
    <dgm:pt modelId="{C47C9A7A-2673-4E19-8719-92D39E7139ED}" type="pres">
      <dgm:prSet presAssocID="{9C57C08A-EC50-4F2C-B3D7-EF9BDF4DD322}" presName="Name25" presStyleLbl="parChTrans1D2" presStyleIdx="1" presStyleCnt="4"/>
      <dgm:spPr/>
    </dgm:pt>
    <dgm:pt modelId="{B323BB60-A5C5-4B9F-AE2B-57C7A3CC4C32}" type="pres">
      <dgm:prSet presAssocID="{9C57C08A-EC50-4F2C-B3D7-EF9BDF4DD322}" presName="connTx" presStyleLbl="parChTrans1D2" presStyleIdx="1" presStyleCnt="4"/>
      <dgm:spPr/>
    </dgm:pt>
    <dgm:pt modelId="{05F99032-CA3A-4EBA-B941-360E5F855610}" type="pres">
      <dgm:prSet presAssocID="{A0D36B29-21DE-40A4-B31C-8C038276736B}" presName="Name30" presStyleCnt="0"/>
      <dgm:spPr/>
    </dgm:pt>
    <dgm:pt modelId="{AC297B38-0477-45FE-AAC9-472070253797}" type="pres">
      <dgm:prSet presAssocID="{A0D36B29-21DE-40A4-B31C-8C038276736B}" presName="level2Shape" presStyleLbl="node2" presStyleIdx="1" presStyleCnt="4"/>
      <dgm:spPr/>
    </dgm:pt>
    <dgm:pt modelId="{0C89D701-5741-44EB-A073-45F38B905C89}" type="pres">
      <dgm:prSet presAssocID="{A0D36B29-21DE-40A4-B31C-8C038276736B}" presName="hierChild3" presStyleCnt="0"/>
      <dgm:spPr/>
    </dgm:pt>
    <dgm:pt modelId="{43814F48-0618-44B5-8F13-7067005169CF}" type="pres">
      <dgm:prSet presAssocID="{1B12E9D0-33FF-444C-923D-2115CCE84D95}" presName="Name25" presStyleLbl="parChTrans1D3" presStyleIdx="1" presStyleCnt="4"/>
      <dgm:spPr/>
    </dgm:pt>
    <dgm:pt modelId="{2CDA3BD4-889A-4454-8D7A-4B76847664B4}" type="pres">
      <dgm:prSet presAssocID="{1B12E9D0-33FF-444C-923D-2115CCE84D95}" presName="connTx" presStyleLbl="parChTrans1D3" presStyleIdx="1" presStyleCnt="4"/>
      <dgm:spPr/>
    </dgm:pt>
    <dgm:pt modelId="{FC85E8DE-0618-41DC-8235-1914E8E707E6}" type="pres">
      <dgm:prSet presAssocID="{8B1DDAD3-67DE-4EF3-96D4-05F8F8E2589E}" presName="Name30" presStyleCnt="0"/>
      <dgm:spPr/>
    </dgm:pt>
    <dgm:pt modelId="{E50770FD-B4D8-4BB6-906E-5D5B1FE48A17}" type="pres">
      <dgm:prSet presAssocID="{8B1DDAD3-67DE-4EF3-96D4-05F8F8E2589E}" presName="level2Shape" presStyleLbl="node3" presStyleIdx="1" presStyleCnt="4" custScaleX="361761" custLinFactNeighborY="388"/>
      <dgm:spPr/>
    </dgm:pt>
    <dgm:pt modelId="{C4ECC9F3-7CC5-480B-9990-DEFDEA5E366B}" type="pres">
      <dgm:prSet presAssocID="{8B1DDAD3-67DE-4EF3-96D4-05F8F8E2589E}" presName="hierChild3" presStyleCnt="0"/>
      <dgm:spPr/>
    </dgm:pt>
    <dgm:pt modelId="{C76D2500-7ED2-488A-A41A-6758A67BEE58}" type="pres">
      <dgm:prSet presAssocID="{EB89A69C-5D3B-4959-866D-CD3E9155A056}" presName="Name25" presStyleLbl="parChTrans1D2" presStyleIdx="2" presStyleCnt="4"/>
      <dgm:spPr/>
    </dgm:pt>
    <dgm:pt modelId="{7C3D4DE2-D94E-46A9-A1F5-E2D84FF4E469}" type="pres">
      <dgm:prSet presAssocID="{EB89A69C-5D3B-4959-866D-CD3E9155A056}" presName="connTx" presStyleLbl="parChTrans1D2" presStyleIdx="2" presStyleCnt="4"/>
      <dgm:spPr/>
    </dgm:pt>
    <dgm:pt modelId="{6F2C1D02-DF5C-43C0-B18D-C121BEF80000}" type="pres">
      <dgm:prSet presAssocID="{AD9169C2-4ADC-45CD-BB87-389DFB8C6617}" presName="Name30" presStyleCnt="0"/>
      <dgm:spPr/>
    </dgm:pt>
    <dgm:pt modelId="{6A3A9D4E-C3B9-403F-A3D3-52811CEF64AE}" type="pres">
      <dgm:prSet presAssocID="{AD9169C2-4ADC-45CD-BB87-389DFB8C6617}" presName="level2Shape" presStyleLbl="node2" presStyleIdx="2" presStyleCnt="4"/>
      <dgm:spPr/>
    </dgm:pt>
    <dgm:pt modelId="{C40457BE-55FD-409F-9443-0F8D98230A7C}" type="pres">
      <dgm:prSet presAssocID="{AD9169C2-4ADC-45CD-BB87-389DFB8C6617}" presName="hierChild3" presStyleCnt="0"/>
      <dgm:spPr/>
    </dgm:pt>
    <dgm:pt modelId="{9A152273-7859-4B07-BD30-B93D47A7AEF5}" type="pres">
      <dgm:prSet presAssocID="{F3EDF6DC-5CA4-4074-9149-B1B19DB4B728}" presName="Name25" presStyleLbl="parChTrans1D3" presStyleIdx="2" presStyleCnt="4"/>
      <dgm:spPr/>
    </dgm:pt>
    <dgm:pt modelId="{6715EF40-1E59-49B0-A3D2-084720315FF5}" type="pres">
      <dgm:prSet presAssocID="{F3EDF6DC-5CA4-4074-9149-B1B19DB4B728}" presName="connTx" presStyleLbl="parChTrans1D3" presStyleIdx="2" presStyleCnt="4"/>
      <dgm:spPr/>
    </dgm:pt>
    <dgm:pt modelId="{19E769D7-F765-4867-85B3-9B57AF85E48B}" type="pres">
      <dgm:prSet presAssocID="{C5DDC410-0851-4776-A7BE-CC1D1DA3B4DC}" presName="Name30" presStyleCnt="0"/>
      <dgm:spPr/>
    </dgm:pt>
    <dgm:pt modelId="{C67ACEF4-61C4-49F1-978B-AC67ECA54A89}" type="pres">
      <dgm:prSet presAssocID="{C5DDC410-0851-4776-A7BE-CC1D1DA3B4DC}" presName="level2Shape" presStyleLbl="node3" presStyleIdx="2" presStyleCnt="4" custScaleX="134359"/>
      <dgm:spPr/>
    </dgm:pt>
    <dgm:pt modelId="{F8298E17-03A7-4452-B1DC-FD2509FEA864}" type="pres">
      <dgm:prSet presAssocID="{C5DDC410-0851-4776-A7BE-CC1D1DA3B4DC}" presName="hierChild3" presStyleCnt="0"/>
      <dgm:spPr/>
    </dgm:pt>
    <dgm:pt modelId="{A08125B2-F34B-42EC-8BD1-7B9A8435CB12}" type="pres">
      <dgm:prSet presAssocID="{201BD12D-096A-4D79-87D0-5DBCE867FE4C}" presName="Name25" presStyleLbl="parChTrans1D2" presStyleIdx="3" presStyleCnt="4"/>
      <dgm:spPr/>
    </dgm:pt>
    <dgm:pt modelId="{6EF1DA47-FD37-46B4-B513-F0D44B8ED3A7}" type="pres">
      <dgm:prSet presAssocID="{201BD12D-096A-4D79-87D0-5DBCE867FE4C}" presName="connTx" presStyleLbl="parChTrans1D2" presStyleIdx="3" presStyleCnt="4"/>
      <dgm:spPr/>
    </dgm:pt>
    <dgm:pt modelId="{63A5B16D-02FD-4925-8461-A4D102912AE0}" type="pres">
      <dgm:prSet presAssocID="{B889A955-7AD0-428D-94FA-0EF96E1A1D3C}" presName="Name30" presStyleCnt="0"/>
      <dgm:spPr/>
    </dgm:pt>
    <dgm:pt modelId="{CECB7CAE-F11D-44B1-96FB-79E4F102157B}" type="pres">
      <dgm:prSet presAssocID="{B889A955-7AD0-428D-94FA-0EF96E1A1D3C}" presName="level2Shape" presStyleLbl="node2" presStyleIdx="3" presStyleCnt="4"/>
      <dgm:spPr/>
    </dgm:pt>
    <dgm:pt modelId="{F785DF86-1072-4628-B58E-35C93ED0DADB}" type="pres">
      <dgm:prSet presAssocID="{B889A955-7AD0-428D-94FA-0EF96E1A1D3C}" presName="hierChild3" presStyleCnt="0"/>
      <dgm:spPr/>
    </dgm:pt>
    <dgm:pt modelId="{BABEDE16-DA2A-48AD-A373-B0F1B6BC7D6D}" type="pres">
      <dgm:prSet presAssocID="{8D31ABC1-7019-4A8C-9863-B906A90F7721}" presName="Name25" presStyleLbl="parChTrans1D3" presStyleIdx="3" presStyleCnt="4"/>
      <dgm:spPr/>
    </dgm:pt>
    <dgm:pt modelId="{294C672C-F85E-41A0-89B6-BA7D93163D53}" type="pres">
      <dgm:prSet presAssocID="{8D31ABC1-7019-4A8C-9863-B906A90F7721}" presName="connTx" presStyleLbl="parChTrans1D3" presStyleIdx="3" presStyleCnt="4"/>
      <dgm:spPr/>
    </dgm:pt>
    <dgm:pt modelId="{83200054-3F16-4C67-B1DE-E03DDA15432C}" type="pres">
      <dgm:prSet presAssocID="{7EA851D5-3E99-4E9D-9BEF-37ABB8D38B66}" presName="Name30" presStyleCnt="0"/>
      <dgm:spPr/>
    </dgm:pt>
    <dgm:pt modelId="{20D4078F-F75B-4155-88B3-F2EDF1A1A723}" type="pres">
      <dgm:prSet presAssocID="{7EA851D5-3E99-4E9D-9BEF-37ABB8D38B66}" presName="level2Shape" presStyleLbl="node3" presStyleIdx="3" presStyleCnt="4" custScaleX="143812"/>
      <dgm:spPr/>
    </dgm:pt>
    <dgm:pt modelId="{32E57B30-9940-4926-9830-19B40146DBA2}" type="pres">
      <dgm:prSet presAssocID="{7EA851D5-3E99-4E9D-9BEF-37ABB8D38B66}" presName="hierChild3" presStyleCnt="0"/>
      <dgm:spPr/>
    </dgm:pt>
    <dgm:pt modelId="{A79E68CB-6489-4ED9-9B6D-F1197B1B34C1}" type="pres">
      <dgm:prSet presAssocID="{3FA41606-7E52-4097-ABB1-06BA8DB867DE}" presName="bgShapesFlow" presStyleCnt="0"/>
      <dgm:spPr/>
    </dgm:pt>
    <dgm:pt modelId="{FAFB4611-9431-4255-A125-81CB7A567B9F}" type="pres">
      <dgm:prSet presAssocID="{D8E01607-8FE5-4AEC-A2B7-9FC630A6EB2E}" presName="rectComp" presStyleCnt="0"/>
      <dgm:spPr/>
    </dgm:pt>
    <dgm:pt modelId="{5A00EB49-124E-4BD2-A3A5-440735919412}" type="pres">
      <dgm:prSet presAssocID="{D8E01607-8FE5-4AEC-A2B7-9FC630A6EB2E}" presName="bgRect" presStyleLbl="bgShp" presStyleIdx="0" presStyleCnt="3" custLinFactNeighborY="-501"/>
      <dgm:spPr/>
    </dgm:pt>
    <dgm:pt modelId="{0CBD9555-3659-45FA-BB1E-9BE446C0F475}" type="pres">
      <dgm:prSet presAssocID="{D8E01607-8FE5-4AEC-A2B7-9FC630A6EB2E}" presName="bgRectTx" presStyleLbl="bgShp" presStyleIdx="0" presStyleCnt="3">
        <dgm:presLayoutVars>
          <dgm:bulletEnabled val="1"/>
        </dgm:presLayoutVars>
      </dgm:prSet>
      <dgm:spPr/>
    </dgm:pt>
    <dgm:pt modelId="{62841A83-ADF3-47E6-9677-145D56C95E57}" type="pres">
      <dgm:prSet presAssocID="{D8E01607-8FE5-4AEC-A2B7-9FC630A6EB2E}" presName="spComp" presStyleCnt="0"/>
      <dgm:spPr/>
    </dgm:pt>
    <dgm:pt modelId="{18A373CE-98ED-433F-A65B-3EF298FD49D6}" type="pres">
      <dgm:prSet presAssocID="{D8E01607-8FE5-4AEC-A2B7-9FC630A6EB2E}" presName="hSp" presStyleCnt="0"/>
      <dgm:spPr/>
    </dgm:pt>
    <dgm:pt modelId="{642245A5-285F-4E63-8E33-6651D9C38F25}" type="pres">
      <dgm:prSet presAssocID="{269624E5-5F24-4383-8091-AA257B11E74D}" presName="rectComp" presStyleCnt="0"/>
      <dgm:spPr/>
    </dgm:pt>
    <dgm:pt modelId="{6954A593-957D-431F-BA06-5FD3B804E76A}" type="pres">
      <dgm:prSet presAssocID="{269624E5-5F24-4383-8091-AA257B11E74D}" presName="bgRect" presStyleLbl="bgShp" presStyleIdx="1" presStyleCnt="3"/>
      <dgm:spPr/>
    </dgm:pt>
    <dgm:pt modelId="{C89FA7B0-311A-41E7-8077-930420A90A60}" type="pres">
      <dgm:prSet presAssocID="{269624E5-5F24-4383-8091-AA257B11E74D}" presName="bgRectTx" presStyleLbl="bgShp" presStyleIdx="1" presStyleCnt="3">
        <dgm:presLayoutVars>
          <dgm:bulletEnabled val="1"/>
        </dgm:presLayoutVars>
      </dgm:prSet>
      <dgm:spPr/>
    </dgm:pt>
    <dgm:pt modelId="{AAE08F8B-DBF0-49FE-8685-660D3DA6A8BF}" type="pres">
      <dgm:prSet presAssocID="{269624E5-5F24-4383-8091-AA257B11E74D}" presName="spComp" presStyleCnt="0"/>
      <dgm:spPr/>
    </dgm:pt>
    <dgm:pt modelId="{618E3824-6F69-4AB7-AC0D-6A5D405DD4D9}" type="pres">
      <dgm:prSet presAssocID="{269624E5-5F24-4383-8091-AA257B11E74D}" presName="hSp" presStyleCnt="0"/>
      <dgm:spPr/>
    </dgm:pt>
    <dgm:pt modelId="{7F2E0F2F-AED4-4849-BAE4-DE9871694474}" type="pres">
      <dgm:prSet presAssocID="{B3B03B4A-DA22-47D4-BD1D-3179C04720BA}" presName="rectComp" presStyleCnt="0"/>
      <dgm:spPr/>
    </dgm:pt>
    <dgm:pt modelId="{CADDC503-7CF8-4C36-91A9-3BAF32452C36}" type="pres">
      <dgm:prSet presAssocID="{B3B03B4A-DA22-47D4-BD1D-3179C04720BA}" presName="bgRect" presStyleLbl="bgShp" presStyleIdx="2" presStyleCnt="3" custLinFactNeighborY="-445"/>
      <dgm:spPr/>
    </dgm:pt>
    <dgm:pt modelId="{93B3F418-0D98-48B6-80CE-27A3330F1CFD}" type="pres">
      <dgm:prSet presAssocID="{B3B03B4A-DA22-47D4-BD1D-3179C04720BA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C9A28D04-C488-4C18-BC8F-B464408A0258}" type="presOf" srcId="{9C57C08A-EC50-4F2C-B3D7-EF9BDF4DD322}" destId="{B323BB60-A5C5-4B9F-AE2B-57C7A3CC4C32}" srcOrd="1" destOrd="0" presId="urn:microsoft.com/office/officeart/2005/8/layout/hierarchy5"/>
    <dgm:cxn modelId="{0BA98409-3498-44B0-B09B-3B736C94C726}" srcId="{07806D75-C55C-433F-A0D6-1BCC23336520}" destId="{A1A75344-26FE-4B77-A43D-2A887E1F2086}" srcOrd="0" destOrd="0" parTransId="{FF281BD9-7D19-44CF-8216-BD8064FBAE3D}" sibTransId="{7D5A6097-5DA8-4FD3-8C12-8B3F860EDEAC}"/>
    <dgm:cxn modelId="{89B0D30B-1735-4A64-B663-B89548617016}" type="presOf" srcId="{FF281BD9-7D19-44CF-8216-BD8064FBAE3D}" destId="{AAF1EFC3-B9F4-4F84-9779-9083502DD7B3}" srcOrd="0" destOrd="0" presId="urn:microsoft.com/office/officeart/2005/8/layout/hierarchy5"/>
    <dgm:cxn modelId="{4554900C-70E5-4DB1-8B6A-5BB912389099}" type="presOf" srcId="{A1A75344-26FE-4B77-A43D-2A887E1F2086}" destId="{B3291308-7189-4172-959A-B7BDED449D1E}" srcOrd="0" destOrd="0" presId="urn:microsoft.com/office/officeart/2005/8/layout/hierarchy5"/>
    <dgm:cxn modelId="{5C15860D-FD7C-4608-82FA-FA4D3C31BB2C}" srcId="{58401276-E6EE-4A51-9F71-D371A629D971}" destId="{B889A955-7AD0-428D-94FA-0EF96E1A1D3C}" srcOrd="3" destOrd="0" parTransId="{201BD12D-096A-4D79-87D0-5DBCE867FE4C}" sibTransId="{D844D1F9-4B81-419C-A2FF-B0525F68E7AA}"/>
    <dgm:cxn modelId="{63C80B16-BE78-43F3-B6CF-C4F2F6931FDF}" type="presOf" srcId="{1B12E9D0-33FF-444C-923D-2115CCE84D95}" destId="{2CDA3BD4-889A-4454-8D7A-4B76847664B4}" srcOrd="1" destOrd="0" presId="urn:microsoft.com/office/officeart/2005/8/layout/hierarchy5"/>
    <dgm:cxn modelId="{5D723919-8421-41D3-9545-7C6B9B0DEDB0}" type="presOf" srcId="{7EA851D5-3E99-4E9D-9BEF-37ABB8D38B66}" destId="{20D4078F-F75B-4155-88B3-F2EDF1A1A723}" srcOrd="0" destOrd="0" presId="urn:microsoft.com/office/officeart/2005/8/layout/hierarchy5"/>
    <dgm:cxn modelId="{BCDC881B-30EF-44C8-BF14-F47392D0E517}" type="presOf" srcId="{269624E5-5F24-4383-8091-AA257B11E74D}" destId="{C89FA7B0-311A-41E7-8077-930420A90A60}" srcOrd="1" destOrd="0" presId="urn:microsoft.com/office/officeart/2005/8/layout/hierarchy5"/>
    <dgm:cxn modelId="{66724B28-9D4D-454C-8B3E-11557E20EBE4}" srcId="{A0D36B29-21DE-40A4-B31C-8C038276736B}" destId="{8B1DDAD3-67DE-4EF3-96D4-05F8F8E2589E}" srcOrd="0" destOrd="0" parTransId="{1B12E9D0-33FF-444C-923D-2115CCE84D95}" sibTransId="{C904238A-18A2-41A2-8081-1D9127F455F0}"/>
    <dgm:cxn modelId="{D102AD30-CDFC-42A6-AC6B-320173F5FA2B}" type="presOf" srcId="{C5DDC410-0851-4776-A7BE-CC1D1DA3B4DC}" destId="{C67ACEF4-61C4-49F1-978B-AC67ECA54A89}" srcOrd="0" destOrd="0" presId="urn:microsoft.com/office/officeart/2005/8/layout/hierarchy5"/>
    <dgm:cxn modelId="{FFF27731-7F7A-46BA-85B0-4EF521A79A65}" type="presOf" srcId="{A0D36B29-21DE-40A4-B31C-8C038276736B}" destId="{AC297B38-0477-45FE-AAC9-472070253797}" srcOrd="0" destOrd="0" presId="urn:microsoft.com/office/officeart/2005/8/layout/hierarchy5"/>
    <dgm:cxn modelId="{0A3BF438-693C-462B-83A0-F71488393860}" type="presOf" srcId="{D8E01607-8FE5-4AEC-A2B7-9FC630A6EB2E}" destId="{0CBD9555-3659-45FA-BB1E-9BE446C0F475}" srcOrd="1" destOrd="0" presId="urn:microsoft.com/office/officeart/2005/8/layout/hierarchy5"/>
    <dgm:cxn modelId="{EFF0683C-04B0-4703-AA43-91684689FD78}" type="presOf" srcId="{AD9169C2-4ADC-45CD-BB87-389DFB8C6617}" destId="{6A3A9D4E-C3B9-403F-A3D3-52811CEF64AE}" srcOrd="0" destOrd="0" presId="urn:microsoft.com/office/officeart/2005/8/layout/hierarchy5"/>
    <dgm:cxn modelId="{0A776F63-2D6A-4F5B-9897-35D0B626C9C0}" srcId="{3FA41606-7E52-4097-ABB1-06BA8DB867DE}" destId="{269624E5-5F24-4383-8091-AA257B11E74D}" srcOrd="2" destOrd="0" parTransId="{4DACBB42-F9A3-4C24-BF87-E200BE92962B}" sibTransId="{03E191B1-7134-4193-8ED5-C1F0DA84DC0B}"/>
    <dgm:cxn modelId="{28685A43-4A54-48BD-86FB-8D19051FDCF6}" type="presOf" srcId="{8D31ABC1-7019-4A8C-9863-B906A90F7721}" destId="{294C672C-F85E-41A0-89B6-BA7D93163D53}" srcOrd="1" destOrd="0" presId="urn:microsoft.com/office/officeart/2005/8/layout/hierarchy5"/>
    <dgm:cxn modelId="{9EF55B6C-8F4B-4695-B594-16F2DAC94AED}" srcId="{3FA41606-7E52-4097-ABB1-06BA8DB867DE}" destId="{B3B03B4A-DA22-47D4-BD1D-3179C04720BA}" srcOrd="3" destOrd="0" parTransId="{79017B21-76B0-4FAE-BAB1-135CA8B410AC}" sibTransId="{606BF403-B2D8-4BB8-98BC-E9664E5DE1D5}"/>
    <dgm:cxn modelId="{07B8084D-BFA0-40B1-8376-5E64DCF99372}" type="presOf" srcId="{269624E5-5F24-4383-8091-AA257B11E74D}" destId="{6954A593-957D-431F-BA06-5FD3B804E76A}" srcOrd="0" destOrd="0" presId="urn:microsoft.com/office/officeart/2005/8/layout/hierarchy5"/>
    <dgm:cxn modelId="{628BF04D-5B41-4D00-AE10-18AEBA1DA9F9}" srcId="{3FA41606-7E52-4097-ABB1-06BA8DB867DE}" destId="{58401276-E6EE-4A51-9F71-D371A629D971}" srcOrd="0" destOrd="0" parTransId="{F024B5EF-08BC-4A7B-A025-C75AC820A76D}" sibTransId="{7CBDAEC2-321A-4CD1-A9BF-E22188235800}"/>
    <dgm:cxn modelId="{9619086E-AD61-4709-91DD-BC97DACF170D}" type="presOf" srcId="{D8E01607-8FE5-4AEC-A2B7-9FC630A6EB2E}" destId="{5A00EB49-124E-4BD2-A3A5-440735919412}" srcOrd="0" destOrd="0" presId="urn:microsoft.com/office/officeart/2005/8/layout/hierarchy5"/>
    <dgm:cxn modelId="{670C3672-340A-421A-A52B-EF9027ADE9E1}" srcId="{58401276-E6EE-4A51-9F71-D371A629D971}" destId="{AD9169C2-4ADC-45CD-BB87-389DFB8C6617}" srcOrd="2" destOrd="0" parTransId="{EB89A69C-5D3B-4959-866D-CD3E9155A056}" sibTransId="{3DB87192-D9B6-4C90-A0E9-304B61CF63CD}"/>
    <dgm:cxn modelId="{80936C7C-201E-4522-8AD0-48F836AFE12C}" type="presOf" srcId="{9C57C08A-EC50-4F2C-B3D7-EF9BDF4DD322}" destId="{C47C9A7A-2673-4E19-8719-92D39E7139ED}" srcOrd="0" destOrd="0" presId="urn:microsoft.com/office/officeart/2005/8/layout/hierarchy5"/>
    <dgm:cxn modelId="{E84B327F-40CA-427E-93C2-57BB92F97EB5}" type="presOf" srcId="{B3B03B4A-DA22-47D4-BD1D-3179C04720BA}" destId="{CADDC503-7CF8-4C36-91A9-3BAF32452C36}" srcOrd="0" destOrd="0" presId="urn:microsoft.com/office/officeart/2005/8/layout/hierarchy5"/>
    <dgm:cxn modelId="{4B2C6281-6D30-4EDF-AF52-D7B4F3782966}" type="presOf" srcId="{201BD12D-096A-4D79-87D0-5DBCE867FE4C}" destId="{A08125B2-F34B-42EC-8BD1-7B9A8435CB12}" srcOrd="0" destOrd="0" presId="urn:microsoft.com/office/officeart/2005/8/layout/hierarchy5"/>
    <dgm:cxn modelId="{7417548C-33C5-4800-A516-7EF4995093EE}" type="presOf" srcId="{8B1DDAD3-67DE-4EF3-96D4-05F8F8E2589E}" destId="{E50770FD-B4D8-4BB6-906E-5D5B1FE48A17}" srcOrd="0" destOrd="0" presId="urn:microsoft.com/office/officeart/2005/8/layout/hierarchy5"/>
    <dgm:cxn modelId="{C67FA5A4-F1B2-4C2A-83F2-54381A8934E8}" srcId="{58401276-E6EE-4A51-9F71-D371A629D971}" destId="{A0D36B29-21DE-40A4-B31C-8C038276736B}" srcOrd="1" destOrd="0" parTransId="{9C57C08A-EC50-4F2C-B3D7-EF9BDF4DD322}" sibTransId="{11EAED00-710E-4362-8F73-F60938A8C148}"/>
    <dgm:cxn modelId="{2FDC85AD-C42F-4A80-B148-FED75D7B2CD8}" srcId="{AD9169C2-4ADC-45CD-BB87-389DFB8C6617}" destId="{C5DDC410-0851-4776-A7BE-CC1D1DA3B4DC}" srcOrd="0" destOrd="0" parTransId="{F3EDF6DC-5CA4-4074-9149-B1B19DB4B728}" sibTransId="{B37C21A1-E6BA-4897-8140-1706CC133690}"/>
    <dgm:cxn modelId="{21BCE1AE-B10D-4D1D-ADFE-334473F06E58}" type="presOf" srcId="{F3EDF6DC-5CA4-4074-9149-B1B19DB4B728}" destId="{6715EF40-1E59-49B0-A3D2-084720315FF5}" srcOrd="1" destOrd="0" presId="urn:microsoft.com/office/officeart/2005/8/layout/hierarchy5"/>
    <dgm:cxn modelId="{815387B7-4480-4F23-B2C6-6B9E1C6A8742}" type="presOf" srcId="{201BD12D-096A-4D79-87D0-5DBCE867FE4C}" destId="{6EF1DA47-FD37-46B4-B513-F0D44B8ED3A7}" srcOrd="1" destOrd="0" presId="urn:microsoft.com/office/officeart/2005/8/layout/hierarchy5"/>
    <dgm:cxn modelId="{4DCC90B7-3D2E-41C9-882C-B817C1EFE8AA}" type="presOf" srcId="{B3B03B4A-DA22-47D4-BD1D-3179C04720BA}" destId="{93B3F418-0D98-48B6-80CE-27A3330F1CFD}" srcOrd="1" destOrd="0" presId="urn:microsoft.com/office/officeart/2005/8/layout/hierarchy5"/>
    <dgm:cxn modelId="{5E6478C6-9514-4B87-8776-19C5ED6AD8DF}" type="presOf" srcId="{EB89A69C-5D3B-4959-866D-CD3E9155A056}" destId="{C76D2500-7ED2-488A-A41A-6758A67BEE58}" srcOrd="0" destOrd="0" presId="urn:microsoft.com/office/officeart/2005/8/layout/hierarchy5"/>
    <dgm:cxn modelId="{B80AD4C9-3D32-4820-90CD-494A78688679}" type="presOf" srcId="{3FA41606-7E52-4097-ABB1-06BA8DB867DE}" destId="{7EE4FF5A-AEB7-4C6F-9C15-8FF24C3343A2}" srcOrd="0" destOrd="0" presId="urn:microsoft.com/office/officeart/2005/8/layout/hierarchy5"/>
    <dgm:cxn modelId="{2EC982D5-028D-4F01-89FC-CBCE14F0FF51}" type="presOf" srcId="{07806D75-C55C-433F-A0D6-1BCC23336520}" destId="{1049B770-AD08-45F7-AD36-C8A66CCB2364}" srcOrd="0" destOrd="0" presId="urn:microsoft.com/office/officeart/2005/8/layout/hierarchy5"/>
    <dgm:cxn modelId="{E8972CD6-04B3-41E3-916C-BD1163408C04}" type="presOf" srcId="{8D31ABC1-7019-4A8C-9863-B906A90F7721}" destId="{BABEDE16-DA2A-48AD-A373-B0F1B6BC7D6D}" srcOrd="0" destOrd="0" presId="urn:microsoft.com/office/officeart/2005/8/layout/hierarchy5"/>
    <dgm:cxn modelId="{40DE4FDA-7C84-4E83-BC08-278FF4B80D00}" type="presOf" srcId="{B889A955-7AD0-428D-94FA-0EF96E1A1D3C}" destId="{CECB7CAE-F11D-44B1-96FB-79E4F102157B}" srcOrd="0" destOrd="0" presId="urn:microsoft.com/office/officeart/2005/8/layout/hierarchy5"/>
    <dgm:cxn modelId="{E4564EDD-4B70-4E0C-80AD-00E8BD216DFE}" srcId="{B889A955-7AD0-428D-94FA-0EF96E1A1D3C}" destId="{7EA851D5-3E99-4E9D-9BEF-37ABB8D38B66}" srcOrd="0" destOrd="0" parTransId="{8D31ABC1-7019-4A8C-9863-B906A90F7721}" sibTransId="{87AC6D96-4D03-41B3-852A-A0AB26354167}"/>
    <dgm:cxn modelId="{1C3104DF-797A-42FB-A49C-B32F49029DBF}" type="presOf" srcId="{FF281BD9-7D19-44CF-8216-BD8064FBAE3D}" destId="{98AF0630-423F-40F6-B722-42E9DEE32CF2}" srcOrd="1" destOrd="0" presId="urn:microsoft.com/office/officeart/2005/8/layout/hierarchy5"/>
    <dgm:cxn modelId="{A0532AE1-4F61-47BF-9B97-C94D524039BC}" srcId="{3FA41606-7E52-4097-ABB1-06BA8DB867DE}" destId="{D8E01607-8FE5-4AEC-A2B7-9FC630A6EB2E}" srcOrd="1" destOrd="0" parTransId="{5D8A522A-59F2-4A45-8779-1C7B9980F676}" sibTransId="{C9E7BE22-952A-41DB-B783-92E9104FCA9C}"/>
    <dgm:cxn modelId="{7C4E54E1-5870-4DD4-AEC3-539ADE177E3C}" type="presOf" srcId="{1C36639F-4610-4DED-9150-0CB4FB628931}" destId="{EB2B269A-3A23-4659-83D5-F440DD4E9794}" srcOrd="1" destOrd="0" presId="urn:microsoft.com/office/officeart/2005/8/layout/hierarchy5"/>
    <dgm:cxn modelId="{76CA41E3-4258-4EBE-94A8-A9EE1DA3790A}" type="presOf" srcId="{1B12E9D0-33FF-444C-923D-2115CCE84D95}" destId="{43814F48-0618-44B5-8F13-7067005169CF}" srcOrd="0" destOrd="0" presId="urn:microsoft.com/office/officeart/2005/8/layout/hierarchy5"/>
    <dgm:cxn modelId="{405751EC-95E4-43DE-B6D3-68F9A0573671}" type="presOf" srcId="{EB89A69C-5D3B-4959-866D-CD3E9155A056}" destId="{7C3D4DE2-D94E-46A9-A1F5-E2D84FF4E469}" srcOrd="1" destOrd="0" presId="urn:microsoft.com/office/officeart/2005/8/layout/hierarchy5"/>
    <dgm:cxn modelId="{B1AEDCF6-1EF1-4F5A-8D65-A6A6FB6B4093}" type="presOf" srcId="{58401276-E6EE-4A51-9F71-D371A629D971}" destId="{3ECE02ED-52E0-40D6-9A54-B2C39B8E0887}" srcOrd="0" destOrd="0" presId="urn:microsoft.com/office/officeart/2005/8/layout/hierarchy5"/>
    <dgm:cxn modelId="{C271F4F7-CABA-4E1D-A03F-EDAE9C042844}" srcId="{58401276-E6EE-4A51-9F71-D371A629D971}" destId="{07806D75-C55C-433F-A0D6-1BCC23336520}" srcOrd="0" destOrd="0" parTransId="{1C36639F-4610-4DED-9150-0CB4FB628931}" sibTransId="{EC0AA01B-CE9B-4B16-BCD4-B9E1E794DCBB}"/>
    <dgm:cxn modelId="{44AD24FB-6B98-4F8D-A60E-424AFF6E5D02}" type="presOf" srcId="{F3EDF6DC-5CA4-4074-9149-B1B19DB4B728}" destId="{9A152273-7859-4B07-BD30-B93D47A7AEF5}" srcOrd="0" destOrd="0" presId="urn:microsoft.com/office/officeart/2005/8/layout/hierarchy5"/>
    <dgm:cxn modelId="{5297B3FE-419C-4657-B175-AC65931936EB}" type="presOf" srcId="{1C36639F-4610-4DED-9150-0CB4FB628931}" destId="{C36F8830-D32A-45AB-B2A8-4DCB107DF96E}" srcOrd="0" destOrd="0" presId="urn:microsoft.com/office/officeart/2005/8/layout/hierarchy5"/>
    <dgm:cxn modelId="{6D0BBFFB-49DC-4E42-BDA0-BCADC157D0A7}" type="presParOf" srcId="{7EE4FF5A-AEB7-4C6F-9C15-8FF24C3343A2}" destId="{B206AEF2-A978-4E0A-9D3F-90B9816B8728}" srcOrd="0" destOrd="0" presId="urn:microsoft.com/office/officeart/2005/8/layout/hierarchy5"/>
    <dgm:cxn modelId="{87165140-A209-46D3-B48C-A09DAC9E0985}" type="presParOf" srcId="{B206AEF2-A978-4E0A-9D3F-90B9816B8728}" destId="{92676CA9-230A-43EA-98A9-7244D521F2C5}" srcOrd="0" destOrd="0" presId="urn:microsoft.com/office/officeart/2005/8/layout/hierarchy5"/>
    <dgm:cxn modelId="{B919F78B-2A5D-4F35-AD38-1B10EF65962C}" type="presParOf" srcId="{B206AEF2-A978-4E0A-9D3F-90B9816B8728}" destId="{968CA766-014F-4512-AAAE-9469FF88917D}" srcOrd="1" destOrd="0" presId="urn:microsoft.com/office/officeart/2005/8/layout/hierarchy5"/>
    <dgm:cxn modelId="{343D4132-5292-4F0B-8764-32D5445032A1}" type="presParOf" srcId="{968CA766-014F-4512-AAAE-9469FF88917D}" destId="{16F06DFB-1AA4-4A80-8CC5-D2335271923F}" srcOrd="0" destOrd="0" presId="urn:microsoft.com/office/officeart/2005/8/layout/hierarchy5"/>
    <dgm:cxn modelId="{4864BAC5-7FC2-464C-89C8-15853154B597}" type="presParOf" srcId="{16F06DFB-1AA4-4A80-8CC5-D2335271923F}" destId="{3ECE02ED-52E0-40D6-9A54-B2C39B8E0887}" srcOrd="0" destOrd="0" presId="urn:microsoft.com/office/officeart/2005/8/layout/hierarchy5"/>
    <dgm:cxn modelId="{0C18EDCD-27CA-4F7E-A8F3-A9EB6EFC92EC}" type="presParOf" srcId="{16F06DFB-1AA4-4A80-8CC5-D2335271923F}" destId="{B1770C0C-167A-4BAC-862C-6450A12CC4FE}" srcOrd="1" destOrd="0" presId="urn:microsoft.com/office/officeart/2005/8/layout/hierarchy5"/>
    <dgm:cxn modelId="{79B46D6C-3674-4754-BD10-E39DABDF28F9}" type="presParOf" srcId="{B1770C0C-167A-4BAC-862C-6450A12CC4FE}" destId="{C36F8830-D32A-45AB-B2A8-4DCB107DF96E}" srcOrd="0" destOrd="0" presId="urn:microsoft.com/office/officeart/2005/8/layout/hierarchy5"/>
    <dgm:cxn modelId="{F8EFDF4D-1F5E-4B4B-8E94-21940CFE9E7E}" type="presParOf" srcId="{C36F8830-D32A-45AB-B2A8-4DCB107DF96E}" destId="{EB2B269A-3A23-4659-83D5-F440DD4E9794}" srcOrd="0" destOrd="0" presId="urn:microsoft.com/office/officeart/2005/8/layout/hierarchy5"/>
    <dgm:cxn modelId="{FECCBBD2-4880-411A-97AF-516457FD7676}" type="presParOf" srcId="{B1770C0C-167A-4BAC-862C-6450A12CC4FE}" destId="{0298B2BD-E8BC-46FE-A306-994F7304DB81}" srcOrd="1" destOrd="0" presId="urn:microsoft.com/office/officeart/2005/8/layout/hierarchy5"/>
    <dgm:cxn modelId="{E6396D39-A463-4304-AA71-1215E9018F85}" type="presParOf" srcId="{0298B2BD-E8BC-46FE-A306-994F7304DB81}" destId="{1049B770-AD08-45F7-AD36-C8A66CCB2364}" srcOrd="0" destOrd="0" presId="urn:microsoft.com/office/officeart/2005/8/layout/hierarchy5"/>
    <dgm:cxn modelId="{7E40183E-2B84-445C-A052-C7F1DC9DE9E4}" type="presParOf" srcId="{0298B2BD-E8BC-46FE-A306-994F7304DB81}" destId="{E657CEAF-451D-4F08-A1E3-5FE8F32D186C}" srcOrd="1" destOrd="0" presId="urn:microsoft.com/office/officeart/2005/8/layout/hierarchy5"/>
    <dgm:cxn modelId="{7C958372-9BA4-4602-A0B4-65E16286106E}" type="presParOf" srcId="{E657CEAF-451D-4F08-A1E3-5FE8F32D186C}" destId="{AAF1EFC3-B9F4-4F84-9779-9083502DD7B3}" srcOrd="0" destOrd="0" presId="urn:microsoft.com/office/officeart/2005/8/layout/hierarchy5"/>
    <dgm:cxn modelId="{1352F192-7D57-4233-AF9D-B26CC27C2AE0}" type="presParOf" srcId="{AAF1EFC3-B9F4-4F84-9779-9083502DD7B3}" destId="{98AF0630-423F-40F6-B722-42E9DEE32CF2}" srcOrd="0" destOrd="0" presId="urn:microsoft.com/office/officeart/2005/8/layout/hierarchy5"/>
    <dgm:cxn modelId="{F86B884C-AF05-4C9F-9A55-9FE775180033}" type="presParOf" srcId="{E657CEAF-451D-4F08-A1E3-5FE8F32D186C}" destId="{7E917FA9-1C7F-4332-8A5A-95A727E891EF}" srcOrd="1" destOrd="0" presId="urn:microsoft.com/office/officeart/2005/8/layout/hierarchy5"/>
    <dgm:cxn modelId="{EDF33E39-9CB0-4625-8773-6F67AFBC7807}" type="presParOf" srcId="{7E917FA9-1C7F-4332-8A5A-95A727E891EF}" destId="{B3291308-7189-4172-959A-B7BDED449D1E}" srcOrd="0" destOrd="0" presId="urn:microsoft.com/office/officeart/2005/8/layout/hierarchy5"/>
    <dgm:cxn modelId="{EF7D45AC-5BEA-44A6-8944-F36D1A2D2B44}" type="presParOf" srcId="{7E917FA9-1C7F-4332-8A5A-95A727E891EF}" destId="{A3A3AE04-54C5-45E6-9F53-44D62E5B6B8D}" srcOrd="1" destOrd="0" presId="urn:microsoft.com/office/officeart/2005/8/layout/hierarchy5"/>
    <dgm:cxn modelId="{AA332B24-A92A-4197-AD62-A5E06EAB47BA}" type="presParOf" srcId="{B1770C0C-167A-4BAC-862C-6450A12CC4FE}" destId="{C47C9A7A-2673-4E19-8719-92D39E7139ED}" srcOrd="2" destOrd="0" presId="urn:microsoft.com/office/officeart/2005/8/layout/hierarchy5"/>
    <dgm:cxn modelId="{9FA826A3-0047-4113-AFAB-DEED454B46DA}" type="presParOf" srcId="{C47C9A7A-2673-4E19-8719-92D39E7139ED}" destId="{B323BB60-A5C5-4B9F-AE2B-57C7A3CC4C32}" srcOrd="0" destOrd="0" presId="urn:microsoft.com/office/officeart/2005/8/layout/hierarchy5"/>
    <dgm:cxn modelId="{90198CF4-19D9-4BAF-AFAE-41DE2B59D1B2}" type="presParOf" srcId="{B1770C0C-167A-4BAC-862C-6450A12CC4FE}" destId="{05F99032-CA3A-4EBA-B941-360E5F855610}" srcOrd="3" destOrd="0" presId="urn:microsoft.com/office/officeart/2005/8/layout/hierarchy5"/>
    <dgm:cxn modelId="{3B4C9475-4A8B-4F80-AFDC-4A865FAF0E72}" type="presParOf" srcId="{05F99032-CA3A-4EBA-B941-360E5F855610}" destId="{AC297B38-0477-45FE-AAC9-472070253797}" srcOrd="0" destOrd="0" presId="urn:microsoft.com/office/officeart/2005/8/layout/hierarchy5"/>
    <dgm:cxn modelId="{7E9A0779-3D9F-4435-9008-F6783327AEB3}" type="presParOf" srcId="{05F99032-CA3A-4EBA-B941-360E5F855610}" destId="{0C89D701-5741-44EB-A073-45F38B905C89}" srcOrd="1" destOrd="0" presId="urn:microsoft.com/office/officeart/2005/8/layout/hierarchy5"/>
    <dgm:cxn modelId="{11C8C812-B9B9-49F6-A243-142FDF6CCF9E}" type="presParOf" srcId="{0C89D701-5741-44EB-A073-45F38B905C89}" destId="{43814F48-0618-44B5-8F13-7067005169CF}" srcOrd="0" destOrd="0" presId="urn:microsoft.com/office/officeart/2005/8/layout/hierarchy5"/>
    <dgm:cxn modelId="{C7445D3E-77F8-4BF0-8970-38F7E6D90180}" type="presParOf" srcId="{43814F48-0618-44B5-8F13-7067005169CF}" destId="{2CDA3BD4-889A-4454-8D7A-4B76847664B4}" srcOrd="0" destOrd="0" presId="urn:microsoft.com/office/officeart/2005/8/layout/hierarchy5"/>
    <dgm:cxn modelId="{D9BDF3B2-3884-4E0D-9D38-E3620B87DC57}" type="presParOf" srcId="{0C89D701-5741-44EB-A073-45F38B905C89}" destId="{FC85E8DE-0618-41DC-8235-1914E8E707E6}" srcOrd="1" destOrd="0" presId="urn:microsoft.com/office/officeart/2005/8/layout/hierarchy5"/>
    <dgm:cxn modelId="{83A9ED38-AE12-4DE7-B1FC-AADB6EDF663D}" type="presParOf" srcId="{FC85E8DE-0618-41DC-8235-1914E8E707E6}" destId="{E50770FD-B4D8-4BB6-906E-5D5B1FE48A17}" srcOrd="0" destOrd="0" presId="urn:microsoft.com/office/officeart/2005/8/layout/hierarchy5"/>
    <dgm:cxn modelId="{1F9D3A42-3E18-4874-8593-4CB357443BEF}" type="presParOf" srcId="{FC85E8DE-0618-41DC-8235-1914E8E707E6}" destId="{C4ECC9F3-7CC5-480B-9990-DEFDEA5E366B}" srcOrd="1" destOrd="0" presId="urn:microsoft.com/office/officeart/2005/8/layout/hierarchy5"/>
    <dgm:cxn modelId="{925F4F75-A428-44D2-80AC-7980AC67F9E8}" type="presParOf" srcId="{B1770C0C-167A-4BAC-862C-6450A12CC4FE}" destId="{C76D2500-7ED2-488A-A41A-6758A67BEE58}" srcOrd="4" destOrd="0" presId="urn:microsoft.com/office/officeart/2005/8/layout/hierarchy5"/>
    <dgm:cxn modelId="{AB146152-01BD-4EE9-A59F-A1444FB47A88}" type="presParOf" srcId="{C76D2500-7ED2-488A-A41A-6758A67BEE58}" destId="{7C3D4DE2-D94E-46A9-A1F5-E2D84FF4E469}" srcOrd="0" destOrd="0" presId="urn:microsoft.com/office/officeart/2005/8/layout/hierarchy5"/>
    <dgm:cxn modelId="{A5CEC36B-C622-48D0-A3EF-697FD1EE6F34}" type="presParOf" srcId="{B1770C0C-167A-4BAC-862C-6450A12CC4FE}" destId="{6F2C1D02-DF5C-43C0-B18D-C121BEF80000}" srcOrd="5" destOrd="0" presId="urn:microsoft.com/office/officeart/2005/8/layout/hierarchy5"/>
    <dgm:cxn modelId="{A6C02BB5-CF68-41E8-BD72-882C5FEA9B0A}" type="presParOf" srcId="{6F2C1D02-DF5C-43C0-B18D-C121BEF80000}" destId="{6A3A9D4E-C3B9-403F-A3D3-52811CEF64AE}" srcOrd="0" destOrd="0" presId="urn:microsoft.com/office/officeart/2005/8/layout/hierarchy5"/>
    <dgm:cxn modelId="{F31844E5-58DD-41ED-B7F5-82690AE8BCD5}" type="presParOf" srcId="{6F2C1D02-DF5C-43C0-B18D-C121BEF80000}" destId="{C40457BE-55FD-409F-9443-0F8D98230A7C}" srcOrd="1" destOrd="0" presId="urn:microsoft.com/office/officeart/2005/8/layout/hierarchy5"/>
    <dgm:cxn modelId="{77735683-4FB9-45FA-AFE5-42A28B9854C1}" type="presParOf" srcId="{C40457BE-55FD-409F-9443-0F8D98230A7C}" destId="{9A152273-7859-4B07-BD30-B93D47A7AEF5}" srcOrd="0" destOrd="0" presId="urn:microsoft.com/office/officeart/2005/8/layout/hierarchy5"/>
    <dgm:cxn modelId="{69D32CA8-D398-4196-AC12-9CCFF8ADD2C1}" type="presParOf" srcId="{9A152273-7859-4B07-BD30-B93D47A7AEF5}" destId="{6715EF40-1E59-49B0-A3D2-084720315FF5}" srcOrd="0" destOrd="0" presId="urn:microsoft.com/office/officeart/2005/8/layout/hierarchy5"/>
    <dgm:cxn modelId="{6B61EEF2-CD2C-4C63-89D9-2D5059A698B9}" type="presParOf" srcId="{C40457BE-55FD-409F-9443-0F8D98230A7C}" destId="{19E769D7-F765-4867-85B3-9B57AF85E48B}" srcOrd="1" destOrd="0" presId="urn:microsoft.com/office/officeart/2005/8/layout/hierarchy5"/>
    <dgm:cxn modelId="{F915E0A8-778E-4301-9A21-4E4485359F06}" type="presParOf" srcId="{19E769D7-F765-4867-85B3-9B57AF85E48B}" destId="{C67ACEF4-61C4-49F1-978B-AC67ECA54A89}" srcOrd="0" destOrd="0" presId="urn:microsoft.com/office/officeart/2005/8/layout/hierarchy5"/>
    <dgm:cxn modelId="{20C115C6-1AF3-4C0F-BC8A-4085052C7A7D}" type="presParOf" srcId="{19E769D7-F765-4867-85B3-9B57AF85E48B}" destId="{F8298E17-03A7-4452-B1DC-FD2509FEA864}" srcOrd="1" destOrd="0" presId="urn:microsoft.com/office/officeart/2005/8/layout/hierarchy5"/>
    <dgm:cxn modelId="{32561759-C2C5-4900-9D7B-55C8B39BDF69}" type="presParOf" srcId="{B1770C0C-167A-4BAC-862C-6450A12CC4FE}" destId="{A08125B2-F34B-42EC-8BD1-7B9A8435CB12}" srcOrd="6" destOrd="0" presId="urn:microsoft.com/office/officeart/2005/8/layout/hierarchy5"/>
    <dgm:cxn modelId="{EEE24C67-98EC-4757-8C0D-CD727EEE91F4}" type="presParOf" srcId="{A08125B2-F34B-42EC-8BD1-7B9A8435CB12}" destId="{6EF1DA47-FD37-46B4-B513-F0D44B8ED3A7}" srcOrd="0" destOrd="0" presId="urn:microsoft.com/office/officeart/2005/8/layout/hierarchy5"/>
    <dgm:cxn modelId="{A26E6402-FB75-4989-84DE-E98B1B3330D6}" type="presParOf" srcId="{B1770C0C-167A-4BAC-862C-6450A12CC4FE}" destId="{63A5B16D-02FD-4925-8461-A4D102912AE0}" srcOrd="7" destOrd="0" presId="urn:microsoft.com/office/officeart/2005/8/layout/hierarchy5"/>
    <dgm:cxn modelId="{7CDC212A-E899-4555-AEBC-062CB4A1C1AE}" type="presParOf" srcId="{63A5B16D-02FD-4925-8461-A4D102912AE0}" destId="{CECB7CAE-F11D-44B1-96FB-79E4F102157B}" srcOrd="0" destOrd="0" presId="urn:microsoft.com/office/officeart/2005/8/layout/hierarchy5"/>
    <dgm:cxn modelId="{F6733A97-2AF7-4D2A-AE6F-B66CF184F6B0}" type="presParOf" srcId="{63A5B16D-02FD-4925-8461-A4D102912AE0}" destId="{F785DF86-1072-4628-B58E-35C93ED0DADB}" srcOrd="1" destOrd="0" presId="urn:microsoft.com/office/officeart/2005/8/layout/hierarchy5"/>
    <dgm:cxn modelId="{02F3C92E-D6D7-429B-A50A-B9AD96787848}" type="presParOf" srcId="{F785DF86-1072-4628-B58E-35C93ED0DADB}" destId="{BABEDE16-DA2A-48AD-A373-B0F1B6BC7D6D}" srcOrd="0" destOrd="0" presId="urn:microsoft.com/office/officeart/2005/8/layout/hierarchy5"/>
    <dgm:cxn modelId="{56DCC89E-593A-4386-8EA3-39748B1DFA18}" type="presParOf" srcId="{BABEDE16-DA2A-48AD-A373-B0F1B6BC7D6D}" destId="{294C672C-F85E-41A0-89B6-BA7D93163D53}" srcOrd="0" destOrd="0" presId="urn:microsoft.com/office/officeart/2005/8/layout/hierarchy5"/>
    <dgm:cxn modelId="{F0AC93C7-D337-4F43-A76C-57F5D379B3DB}" type="presParOf" srcId="{F785DF86-1072-4628-B58E-35C93ED0DADB}" destId="{83200054-3F16-4C67-B1DE-E03DDA15432C}" srcOrd="1" destOrd="0" presId="urn:microsoft.com/office/officeart/2005/8/layout/hierarchy5"/>
    <dgm:cxn modelId="{F254DDA4-51AE-4D62-A74E-19191C0A90F5}" type="presParOf" srcId="{83200054-3F16-4C67-B1DE-E03DDA15432C}" destId="{20D4078F-F75B-4155-88B3-F2EDF1A1A723}" srcOrd="0" destOrd="0" presId="urn:microsoft.com/office/officeart/2005/8/layout/hierarchy5"/>
    <dgm:cxn modelId="{BB689805-6ABA-487E-9851-D8E25D0CD1AA}" type="presParOf" srcId="{83200054-3F16-4C67-B1DE-E03DDA15432C}" destId="{32E57B30-9940-4926-9830-19B40146DBA2}" srcOrd="1" destOrd="0" presId="urn:microsoft.com/office/officeart/2005/8/layout/hierarchy5"/>
    <dgm:cxn modelId="{087B8D65-6147-48DD-BC29-123ED862B167}" type="presParOf" srcId="{7EE4FF5A-AEB7-4C6F-9C15-8FF24C3343A2}" destId="{A79E68CB-6489-4ED9-9B6D-F1197B1B34C1}" srcOrd="1" destOrd="0" presId="urn:microsoft.com/office/officeart/2005/8/layout/hierarchy5"/>
    <dgm:cxn modelId="{E0B1F0AF-B351-4EF5-8851-1843232A8574}" type="presParOf" srcId="{A79E68CB-6489-4ED9-9B6D-F1197B1B34C1}" destId="{FAFB4611-9431-4255-A125-81CB7A567B9F}" srcOrd="0" destOrd="0" presId="urn:microsoft.com/office/officeart/2005/8/layout/hierarchy5"/>
    <dgm:cxn modelId="{585F8B8F-024F-4D01-80D7-4C997E1F6287}" type="presParOf" srcId="{FAFB4611-9431-4255-A125-81CB7A567B9F}" destId="{5A00EB49-124E-4BD2-A3A5-440735919412}" srcOrd="0" destOrd="0" presId="urn:microsoft.com/office/officeart/2005/8/layout/hierarchy5"/>
    <dgm:cxn modelId="{DE16D6D8-2876-49D3-A243-1FC6ADBCD8C8}" type="presParOf" srcId="{FAFB4611-9431-4255-A125-81CB7A567B9F}" destId="{0CBD9555-3659-45FA-BB1E-9BE446C0F475}" srcOrd="1" destOrd="0" presId="urn:microsoft.com/office/officeart/2005/8/layout/hierarchy5"/>
    <dgm:cxn modelId="{F4F730D4-1BD0-4273-8A60-D823EB4D6D4E}" type="presParOf" srcId="{A79E68CB-6489-4ED9-9B6D-F1197B1B34C1}" destId="{62841A83-ADF3-47E6-9677-145D56C95E57}" srcOrd="1" destOrd="0" presId="urn:microsoft.com/office/officeart/2005/8/layout/hierarchy5"/>
    <dgm:cxn modelId="{8DBBFC3D-B167-421F-8233-A5C2FDFE9B9D}" type="presParOf" srcId="{62841A83-ADF3-47E6-9677-145D56C95E57}" destId="{18A373CE-98ED-433F-A65B-3EF298FD49D6}" srcOrd="0" destOrd="0" presId="urn:microsoft.com/office/officeart/2005/8/layout/hierarchy5"/>
    <dgm:cxn modelId="{97C4F6C1-21F7-44CB-A22A-401B4D9DFE55}" type="presParOf" srcId="{A79E68CB-6489-4ED9-9B6D-F1197B1B34C1}" destId="{642245A5-285F-4E63-8E33-6651D9C38F25}" srcOrd="2" destOrd="0" presId="urn:microsoft.com/office/officeart/2005/8/layout/hierarchy5"/>
    <dgm:cxn modelId="{4B8AE459-2AEB-44C7-AD4A-16D5485DD858}" type="presParOf" srcId="{642245A5-285F-4E63-8E33-6651D9C38F25}" destId="{6954A593-957D-431F-BA06-5FD3B804E76A}" srcOrd="0" destOrd="0" presId="urn:microsoft.com/office/officeart/2005/8/layout/hierarchy5"/>
    <dgm:cxn modelId="{E0A9D6F3-950D-4207-8BD8-C7025F3B72EF}" type="presParOf" srcId="{642245A5-285F-4E63-8E33-6651D9C38F25}" destId="{C89FA7B0-311A-41E7-8077-930420A90A60}" srcOrd="1" destOrd="0" presId="urn:microsoft.com/office/officeart/2005/8/layout/hierarchy5"/>
    <dgm:cxn modelId="{B34CA849-B564-4DEC-A7EF-96638ECA0DB1}" type="presParOf" srcId="{A79E68CB-6489-4ED9-9B6D-F1197B1B34C1}" destId="{AAE08F8B-DBF0-49FE-8685-660D3DA6A8BF}" srcOrd="3" destOrd="0" presId="urn:microsoft.com/office/officeart/2005/8/layout/hierarchy5"/>
    <dgm:cxn modelId="{1D87A71D-EB18-4C73-BE42-710A5F191D6E}" type="presParOf" srcId="{AAE08F8B-DBF0-49FE-8685-660D3DA6A8BF}" destId="{618E3824-6F69-4AB7-AC0D-6A5D405DD4D9}" srcOrd="0" destOrd="0" presId="urn:microsoft.com/office/officeart/2005/8/layout/hierarchy5"/>
    <dgm:cxn modelId="{D5249056-C428-42C9-91EF-E4D3567B85E0}" type="presParOf" srcId="{A79E68CB-6489-4ED9-9B6D-F1197B1B34C1}" destId="{7F2E0F2F-AED4-4849-BAE4-DE9871694474}" srcOrd="4" destOrd="0" presId="urn:microsoft.com/office/officeart/2005/8/layout/hierarchy5"/>
    <dgm:cxn modelId="{CDFA0D1B-4C1A-412E-A873-909F711CE5DF}" type="presParOf" srcId="{7F2E0F2F-AED4-4849-BAE4-DE9871694474}" destId="{CADDC503-7CF8-4C36-91A9-3BAF32452C36}" srcOrd="0" destOrd="0" presId="urn:microsoft.com/office/officeart/2005/8/layout/hierarchy5"/>
    <dgm:cxn modelId="{25BB83A3-743E-4685-B8DF-F0D468FA6FC0}" type="presParOf" srcId="{7F2E0F2F-AED4-4849-BAE4-DE9871694474}" destId="{93B3F418-0D98-48B6-80CE-27A3330F1CF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A41606-7E52-4097-ABB1-06BA8DB867DE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401276-E6EE-4A51-9F71-D371A629D971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Alkene </a:t>
          </a:r>
        </a:p>
      </dgm:t>
    </dgm:pt>
    <dgm:pt modelId="{F024B5EF-08BC-4A7B-A025-C75AC820A76D}" type="parTrans" cxnId="{628BF04D-5B41-4D00-AE10-18AEBA1DA9F9}">
      <dgm:prSet/>
      <dgm:spPr/>
      <dgm:t>
        <a:bodyPr/>
        <a:lstStyle/>
        <a:p>
          <a:endParaRPr lang="en-US"/>
        </a:p>
      </dgm:t>
    </dgm:pt>
    <dgm:pt modelId="{7CBDAEC2-321A-4CD1-A9BF-E22188235800}" type="sibTrans" cxnId="{628BF04D-5B41-4D00-AE10-18AEBA1DA9F9}">
      <dgm:prSet/>
      <dgm:spPr/>
      <dgm:t>
        <a:bodyPr/>
        <a:lstStyle/>
        <a:p>
          <a:endParaRPr lang="en-US"/>
        </a:p>
      </dgm:t>
    </dgm:pt>
    <dgm:pt modelId="{A0D36B29-21DE-40A4-B31C-8C038276736B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TCHH</a:t>
          </a:r>
        </a:p>
      </dgm:t>
    </dgm:pt>
    <dgm:pt modelId="{9C57C08A-EC50-4F2C-B3D7-EF9BDF4DD322}" type="parTrans" cxnId="{C67FA5A4-F1B2-4C2A-83F2-54381A8934E8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EAED00-710E-4362-8F73-F60938A8C148}" type="sibTrans" cxnId="{C67FA5A4-F1B2-4C2A-83F2-54381A8934E8}">
      <dgm:prSet/>
      <dgm:spPr/>
      <dgm:t>
        <a:bodyPr/>
        <a:lstStyle/>
        <a:p>
          <a:endParaRPr lang="en-US"/>
        </a:p>
      </dgm:t>
    </dgm:pt>
    <dgm:pt modelId="{C5DDC410-0851-4776-A7BE-CC1D1DA3B4DC}">
      <dgm:prSet phldrT="[Text]" custT="1"/>
      <dgm:spPr/>
      <dgm:t>
        <a:bodyPr/>
        <a:lstStyle/>
        <a:p>
          <a:pPr algn="ctr"/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polymer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-Ethylene: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Kích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thích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Nguyên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xuất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chất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EDF6DC-5CA4-4074-9149-B1B19DB4B728}" type="parTrans" cxnId="{2FDC85AD-C42F-4A80-B148-FED75D7B2CD8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7C21A1-E6BA-4897-8140-1706CC133690}" type="sibTrans" cxnId="{2FDC85AD-C42F-4A80-B148-FED75D7B2CD8}">
      <dgm:prSet/>
      <dgm:spPr/>
      <dgm:t>
        <a:bodyPr/>
        <a:lstStyle/>
        <a:p>
          <a:endParaRPr lang="en-US"/>
        </a:p>
      </dgm:t>
    </dgm:pt>
    <dgm:pt modelId="{B889A955-7AD0-428D-94FA-0EF96E1A1D3C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chế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1BD12D-096A-4D79-87D0-5DBCE867FE4C}" type="parTrans" cxnId="{5C15860D-FD7C-4608-82FA-FA4D3C31BB2C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44D1F9-4B81-419C-A2FF-B0525F68E7AA}" type="sibTrans" cxnId="{5C15860D-FD7C-4608-82FA-FA4D3C31BB2C}">
      <dgm:prSet/>
      <dgm:spPr/>
      <dgm:t>
        <a:bodyPr/>
        <a:lstStyle/>
        <a:p>
          <a:endParaRPr lang="en-US"/>
        </a:p>
      </dgm:t>
    </dgm:pt>
    <dgm:pt modelId="{D8E01607-8FE5-4AEC-A2B7-9FC630A6EB2E}">
      <dgm:prSet phldrT="[Text]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8A522A-59F2-4A45-8779-1C7B9980F676}" type="parTrans" cxnId="{A0532AE1-4F61-47BF-9B97-C94D524039BC}">
      <dgm:prSet/>
      <dgm:spPr/>
      <dgm:t>
        <a:bodyPr/>
        <a:lstStyle/>
        <a:p>
          <a:endParaRPr lang="en-US"/>
        </a:p>
      </dgm:t>
    </dgm:pt>
    <dgm:pt modelId="{C9E7BE22-952A-41DB-B783-92E9104FCA9C}" type="sibTrans" cxnId="{A0532AE1-4F61-47BF-9B97-C94D524039BC}">
      <dgm:prSet/>
      <dgm:spPr/>
      <dgm:t>
        <a:bodyPr/>
        <a:lstStyle/>
        <a:p>
          <a:endParaRPr lang="en-US"/>
        </a:p>
      </dgm:t>
    </dgm:pt>
    <dgm:pt modelId="{269624E5-5F24-4383-8091-AA257B11E74D}">
      <dgm:prSet phldrT="[Text]" phldr="1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ACBB42-F9A3-4C24-BF87-E200BE92962B}" type="parTrans" cxnId="{0A776F63-2D6A-4F5B-9897-35D0B626C9C0}">
      <dgm:prSet/>
      <dgm:spPr/>
      <dgm:t>
        <a:bodyPr/>
        <a:lstStyle/>
        <a:p>
          <a:endParaRPr lang="en-US"/>
        </a:p>
      </dgm:t>
    </dgm:pt>
    <dgm:pt modelId="{03E191B1-7134-4193-8ED5-C1F0DA84DC0B}" type="sibTrans" cxnId="{0A776F63-2D6A-4F5B-9897-35D0B626C9C0}">
      <dgm:prSet/>
      <dgm:spPr/>
      <dgm:t>
        <a:bodyPr/>
        <a:lstStyle/>
        <a:p>
          <a:endParaRPr lang="en-US"/>
        </a:p>
      </dgm:t>
    </dgm:pt>
    <dgm:pt modelId="{B3B03B4A-DA22-47D4-BD1D-3179C04720BA}">
      <dgm:prSet phldrT="[Text]" phldr="1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017B21-76B0-4FAE-BAB1-135CA8B410AC}" type="parTrans" cxnId="{9EF55B6C-8F4B-4695-B594-16F2DAC94AED}">
      <dgm:prSet/>
      <dgm:spPr/>
      <dgm:t>
        <a:bodyPr/>
        <a:lstStyle/>
        <a:p>
          <a:endParaRPr lang="en-US"/>
        </a:p>
      </dgm:t>
    </dgm:pt>
    <dgm:pt modelId="{606BF403-B2D8-4BB8-98BC-E9664E5DE1D5}" type="sibTrans" cxnId="{9EF55B6C-8F4B-4695-B594-16F2DAC94AED}">
      <dgm:prSet/>
      <dgm:spPr/>
      <dgm:t>
        <a:bodyPr/>
        <a:lstStyle/>
        <a:p>
          <a:endParaRPr lang="en-US"/>
        </a:p>
      </dgm:t>
    </dgm:pt>
    <dgm:pt modelId="{7EA851D5-3E99-4E9D-9BEF-37ABB8D38B66}">
      <dgm:prSet phldrT="[Text]"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-PTN: dehydrate ethanol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-CN: Cracking alkane</a:t>
          </a:r>
        </a:p>
      </dgm:t>
    </dgm:pt>
    <dgm:pt modelId="{8D31ABC1-7019-4A8C-9863-B906A90F7721}" type="parTrans" cxnId="{E4564EDD-4B70-4E0C-80AD-00E8BD216DFE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AC6D96-4D03-41B3-852A-A0AB26354167}" type="sibTrans" cxnId="{E4564EDD-4B70-4E0C-80AD-00E8BD216DFE}">
      <dgm:prSet/>
      <dgm:spPr/>
      <dgm:t>
        <a:bodyPr/>
        <a:lstStyle/>
        <a:p>
          <a:endParaRPr lang="en-US"/>
        </a:p>
      </dgm:t>
    </dgm:pt>
    <dgm:pt modelId="{AD9169C2-4ADC-45CD-BB87-389DFB8C6617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B87192-D9B6-4C90-A0E9-304B61CF63CD}" type="sibTrans" cxnId="{670C3672-340A-421A-A52B-EF9027ADE9E1}">
      <dgm:prSet/>
      <dgm:spPr/>
      <dgm:t>
        <a:bodyPr/>
        <a:lstStyle/>
        <a:p>
          <a:endParaRPr lang="en-US"/>
        </a:p>
      </dgm:t>
    </dgm:pt>
    <dgm:pt modelId="{EB89A69C-5D3B-4959-866D-CD3E9155A056}" type="parTrans" cxnId="{670C3672-340A-421A-A52B-EF9027ADE9E1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1DDAD3-67DE-4EF3-96D4-05F8F8E2589E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cộng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2.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trùng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3.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12E9D0-33FF-444C-923D-2115CCE84D95}" type="parTrans" cxnId="{66724B28-9D4D-454C-8B3E-11557E20EBE4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04238A-18A2-41A2-8081-1D9127F455F0}" type="sibTrans" cxnId="{66724B28-9D4D-454C-8B3E-11557E20EBE4}">
      <dgm:prSet/>
      <dgm:spPr/>
      <dgm:t>
        <a:bodyPr/>
        <a:lstStyle/>
        <a:p>
          <a:endParaRPr lang="en-US"/>
        </a:p>
      </dgm:t>
    </dgm:pt>
    <dgm:pt modelId="{07806D75-C55C-433F-A0D6-1BCC23336520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Đặc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36639F-4610-4DED-9150-0CB4FB628931}" type="parTrans" cxnId="{C271F4F7-CABA-4E1D-A03F-EDAE9C042844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0AA01B-CE9B-4B16-BCD4-B9E1E794DCBB}" type="sibTrans" cxnId="{C271F4F7-CABA-4E1D-A03F-EDAE9C042844}">
      <dgm:prSet/>
      <dgm:spPr/>
      <dgm:t>
        <a:bodyPr/>
        <a:lstStyle/>
        <a:p>
          <a:endParaRPr lang="en-US"/>
        </a:p>
      </dgm:t>
    </dgm:pt>
    <dgm:pt modelId="{A1A75344-26FE-4B77-A43D-2A887E1F2086}">
      <dgm:prSet phldrT="[Text]"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hở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đôi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C,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vị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trí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lk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đôi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281BD9-7D19-44CF-8216-BD8064FBAE3D}" type="parTrans" cxnId="{0BA98409-3498-44B0-B09B-3B736C94C726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5A6097-5DA8-4FD3-8C12-8B3F860EDEAC}" type="sibTrans" cxnId="{0BA98409-3498-44B0-B09B-3B736C94C726}">
      <dgm:prSet/>
      <dgm:spPr/>
      <dgm:t>
        <a:bodyPr/>
        <a:lstStyle/>
        <a:p>
          <a:endParaRPr lang="en-US"/>
        </a:p>
      </dgm:t>
    </dgm:pt>
    <dgm:pt modelId="{7EE4FF5A-AEB7-4C6F-9C15-8FF24C3343A2}" type="pres">
      <dgm:prSet presAssocID="{3FA41606-7E52-4097-ABB1-06BA8DB867D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206AEF2-A978-4E0A-9D3F-90B9816B8728}" type="pres">
      <dgm:prSet presAssocID="{3FA41606-7E52-4097-ABB1-06BA8DB867DE}" presName="hierFlow" presStyleCnt="0"/>
      <dgm:spPr/>
    </dgm:pt>
    <dgm:pt modelId="{92676CA9-230A-43EA-98A9-7244D521F2C5}" type="pres">
      <dgm:prSet presAssocID="{3FA41606-7E52-4097-ABB1-06BA8DB867DE}" presName="firstBuf" presStyleCnt="0"/>
      <dgm:spPr/>
    </dgm:pt>
    <dgm:pt modelId="{968CA766-014F-4512-AAAE-9469FF88917D}" type="pres">
      <dgm:prSet presAssocID="{3FA41606-7E52-4097-ABB1-06BA8DB867D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6F06DFB-1AA4-4A80-8CC5-D2335271923F}" type="pres">
      <dgm:prSet presAssocID="{58401276-E6EE-4A51-9F71-D371A629D971}" presName="Name17" presStyleCnt="0"/>
      <dgm:spPr/>
    </dgm:pt>
    <dgm:pt modelId="{3ECE02ED-52E0-40D6-9A54-B2C39B8E0887}" type="pres">
      <dgm:prSet presAssocID="{58401276-E6EE-4A51-9F71-D371A629D971}" presName="level1Shape" presStyleLbl="node0" presStyleIdx="0" presStyleCnt="1" custLinFactNeighborY="319">
        <dgm:presLayoutVars>
          <dgm:chPref val="3"/>
        </dgm:presLayoutVars>
      </dgm:prSet>
      <dgm:spPr/>
    </dgm:pt>
    <dgm:pt modelId="{B1770C0C-167A-4BAC-862C-6450A12CC4FE}" type="pres">
      <dgm:prSet presAssocID="{58401276-E6EE-4A51-9F71-D371A629D971}" presName="hierChild2" presStyleCnt="0"/>
      <dgm:spPr/>
    </dgm:pt>
    <dgm:pt modelId="{C36F8830-D32A-45AB-B2A8-4DCB107DF96E}" type="pres">
      <dgm:prSet presAssocID="{1C36639F-4610-4DED-9150-0CB4FB628931}" presName="Name25" presStyleLbl="parChTrans1D2" presStyleIdx="0" presStyleCnt="4"/>
      <dgm:spPr/>
    </dgm:pt>
    <dgm:pt modelId="{EB2B269A-3A23-4659-83D5-F440DD4E9794}" type="pres">
      <dgm:prSet presAssocID="{1C36639F-4610-4DED-9150-0CB4FB628931}" presName="connTx" presStyleLbl="parChTrans1D2" presStyleIdx="0" presStyleCnt="4"/>
      <dgm:spPr/>
    </dgm:pt>
    <dgm:pt modelId="{0298B2BD-E8BC-46FE-A306-994F7304DB81}" type="pres">
      <dgm:prSet presAssocID="{07806D75-C55C-433F-A0D6-1BCC23336520}" presName="Name30" presStyleCnt="0"/>
      <dgm:spPr/>
    </dgm:pt>
    <dgm:pt modelId="{1049B770-AD08-45F7-AD36-C8A66CCB2364}" type="pres">
      <dgm:prSet presAssocID="{07806D75-C55C-433F-A0D6-1BCC23336520}" presName="level2Shape" presStyleLbl="node2" presStyleIdx="0" presStyleCnt="4"/>
      <dgm:spPr/>
    </dgm:pt>
    <dgm:pt modelId="{E657CEAF-451D-4F08-A1E3-5FE8F32D186C}" type="pres">
      <dgm:prSet presAssocID="{07806D75-C55C-433F-A0D6-1BCC23336520}" presName="hierChild3" presStyleCnt="0"/>
      <dgm:spPr/>
    </dgm:pt>
    <dgm:pt modelId="{AAF1EFC3-B9F4-4F84-9779-9083502DD7B3}" type="pres">
      <dgm:prSet presAssocID="{FF281BD9-7D19-44CF-8216-BD8064FBAE3D}" presName="Name25" presStyleLbl="parChTrans1D3" presStyleIdx="0" presStyleCnt="4"/>
      <dgm:spPr/>
    </dgm:pt>
    <dgm:pt modelId="{98AF0630-423F-40F6-B722-42E9DEE32CF2}" type="pres">
      <dgm:prSet presAssocID="{FF281BD9-7D19-44CF-8216-BD8064FBAE3D}" presName="connTx" presStyleLbl="parChTrans1D3" presStyleIdx="0" presStyleCnt="4"/>
      <dgm:spPr/>
    </dgm:pt>
    <dgm:pt modelId="{7E917FA9-1C7F-4332-8A5A-95A727E891EF}" type="pres">
      <dgm:prSet presAssocID="{A1A75344-26FE-4B77-A43D-2A887E1F2086}" presName="Name30" presStyleCnt="0"/>
      <dgm:spPr/>
    </dgm:pt>
    <dgm:pt modelId="{B3291308-7189-4172-959A-B7BDED449D1E}" type="pres">
      <dgm:prSet presAssocID="{A1A75344-26FE-4B77-A43D-2A887E1F2086}" presName="level2Shape" presStyleLbl="node3" presStyleIdx="0" presStyleCnt="4" custScaleX="334676"/>
      <dgm:spPr/>
    </dgm:pt>
    <dgm:pt modelId="{A3A3AE04-54C5-45E6-9F53-44D62E5B6B8D}" type="pres">
      <dgm:prSet presAssocID="{A1A75344-26FE-4B77-A43D-2A887E1F2086}" presName="hierChild3" presStyleCnt="0"/>
      <dgm:spPr/>
    </dgm:pt>
    <dgm:pt modelId="{C47C9A7A-2673-4E19-8719-92D39E7139ED}" type="pres">
      <dgm:prSet presAssocID="{9C57C08A-EC50-4F2C-B3D7-EF9BDF4DD322}" presName="Name25" presStyleLbl="parChTrans1D2" presStyleIdx="1" presStyleCnt="4"/>
      <dgm:spPr/>
    </dgm:pt>
    <dgm:pt modelId="{B323BB60-A5C5-4B9F-AE2B-57C7A3CC4C32}" type="pres">
      <dgm:prSet presAssocID="{9C57C08A-EC50-4F2C-B3D7-EF9BDF4DD322}" presName="connTx" presStyleLbl="parChTrans1D2" presStyleIdx="1" presStyleCnt="4"/>
      <dgm:spPr/>
    </dgm:pt>
    <dgm:pt modelId="{05F99032-CA3A-4EBA-B941-360E5F855610}" type="pres">
      <dgm:prSet presAssocID="{A0D36B29-21DE-40A4-B31C-8C038276736B}" presName="Name30" presStyleCnt="0"/>
      <dgm:spPr/>
    </dgm:pt>
    <dgm:pt modelId="{AC297B38-0477-45FE-AAC9-472070253797}" type="pres">
      <dgm:prSet presAssocID="{A0D36B29-21DE-40A4-B31C-8C038276736B}" presName="level2Shape" presStyleLbl="node2" presStyleIdx="1" presStyleCnt="4"/>
      <dgm:spPr/>
    </dgm:pt>
    <dgm:pt modelId="{0C89D701-5741-44EB-A073-45F38B905C89}" type="pres">
      <dgm:prSet presAssocID="{A0D36B29-21DE-40A4-B31C-8C038276736B}" presName="hierChild3" presStyleCnt="0"/>
      <dgm:spPr/>
    </dgm:pt>
    <dgm:pt modelId="{43814F48-0618-44B5-8F13-7067005169CF}" type="pres">
      <dgm:prSet presAssocID="{1B12E9D0-33FF-444C-923D-2115CCE84D95}" presName="Name25" presStyleLbl="parChTrans1D3" presStyleIdx="1" presStyleCnt="4"/>
      <dgm:spPr/>
    </dgm:pt>
    <dgm:pt modelId="{2CDA3BD4-889A-4454-8D7A-4B76847664B4}" type="pres">
      <dgm:prSet presAssocID="{1B12E9D0-33FF-444C-923D-2115CCE84D95}" presName="connTx" presStyleLbl="parChTrans1D3" presStyleIdx="1" presStyleCnt="4"/>
      <dgm:spPr/>
    </dgm:pt>
    <dgm:pt modelId="{FC85E8DE-0618-41DC-8235-1914E8E707E6}" type="pres">
      <dgm:prSet presAssocID="{8B1DDAD3-67DE-4EF3-96D4-05F8F8E2589E}" presName="Name30" presStyleCnt="0"/>
      <dgm:spPr/>
    </dgm:pt>
    <dgm:pt modelId="{E50770FD-B4D8-4BB6-906E-5D5B1FE48A17}" type="pres">
      <dgm:prSet presAssocID="{8B1DDAD3-67DE-4EF3-96D4-05F8F8E2589E}" presName="level2Shape" presStyleLbl="node3" presStyleIdx="1" presStyleCnt="4" custScaleX="361761" custLinFactNeighborY="388"/>
      <dgm:spPr/>
    </dgm:pt>
    <dgm:pt modelId="{C4ECC9F3-7CC5-480B-9990-DEFDEA5E366B}" type="pres">
      <dgm:prSet presAssocID="{8B1DDAD3-67DE-4EF3-96D4-05F8F8E2589E}" presName="hierChild3" presStyleCnt="0"/>
      <dgm:spPr/>
    </dgm:pt>
    <dgm:pt modelId="{C76D2500-7ED2-488A-A41A-6758A67BEE58}" type="pres">
      <dgm:prSet presAssocID="{EB89A69C-5D3B-4959-866D-CD3E9155A056}" presName="Name25" presStyleLbl="parChTrans1D2" presStyleIdx="2" presStyleCnt="4"/>
      <dgm:spPr/>
    </dgm:pt>
    <dgm:pt modelId="{7C3D4DE2-D94E-46A9-A1F5-E2D84FF4E469}" type="pres">
      <dgm:prSet presAssocID="{EB89A69C-5D3B-4959-866D-CD3E9155A056}" presName="connTx" presStyleLbl="parChTrans1D2" presStyleIdx="2" presStyleCnt="4"/>
      <dgm:spPr/>
    </dgm:pt>
    <dgm:pt modelId="{6F2C1D02-DF5C-43C0-B18D-C121BEF80000}" type="pres">
      <dgm:prSet presAssocID="{AD9169C2-4ADC-45CD-BB87-389DFB8C6617}" presName="Name30" presStyleCnt="0"/>
      <dgm:spPr/>
    </dgm:pt>
    <dgm:pt modelId="{6A3A9D4E-C3B9-403F-A3D3-52811CEF64AE}" type="pres">
      <dgm:prSet presAssocID="{AD9169C2-4ADC-45CD-BB87-389DFB8C6617}" presName="level2Shape" presStyleLbl="node2" presStyleIdx="2" presStyleCnt="4"/>
      <dgm:spPr/>
    </dgm:pt>
    <dgm:pt modelId="{C40457BE-55FD-409F-9443-0F8D98230A7C}" type="pres">
      <dgm:prSet presAssocID="{AD9169C2-4ADC-45CD-BB87-389DFB8C6617}" presName="hierChild3" presStyleCnt="0"/>
      <dgm:spPr/>
    </dgm:pt>
    <dgm:pt modelId="{9A152273-7859-4B07-BD30-B93D47A7AEF5}" type="pres">
      <dgm:prSet presAssocID="{F3EDF6DC-5CA4-4074-9149-B1B19DB4B728}" presName="Name25" presStyleLbl="parChTrans1D3" presStyleIdx="2" presStyleCnt="4"/>
      <dgm:spPr/>
    </dgm:pt>
    <dgm:pt modelId="{6715EF40-1E59-49B0-A3D2-084720315FF5}" type="pres">
      <dgm:prSet presAssocID="{F3EDF6DC-5CA4-4074-9149-B1B19DB4B728}" presName="connTx" presStyleLbl="parChTrans1D3" presStyleIdx="2" presStyleCnt="4"/>
      <dgm:spPr/>
    </dgm:pt>
    <dgm:pt modelId="{19E769D7-F765-4867-85B3-9B57AF85E48B}" type="pres">
      <dgm:prSet presAssocID="{C5DDC410-0851-4776-A7BE-CC1D1DA3B4DC}" presName="Name30" presStyleCnt="0"/>
      <dgm:spPr/>
    </dgm:pt>
    <dgm:pt modelId="{C67ACEF4-61C4-49F1-978B-AC67ECA54A89}" type="pres">
      <dgm:prSet presAssocID="{C5DDC410-0851-4776-A7BE-CC1D1DA3B4DC}" presName="level2Shape" presStyleLbl="node3" presStyleIdx="2" presStyleCnt="4" custScaleX="289641" custScaleY="144461"/>
      <dgm:spPr/>
    </dgm:pt>
    <dgm:pt modelId="{F8298E17-03A7-4452-B1DC-FD2509FEA864}" type="pres">
      <dgm:prSet presAssocID="{C5DDC410-0851-4776-A7BE-CC1D1DA3B4DC}" presName="hierChild3" presStyleCnt="0"/>
      <dgm:spPr/>
    </dgm:pt>
    <dgm:pt modelId="{A08125B2-F34B-42EC-8BD1-7B9A8435CB12}" type="pres">
      <dgm:prSet presAssocID="{201BD12D-096A-4D79-87D0-5DBCE867FE4C}" presName="Name25" presStyleLbl="parChTrans1D2" presStyleIdx="3" presStyleCnt="4"/>
      <dgm:spPr/>
    </dgm:pt>
    <dgm:pt modelId="{6EF1DA47-FD37-46B4-B513-F0D44B8ED3A7}" type="pres">
      <dgm:prSet presAssocID="{201BD12D-096A-4D79-87D0-5DBCE867FE4C}" presName="connTx" presStyleLbl="parChTrans1D2" presStyleIdx="3" presStyleCnt="4"/>
      <dgm:spPr/>
    </dgm:pt>
    <dgm:pt modelId="{63A5B16D-02FD-4925-8461-A4D102912AE0}" type="pres">
      <dgm:prSet presAssocID="{B889A955-7AD0-428D-94FA-0EF96E1A1D3C}" presName="Name30" presStyleCnt="0"/>
      <dgm:spPr/>
    </dgm:pt>
    <dgm:pt modelId="{CECB7CAE-F11D-44B1-96FB-79E4F102157B}" type="pres">
      <dgm:prSet presAssocID="{B889A955-7AD0-428D-94FA-0EF96E1A1D3C}" presName="level2Shape" presStyleLbl="node2" presStyleIdx="3" presStyleCnt="4"/>
      <dgm:spPr/>
    </dgm:pt>
    <dgm:pt modelId="{F785DF86-1072-4628-B58E-35C93ED0DADB}" type="pres">
      <dgm:prSet presAssocID="{B889A955-7AD0-428D-94FA-0EF96E1A1D3C}" presName="hierChild3" presStyleCnt="0"/>
      <dgm:spPr/>
    </dgm:pt>
    <dgm:pt modelId="{BABEDE16-DA2A-48AD-A373-B0F1B6BC7D6D}" type="pres">
      <dgm:prSet presAssocID="{8D31ABC1-7019-4A8C-9863-B906A90F7721}" presName="Name25" presStyleLbl="parChTrans1D3" presStyleIdx="3" presStyleCnt="4"/>
      <dgm:spPr/>
    </dgm:pt>
    <dgm:pt modelId="{294C672C-F85E-41A0-89B6-BA7D93163D53}" type="pres">
      <dgm:prSet presAssocID="{8D31ABC1-7019-4A8C-9863-B906A90F7721}" presName="connTx" presStyleLbl="parChTrans1D3" presStyleIdx="3" presStyleCnt="4"/>
      <dgm:spPr/>
    </dgm:pt>
    <dgm:pt modelId="{83200054-3F16-4C67-B1DE-E03DDA15432C}" type="pres">
      <dgm:prSet presAssocID="{7EA851D5-3E99-4E9D-9BEF-37ABB8D38B66}" presName="Name30" presStyleCnt="0"/>
      <dgm:spPr/>
    </dgm:pt>
    <dgm:pt modelId="{20D4078F-F75B-4155-88B3-F2EDF1A1A723}" type="pres">
      <dgm:prSet presAssocID="{7EA851D5-3E99-4E9D-9BEF-37ABB8D38B66}" presName="level2Shape" presStyleLbl="node3" presStyleIdx="3" presStyleCnt="4" custScaleX="257910"/>
      <dgm:spPr/>
    </dgm:pt>
    <dgm:pt modelId="{32E57B30-9940-4926-9830-19B40146DBA2}" type="pres">
      <dgm:prSet presAssocID="{7EA851D5-3E99-4E9D-9BEF-37ABB8D38B66}" presName="hierChild3" presStyleCnt="0"/>
      <dgm:spPr/>
    </dgm:pt>
    <dgm:pt modelId="{A79E68CB-6489-4ED9-9B6D-F1197B1B34C1}" type="pres">
      <dgm:prSet presAssocID="{3FA41606-7E52-4097-ABB1-06BA8DB867DE}" presName="bgShapesFlow" presStyleCnt="0"/>
      <dgm:spPr/>
    </dgm:pt>
    <dgm:pt modelId="{FAFB4611-9431-4255-A125-81CB7A567B9F}" type="pres">
      <dgm:prSet presAssocID="{D8E01607-8FE5-4AEC-A2B7-9FC630A6EB2E}" presName="rectComp" presStyleCnt="0"/>
      <dgm:spPr/>
    </dgm:pt>
    <dgm:pt modelId="{5A00EB49-124E-4BD2-A3A5-440735919412}" type="pres">
      <dgm:prSet presAssocID="{D8E01607-8FE5-4AEC-A2B7-9FC630A6EB2E}" presName="bgRect" presStyleLbl="bgShp" presStyleIdx="0" presStyleCnt="3" custLinFactNeighborY="-501"/>
      <dgm:spPr/>
    </dgm:pt>
    <dgm:pt modelId="{0CBD9555-3659-45FA-BB1E-9BE446C0F475}" type="pres">
      <dgm:prSet presAssocID="{D8E01607-8FE5-4AEC-A2B7-9FC630A6EB2E}" presName="bgRectTx" presStyleLbl="bgShp" presStyleIdx="0" presStyleCnt="3">
        <dgm:presLayoutVars>
          <dgm:bulletEnabled val="1"/>
        </dgm:presLayoutVars>
      </dgm:prSet>
      <dgm:spPr/>
    </dgm:pt>
    <dgm:pt modelId="{62841A83-ADF3-47E6-9677-145D56C95E57}" type="pres">
      <dgm:prSet presAssocID="{D8E01607-8FE5-4AEC-A2B7-9FC630A6EB2E}" presName="spComp" presStyleCnt="0"/>
      <dgm:spPr/>
    </dgm:pt>
    <dgm:pt modelId="{18A373CE-98ED-433F-A65B-3EF298FD49D6}" type="pres">
      <dgm:prSet presAssocID="{D8E01607-8FE5-4AEC-A2B7-9FC630A6EB2E}" presName="hSp" presStyleCnt="0"/>
      <dgm:spPr/>
    </dgm:pt>
    <dgm:pt modelId="{642245A5-285F-4E63-8E33-6651D9C38F25}" type="pres">
      <dgm:prSet presAssocID="{269624E5-5F24-4383-8091-AA257B11E74D}" presName="rectComp" presStyleCnt="0"/>
      <dgm:spPr/>
    </dgm:pt>
    <dgm:pt modelId="{6954A593-957D-431F-BA06-5FD3B804E76A}" type="pres">
      <dgm:prSet presAssocID="{269624E5-5F24-4383-8091-AA257B11E74D}" presName="bgRect" presStyleLbl="bgShp" presStyleIdx="1" presStyleCnt="3"/>
      <dgm:spPr/>
    </dgm:pt>
    <dgm:pt modelId="{C89FA7B0-311A-41E7-8077-930420A90A60}" type="pres">
      <dgm:prSet presAssocID="{269624E5-5F24-4383-8091-AA257B11E74D}" presName="bgRectTx" presStyleLbl="bgShp" presStyleIdx="1" presStyleCnt="3">
        <dgm:presLayoutVars>
          <dgm:bulletEnabled val="1"/>
        </dgm:presLayoutVars>
      </dgm:prSet>
      <dgm:spPr/>
    </dgm:pt>
    <dgm:pt modelId="{AAE08F8B-DBF0-49FE-8685-660D3DA6A8BF}" type="pres">
      <dgm:prSet presAssocID="{269624E5-5F24-4383-8091-AA257B11E74D}" presName="spComp" presStyleCnt="0"/>
      <dgm:spPr/>
    </dgm:pt>
    <dgm:pt modelId="{618E3824-6F69-4AB7-AC0D-6A5D405DD4D9}" type="pres">
      <dgm:prSet presAssocID="{269624E5-5F24-4383-8091-AA257B11E74D}" presName="hSp" presStyleCnt="0"/>
      <dgm:spPr/>
    </dgm:pt>
    <dgm:pt modelId="{7F2E0F2F-AED4-4849-BAE4-DE9871694474}" type="pres">
      <dgm:prSet presAssocID="{B3B03B4A-DA22-47D4-BD1D-3179C04720BA}" presName="rectComp" presStyleCnt="0"/>
      <dgm:spPr/>
    </dgm:pt>
    <dgm:pt modelId="{CADDC503-7CF8-4C36-91A9-3BAF32452C36}" type="pres">
      <dgm:prSet presAssocID="{B3B03B4A-DA22-47D4-BD1D-3179C04720BA}" presName="bgRect" presStyleLbl="bgShp" presStyleIdx="2" presStyleCnt="3" custLinFactNeighborY="-445"/>
      <dgm:spPr/>
    </dgm:pt>
    <dgm:pt modelId="{93B3F418-0D98-48B6-80CE-27A3330F1CFD}" type="pres">
      <dgm:prSet presAssocID="{B3B03B4A-DA22-47D4-BD1D-3179C04720BA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C9A28D04-C488-4C18-BC8F-B464408A0258}" type="presOf" srcId="{9C57C08A-EC50-4F2C-B3D7-EF9BDF4DD322}" destId="{B323BB60-A5C5-4B9F-AE2B-57C7A3CC4C32}" srcOrd="1" destOrd="0" presId="urn:microsoft.com/office/officeart/2005/8/layout/hierarchy5"/>
    <dgm:cxn modelId="{0BA98409-3498-44B0-B09B-3B736C94C726}" srcId="{07806D75-C55C-433F-A0D6-1BCC23336520}" destId="{A1A75344-26FE-4B77-A43D-2A887E1F2086}" srcOrd="0" destOrd="0" parTransId="{FF281BD9-7D19-44CF-8216-BD8064FBAE3D}" sibTransId="{7D5A6097-5DA8-4FD3-8C12-8B3F860EDEAC}"/>
    <dgm:cxn modelId="{89B0D30B-1735-4A64-B663-B89548617016}" type="presOf" srcId="{FF281BD9-7D19-44CF-8216-BD8064FBAE3D}" destId="{AAF1EFC3-B9F4-4F84-9779-9083502DD7B3}" srcOrd="0" destOrd="0" presId="urn:microsoft.com/office/officeart/2005/8/layout/hierarchy5"/>
    <dgm:cxn modelId="{4554900C-70E5-4DB1-8B6A-5BB912389099}" type="presOf" srcId="{A1A75344-26FE-4B77-A43D-2A887E1F2086}" destId="{B3291308-7189-4172-959A-B7BDED449D1E}" srcOrd="0" destOrd="0" presId="urn:microsoft.com/office/officeart/2005/8/layout/hierarchy5"/>
    <dgm:cxn modelId="{5C15860D-FD7C-4608-82FA-FA4D3C31BB2C}" srcId="{58401276-E6EE-4A51-9F71-D371A629D971}" destId="{B889A955-7AD0-428D-94FA-0EF96E1A1D3C}" srcOrd="3" destOrd="0" parTransId="{201BD12D-096A-4D79-87D0-5DBCE867FE4C}" sibTransId="{D844D1F9-4B81-419C-A2FF-B0525F68E7AA}"/>
    <dgm:cxn modelId="{63C80B16-BE78-43F3-B6CF-C4F2F6931FDF}" type="presOf" srcId="{1B12E9D0-33FF-444C-923D-2115CCE84D95}" destId="{2CDA3BD4-889A-4454-8D7A-4B76847664B4}" srcOrd="1" destOrd="0" presId="urn:microsoft.com/office/officeart/2005/8/layout/hierarchy5"/>
    <dgm:cxn modelId="{5D723919-8421-41D3-9545-7C6B9B0DEDB0}" type="presOf" srcId="{7EA851D5-3E99-4E9D-9BEF-37ABB8D38B66}" destId="{20D4078F-F75B-4155-88B3-F2EDF1A1A723}" srcOrd="0" destOrd="0" presId="urn:microsoft.com/office/officeart/2005/8/layout/hierarchy5"/>
    <dgm:cxn modelId="{BCDC881B-30EF-44C8-BF14-F47392D0E517}" type="presOf" srcId="{269624E5-5F24-4383-8091-AA257B11E74D}" destId="{C89FA7B0-311A-41E7-8077-930420A90A60}" srcOrd="1" destOrd="0" presId="urn:microsoft.com/office/officeart/2005/8/layout/hierarchy5"/>
    <dgm:cxn modelId="{66724B28-9D4D-454C-8B3E-11557E20EBE4}" srcId="{A0D36B29-21DE-40A4-B31C-8C038276736B}" destId="{8B1DDAD3-67DE-4EF3-96D4-05F8F8E2589E}" srcOrd="0" destOrd="0" parTransId="{1B12E9D0-33FF-444C-923D-2115CCE84D95}" sibTransId="{C904238A-18A2-41A2-8081-1D9127F455F0}"/>
    <dgm:cxn modelId="{D102AD30-CDFC-42A6-AC6B-320173F5FA2B}" type="presOf" srcId="{C5DDC410-0851-4776-A7BE-CC1D1DA3B4DC}" destId="{C67ACEF4-61C4-49F1-978B-AC67ECA54A89}" srcOrd="0" destOrd="0" presId="urn:microsoft.com/office/officeart/2005/8/layout/hierarchy5"/>
    <dgm:cxn modelId="{FFF27731-7F7A-46BA-85B0-4EF521A79A65}" type="presOf" srcId="{A0D36B29-21DE-40A4-B31C-8C038276736B}" destId="{AC297B38-0477-45FE-AAC9-472070253797}" srcOrd="0" destOrd="0" presId="urn:microsoft.com/office/officeart/2005/8/layout/hierarchy5"/>
    <dgm:cxn modelId="{0A3BF438-693C-462B-83A0-F71488393860}" type="presOf" srcId="{D8E01607-8FE5-4AEC-A2B7-9FC630A6EB2E}" destId="{0CBD9555-3659-45FA-BB1E-9BE446C0F475}" srcOrd="1" destOrd="0" presId="urn:microsoft.com/office/officeart/2005/8/layout/hierarchy5"/>
    <dgm:cxn modelId="{EFF0683C-04B0-4703-AA43-91684689FD78}" type="presOf" srcId="{AD9169C2-4ADC-45CD-BB87-389DFB8C6617}" destId="{6A3A9D4E-C3B9-403F-A3D3-52811CEF64AE}" srcOrd="0" destOrd="0" presId="urn:microsoft.com/office/officeart/2005/8/layout/hierarchy5"/>
    <dgm:cxn modelId="{0A776F63-2D6A-4F5B-9897-35D0B626C9C0}" srcId="{3FA41606-7E52-4097-ABB1-06BA8DB867DE}" destId="{269624E5-5F24-4383-8091-AA257B11E74D}" srcOrd="2" destOrd="0" parTransId="{4DACBB42-F9A3-4C24-BF87-E200BE92962B}" sibTransId="{03E191B1-7134-4193-8ED5-C1F0DA84DC0B}"/>
    <dgm:cxn modelId="{28685A43-4A54-48BD-86FB-8D19051FDCF6}" type="presOf" srcId="{8D31ABC1-7019-4A8C-9863-B906A90F7721}" destId="{294C672C-F85E-41A0-89B6-BA7D93163D53}" srcOrd="1" destOrd="0" presId="urn:microsoft.com/office/officeart/2005/8/layout/hierarchy5"/>
    <dgm:cxn modelId="{9EF55B6C-8F4B-4695-B594-16F2DAC94AED}" srcId="{3FA41606-7E52-4097-ABB1-06BA8DB867DE}" destId="{B3B03B4A-DA22-47D4-BD1D-3179C04720BA}" srcOrd="3" destOrd="0" parTransId="{79017B21-76B0-4FAE-BAB1-135CA8B410AC}" sibTransId="{606BF403-B2D8-4BB8-98BC-E9664E5DE1D5}"/>
    <dgm:cxn modelId="{07B8084D-BFA0-40B1-8376-5E64DCF99372}" type="presOf" srcId="{269624E5-5F24-4383-8091-AA257B11E74D}" destId="{6954A593-957D-431F-BA06-5FD3B804E76A}" srcOrd="0" destOrd="0" presId="urn:microsoft.com/office/officeart/2005/8/layout/hierarchy5"/>
    <dgm:cxn modelId="{628BF04D-5B41-4D00-AE10-18AEBA1DA9F9}" srcId="{3FA41606-7E52-4097-ABB1-06BA8DB867DE}" destId="{58401276-E6EE-4A51-9F71-D371A629D971}" srcOrd="0" destOrd="0" parTransId="{F024B5EF-08BC-4A7B-A025-C75AC820A76D}" sibTransId="{7CBDAEC2-321A-4CD1-A9BF-E22188235800}"/>
    <dgm:cxn modelId="{9619086E-AD61-4709-91DD-BC97DACF170D}" type="presOf" srcId="{D8E01607-8FE5-4AEC-A2B7-9FC630A6EB2E}" destId="{5A00EB49-124E-4BD2-A3A5-440735919412}" srcOrd="0" destOrd="0" presId="urn:microsoft.com/office/officeart/2005/8/layout/hierarchy5"/>
    <dgm:cxn modelId="{670C3672-340A-421A-A52B-EF9027ADE9E1}" srcId="{58401276-E6EE-4A51-9F71-D371A629D971}" destId="{AD9169C2-4ADC-45CD-BB87-389DFB8C6617}" srcOrd="2" destOrd="0" parTransId="{EB89A69C-5D3B-4959-866D-CD3E9155A056}" sibTransId="{3DB87192-D9B6-4C90-A0E9-304B61CF63CD}"/>
    <dgm:cxn modelId="{80936C7C-201E-4522-8AD0-48F836AFE12C}" type="presOf" srcId="{9C57C08A-EC50-4F2C-B3D7-EF9BDF4DD322}" destId="{C47C9A7A-2673-4E19-8719-92D39E7139ED}" srcOrd="0" destOrd="0" presId="urn:microsoft.com/office/officeart/2005/8/layout/hierarchy5"/>
    <dgm:cxn modelId="{E84B327F-40CA-427E-93C2-57BB92F97EB5}" type="presOf" srcId="{B3B03B4A-DA22-47D4-BD1D-3179C04720BA}" destId="{CADDC503-7CF8-4C36-91A9-3BAF32452C36}" srcOrd="0" destOrd="0" presId="urn:microsoft.com/office/officeart/2005/8/layout/hierarchy5"/>
    <dgm:cxn modelId="{4B2C6281-6D30-4EDF-AF52-D7B4F3782966}" type="presOf" srcId="{201BD12D-096A-4D79-87D0-5DBCE867FE4C}" destId="{A08125B2-F34B-42EC-8BD1-7B9A8435CB12}" srcOrd="0" destOrd="0" presId="urn:microsoft.com/office/officeart/2005/8/layout/hierarchy5"/>
    <dgm:cxn modelId="{7417548C-33C5-4800-A516-7EF4995093EE}" type="presOf" srcId="{8B1DDAD3-67DE-4EF3-96D4-05F8F8E2589E}" destId="{E50770FD-B4D8-4BB6-906E-5D5B1FE48A17}" srcOrd="0" destOrd="0" presId="urn:microsoft.com/office/officeart/2005/8/layout/hierarchy5"/>
    <dgm:cxn modelId="{C67FA5A4-F1B2-4C2A-83F2-54381A8934E8}" srcId="{58401276-E6EE-4A51-9F71-D371A629D971}" destId="{A0D36B29-21DE-40A4-B31C-8C038276736B}" srcOrd="1" destOrd="0" parTransId="{9C57C08A-EC50-4F2C-B3D7-EF9BDF4DD322}" sibTransId="{11EAED00-710E-4362-8F73-F60938A8C148}"/>
    <dgm:cxn modelId="{2FDC85AD-C42F-4A80-B148-FED75D7B2CD8}" srcId="{AD9169C2-4ADC-45CD-BB87-389DFB8C6617}" destId="{C5DDC410-0851-4776-A7BE-CC1D1DA3B4DC}" srcOrd="0" destOrd="0" parTransId="{F3EDF6DC-5CA4-4074-9149-B1B19DB4B728}" sibTransId="{B37C21A1-E6BA-4897-8140-1706CC133690}"/>
    <dgm:cxn modelId="{21BCE1AE-B10D-4D1D-ADFE-334473F06E58}" type="presOf" srcId="{F3EDF6DC-5CA4-4074-9149-B1B19DB4B728}" destId="{6715EF40-1E59-49B0-A3D2-084720315FF5}" srcOrd="1" destOrd="0" presId="urn:microsoft.com/office/officeart/2005/8/layout/hierarchy5"/>
    <dgm:cxn modelId="{815387B7-4480-4F23-B2C6-6B9E1C6A8742}" type="presOf" srcId="{201BD12D-096A-4D79-87D0-5DBCE867FE4C}" destId="{6EF1DA47-FD37-46B4-B513-F0D44B8ED3A7}" srcOrd="1" destOrd="0" presId="urn:microsoft.com/office/officeart/2005/8/layout/hierarchy5"/>
    <dgm:cxn modelId="{4DCC90B7-3D2E-41C9-882C-B817C1EFE8AA}" type="presOf" srcId="{B3B03B4A-DA22-47D4-BD1D-3179C04720BA}" destId="{93B3F418-0D98-48B6-80CE-27A3330F1CFD}" srcOrd="1" destOrd="0" presId="urn:microsoft.com/office/officeart/2005/8/layout/hierarchy5"/>
    <dgm:cxn modelId="{5E6478C6-9514-4B87-8776-19C5ED6AD8DF}" type="presOf" srcId="{EB89A69C-5D3B-4959-866D-CD3E9155A056}" destId="{C76D2500-7ED2-488A-A41A-6758A67BEE58}" srcOrd="0" destOrd="0" presId="urn:microsoft.com/office/officeart/2005/8/layout/hierarchy5"/>
    <dgm:cxn modelId="{B80AD4C9-3D32-4820-90CD-494A78688679}" type="presOf" srcId="{3FA41606-7E52-4097-ABB1-06BA8DB867DE}" destId="{7EE4FF5A-AEB7-4C6F-9C15-8FF24C3343A2}" srcOrd="0" destOrd="0" presId="urn:microsoft.com/office/officeart/2005/8/layout/hierarchy5"/>
    <dgm:cxn modelId="{2EC982D5-028D-4F01-89FC-CBCE14F0FF51}" type="presOf" srcId="{07806D75-C55C-433F-A0D6-1BCC23336520}" destId="{1049B770-AD08-45F7-AD36-C8A66CCB2364}" srcOrd="0" destOrd="0" presId="urn:microsoft.com/office/officeart/2005/8/layout/hierarchy5"/>
    <dgm:cxn modelId="{E8972CD6-04B3-41E3-916C-BD1163408C04}" type="presOf" srcId="{8D31ABC1-7019-4A8C-9863-B906A90F7721}" destId="{BABEDE16-DA2A-48AD-A373-B0F1B6BC7D6D}" srcOrd="0" destOrd="0" presId="urn:microsoft.com/office/officeart/2005/8/layout/hierarchy5"/>
    <dgm:cxn modelId="{40DE4FDA-7C84-4E83-BC08-278FF4B80D00}" type="presOf" srcId="{B889A955-7AD0-428D-94FA-0EF96E1A1D3C}" destId="{CECB7CAE-F11D-44B1-96FB-79E4F102157B}" srcOrd="0" destOrd="0" presId="urn:microsoft.com/office/officeart/2005/8/layout/hierarchy5"/>
    <dgm:cxn modelId="{E4564EDD-4B70-4E0C-80AD-00E8BD216DFE}" srcId="{B889A955-7AD0-428D-94FA-0EF96E1A1D3C}" destId="{7EA851D5-3E99-4E9D-9BEF-37ABB8D38B66}" srcOrd="0" destOrd="0" parTransId="{8D31ABC1-7019-4A8C-9863-B906A90F7721}" sibTransId="{87AC6D96-4D03-41B3-852A-A0AB26354167}"/>
    <dgm:cxn modelId="{1C3104DF-797A-42FB-A49C-B32F49029DBF}" type="presOf" srcId="{FF281BD9-7D19-44CF-8216-BD8064FBAE3D}" destId="{98AF0630-423F-40F6-B722-42E9DEE32CF2}" srcOrd="1" destOrd="0" presId="urn:microsoft.com/office/officeart/2005/8/layout/hierarchy5"/>
    <dgm:cxn modelId="{A0532AE1-4F61-47BF-9B97-C94D524039BC}" srcId="{3FA41606-7E52-4097-ABB1-06BA8DB867DE}" destId="{D8E01607-8FE5-4AEC-A2B7-9FC630A6EB2E}" srcOrd="1" destOrd="0" parTransId="{5D8A522A-59F2-4A45-8779-1C7B9980F676}" sibTransId="{C9E7BE22-952A-41DB-B783-92E9104FCA9C}"/>
    <dgm:cxn modelId="{7C4E54E1-5870-4DD4-AEC3-539ADE177E3C}" type="presOf" srcId="{1C36639F-4610-4DED-9150-0CB4FB628931}" destId="{EB2B269A-3A23-4659-83D5-F440DD4E9794}" srcOrd="1" destOrd="0" presId="urn:microsoft.com/office/officeart/2005/8/layout/hierarchy5"/>
    <dgm:cxn modelId="{76CA41E3-4258-4EBE-94A8-A9EE1DA3790A}" type="presOf" srcId="{1B12E9D0-33FF-444C-923D-2115CCE84D95}" destId="{43814F48-0618-44B5-8F13-7067005169CF}" srcOrd="0" destOrd="0" presId="urn:microsoft.com/office/officeart/2005/8/layout/hierarchy5"/>
    <dgm:cxn modelId="{405751EC-95E4-43DE-B6D3-68F9A0573671}" type="presOf" srcId="{EB89A69C-5D3B-4959-866D-CD3E9155A056}" destId="{7C3D4DE2-D94E-46A9-A1F5-E2D84FF4E469}" srcOrd="1" destOrd="0" presId="urn:microsoft.com/office/officeart/2005/8/layout/hierarchy5"/>
    <dgm:cxn modelId="{B1AEDCF6-1EF1-4F5A-8D65-A6A6FB6B4093}" type="presOf" srcId="{58401276-E6EE-4A51-9F71-D371A629D971}" destId="{3ECE02ED-52E0-40D6-9A54-B2C39B8E0887}" srcOrd="0" destOrd="0" presId="urn:microsoft.com/office/officeart/2005/8/layout/hierarchy5"/>
    <dgm:cxn modelId="{C271F4F7-CABA-4E1D-A03F-EDAE9C042844}" srcId="{58401276-E6EE-4A51-9F71-D371A629D971}" destId="{07806D75-C55C-433F-A0D6-1BCC23336520}" srcOrd="0" destOrd="0" parTransId="{1C36639F-4610-4DED-9150-0CB4FB628931}" sibTransId="{EC0AA01B-CE9B-4B16-BCD4-B9E1E794DCBB}"/>
    <dgm:cxn modelId="{44AD24FB-6B98-4F8D-A60E-424AFF6E5D02}" type="presOf" srcId="{F3EDF6DC-5CA4-4074-9149-B1B19DB4B728}" destId="{9A152273-7859-4B07-BD30-B93D47A7AEF5}" srcOrd="0" destOrd="0" presId="urn:microsoft.com/office/officeart/2005/8/layout/hierarchy5"/>
    <dgm:cxn modelId="{5297B3FE-419C-4657-B175-AC65931936EB}" type="presOf" srcId="{1C36639F-4610-4DED-9150-0CB4FB628931}" destId="{C36F8830-D32A-45AB-B2A8-4DCB107DF96E}" srcOrd="0" destOrd="0" presId="urn:microsoft.com/office/officeart/2005/8/layout/hierarchy5"/>
    <dgm:cxn modelId="{6D0BBFFB-49DC-4E42-BDA0-BCADC157D0A7}" type="presParOf" srcId="{7EE4FF5A-AEB7-4C6F-9C15-8FF24C3343A2}" destId="{B206AEF2-A978-4E0A-9D3F-90B9816B8728}" srcOrd="0" destOrd="0" presId="urn:microsoft.com/office/officeart/2005/8/layout/hierarchy5"/>
    <dgm:cxn modelId="{87165140-A209-46D3-B48C-A09DAC9E0985}" type="presParOf" srcId="{B206AEF2-A978-4E0A-9D3F-90B9816B8728}" destId="{92676CA9-230A-43EA-98A9-7244D521F2C5}" srcOrd="0" destOrd="0" presId="urn:microsoft.com/office/officeart/2005/8/layout/hierarchy5"/>
    <dgm:cxn modelId="{B919F78B-2A5D-4F35-AD38-1B10EF65962C}" type="presParOf" srcId="{B206AEF2-A978-4E0A-9D3F-90B9816B8728}" destId="{968CA766-014F-4512-AAAE-9469FF88917D}" srcOrd="1" destOrd="0" presId="urn:microsoft.com/office/officeart/2005/8/layout/hierarchy5"/>
    <dgm:cxn modelId="{343D4132-5292-4F0B-8764-32D5445032A1}" type="presParOf" srcId="{968CA766-014F-4512-AAAE-9469FF88917D}" destId="{16F06DFB-1AA4-4A80-8CC5-D2335271923F}" srcOrd="0" destOrd="0" presId="urn:microsoft.com/office/officeart/2005/8/layout/hierarchy5"/>
    <dgm:cxn modelId="{4864BAC5-7FC2-464C-89C8-15853154B597}" type="presParOf" srcId="{16F06DFB-1AA4-4A80-8CC5-D2335271923F}" destId="{3ECE02ED-52E0-40D6-9A54-B2C39B8E0887}" srcOrd="0" destOrd="0" presId="urn:microsoft.com/office/officeart/2005/8/layout/hierarchy5"/>
    <dgm:cxn modelId="{0C18EDCD-27CA-4F7E-A8F3-A9EB6EFC92EC}" type="presParOf" srcId="{16F06DFB-1AA4-4A80-8CC5-D2335271923F}" destId="{B1770C0C-167A-4BAC-862C-6450A12CC4FE}" srcOrd="1" destOrd="0" presId="urn:microsoft.com/office/officeart/2005/8/layout/hierarchy5"/>
    <dgm:cxn modelId="{79B46D6C-3674-4754-BD10-E39DABDF28F9}" type="presParOf" srcId="{B1770C0C-167A-4BAC-862C-6450A12CC4FE}" destId="{C36F8830-D32A-45AB-B2A8-4DCB107DF96E}" srcOrd="0" destOrd="0" presId="urn:microsoft.com/office/officeart/2005/8/layout/hierarchy5"/>
    <dgm:cxn modelId="{F8EFDF4D-1F5E-4B4B-8E94-21940CFE9E7E}" type="presParOf" srcId="{C36F8830-D32A-45AB-B2A8-4DCB107DF96E}" destId="{EB2B269A-3A23-4659-83D5-F440DD4E9794}" srcOrd="0" destOrd="0" presId="urn:microsoft.com/office/officeart/2005/8/layout/hierarchy5"/>
    <dgm:cxn modelId="{FECCBBD2-4880-411A-97AF-516457FD7676}" type="presParOf" srcId="{B1770C0C-167A-4BAC-862C-6450A12CC4FE}" destId="{0298B2BD-E8BC-46FE-A306-994F7304DB81}" srcOrd="1" destOrd="0" presId="urn:microsoft.com/office/officeart/2005/8/layout/hierarchy5"/>
    <dgm:cxn modelId="{E6396D39-A463-4304-AA71-1215E9018F85}" type="presParOf" srcId="{0298B2BD-E8BC-46FE-A306-994F7304DB81}" destId="{1049B770-AD08-45F7-AD36-C8A66CCB2364}" srcOrd="0" destOrd="0" presId="urn:microsoft.com/office/officeart/2005/8/layout/hierarchy5"/>
    <dgm:cxn modelId="{7E40183E-2B84-445C-A052-C7F1DC9DE9E4}" type="presParOf" srcId="{0298B2BD-E8BC-46FE-A306-994F7304DB81}" destId="{E657CEAF-451D-4F08-A1E3-5FE8F32D186C}" srcOrd="1" destOrd="0" presId="urn:microsoft.com/office/officeart/2005/8/layout/hierarchy5"/>
    <dgm:cxn modelId="{7C958372-9BA4-4602-A0B4-65E16286106E}" type="presParOf" srcId="{E657CEAF-451D-4F08-A1E3-5FE8F32D186C}" destId="{AAF1EFC3-B9F4-4F84-9779-9083502DD7B3}" srcOrd="0" destOrd="0" presId="urn:microsoft.com/office/officeart/2005/8/layout/hierarchy5"/>
    <dgm:cxn modelId="{1352F192-7D57-4233-AF9D-B26CC27C2AE0}" type="presParOf" srcId="{AAF1EFC3-B9F4-4F84-9779-9083502DD7B3}" destId="{98AF0630-423F-40F6-B722-42E9DEE32CF2}" srcOrd="0" destOrd="0" presId="urn:microsoft.com/office/officeart/2005/8/layout/hierarchy5"/>
    <dgm:cxn modelId="{F86B884C-AF05-4C9F-9A55-9FE775180033}" type="presParOf" srcId="{E657CEAF-451D-4F08-A1E3-5FE8F32D186C}" destId="{7E917FA9-1C7F-4332-8A5A-95A727E891EF}" srcOrd="1" destOrd="0" presId="urn:microsoft.com/office/officeart/2005/8/layout/hierarchy5"/>
    <dgm:cxn modelId="{EDF33E39-9CB0-4625-8773-6F67AFBC7807}" type="presParOf" srcId="{7E917FA9-1C7F-4332-8A5A-95A727E891EF}" destId="{B3291308-7189-4172-959A-B7BDED449D1E}" srcOrd="0" destOrd="0" presId="urn:microsoft.com/office/officeart/2005/8/layout/hierarchy5"/>
    <dgm:cxn modelId="{EF7D45AC-5BEA-44A6-8944-F36D1A2D2B44}" type="presParOf" srcId="{7E917FA9-1C7F-4332-8A5A-95A727E891EF}" destId="{A3A3AE04-54C5-45E6-9F53-44D62E5B6B8D}" srcOrd="1" destOrd="0" presId="urn:microsoft.com/office/officeart/2005/8/layout/hierarchy5"/>
    <dgm:cxn modelId="{AA332B24-A92A-4197-AD62-A5E06EAB47BA}" type="presParOf" srcId="{B1770C0C-167A-4BAC-862C-6450A12CC4FE}" destId="{C47C9A7A-2673-4E19-8719-92D39E7139ED}" srcOrd="2" destOrd="0" presId="urn:microsoft.com/office/officeart/2005/8/layout/hierarchy5"/>
    <dgm:cxn modelId="{9FA826A3-0047-4113-AFAB-DEED454B46DA}" type="presParOf" srcId="{C47C9A7A-2673-4E19-8719-92D39E7139ED}" destId="{B323BB60-A5C5-4B9F-AE2B-57C7A3CC4C32}" srcOrd="0" destOrd="0" presId="urn:microsoft.com/office/officeart/2005/8/layout/hierarchy5"/>
    <dgm:cxn modelId="{90198CF4-19D9-4BAF-AFAE-41DE2B59D1B2}" type="presParOf" srcId="{B1770C0C-167A-4BAC-862C-6450A12CC4FE}" destId="{05F99032-CA3A-4EBA-B941-360E5F855610}" srcOrd="3" destOrd="0" presId="urn:microsoft.com/office/officeart/2005/8/layout/hierarchy5"/>
    <dgm:cxn modelId="{3B4C9475-4A8B-4F80-AFDC-4A865FAF0E72}" type="presParOf" srcId="{05F99032-CA3A-4EBA-B941-360E5F855610}" destId="{AC297B38-0477-45FE-AAC9-472070253797}" srcOrd="0" destOrd="0" presId="urn:microsoft.com/office/officeart/2005/8/layout/hierarchy5"/>
    <dgm:cxn modelId="{7E9A0779-3D9F-4435-9008-F6783327AEB3}" type="presParOf" srcId="{05F99032-CA3A-4EBA-B941-360E5F855610}" destId="{0C89D701-5741-44EB-A073-45F38B905C89}" srcOrd="1" destOrd="0" presId="urn:microsoft.com/office/officeart/2005/8/layout/hierarchy5"/>
    <dgm:cxn modelId="{11C8C812-B9B9-49F6-A243-142FDF6CCF9E}" type="presParOf" srcId="{0C89D701-5741-44EB-A073-45F38B905C89}" destId="{43814F48-0618-44B5-8F13-7067005169CF}" srcOrd="0" destOrd="0" presId="urn:microsoft.com/office/officeart/2005/8/layout/hierarchy5"/>
    <dgm:cxn modelId="{C7445D3E-77F8-4BF0-8970-38F7E6D90180}" type="presParOf" srcId="{43814F48-0618-44B5-8F13-7067005169CF}" destId="{2CDA3BD4-889A-4454-8D7A-4B76847664B4}" srcOrd="0" destOrd="0" presId="urn:microsoft.com/office/officeart/2005/8/layout/hierarchy5"/>
    <dgm:cxn modelId="{D9BDF3B2-3884-4E0D-9D38-E3620B87DC57}" type="presParOf" srcId="{0C89D701-5741-44EB-A073-45F38B905C89}" destId="{FC85E8DE-0618-41DC-8235-1914E8E707E6}" srcOrd="1" destOrd="0" presId="urn:microsoft.com/office/officeart/2005/8/layout/hierarchy5"/>
    <dgm:cxn modelId="{83A9ED38-AE12-4DE7-B1FC-AADB6EDF663D}" type="presParOf" srcId="{FC85E8DE-0618-41DC-8235-1914E8E707E6}" destId="{E50770FD-B4D8-4BB6-906E-5D5B1FE48A17}" srcOrd="0" destOrd="0" presId="urn:microsoft.com/office/officeart/2005/8/layout/hierarchy5"/>
    <dgm:cxn modelId="{1F9D3A42-3E18-4874-8593-4CB357443BEF}" type="presParOf" srcId="{FC85E8DE-0618-41DC-8235-1914E8E707E6}" destId="{C4ECC9F3-7CC5-480B-9990-DEFDEA5E366B}" srcOrd="1" destOrd="0" presId="urn:microsoft.com/office/officeart/2005/8/layout/hierarchy5"/>
    <dgm:cxn modelId="{925F4F75-A428-44D2-80AC-7980AC67F9E8}" type="presParOf" srcId="{B1770C0C-167A-4BAC-862C-6450A12CC4FE}" destId="{C76D2500-7ED2-488A-A41A-6758A67BEE58}" srcOrd="4" destOrd="0" presId="urn:microsoft.com/office/officeart/2005/8/layout/hierarchy5"/>
    <dgm:cxn modelId="{AB146152-01BD-4EE9-A59F-A1444FB47A88}" type="presParOf" srcId="{C76D2500-7ED2-488A-A41A-6758A67BEE58}" destId="{7C3D4DE2-D94E-46A9-A1F5-E2D84FF4E469}" srcOrd="0" destOrd="0" presId="urn:microsoft.com/office/officeart/2005/8/layout/hierarchy5"/>
    <dgm:cxn modelId="{A5CEC36B-C622-48D0-A3EF-697FD1EE6F34}" type="presParOf" srcId="{B1770C0C-167A-4BAC-862C-6450A12CC4FE}" destId="{6F2C1D02-DF5C-43C0-B18D-C121BEF80000}" srcOrd="5" destOrd="0" presId="urn:microsoft.com/office/officeart/2005/8/layout/hierarchy5"/>
    <dgm:cxn modelId="{A6C02BB5-CF68-41E8-BD72-882C5FEA9B0A}" type="presParOf" srcId="{6F2C1D02-DF5C-43C0-B18D-C121BEF80000}" destId="{6A3A9D4E-C3B9-403F-A3D3-52811CEF64AE}" srcOrd="0" destOrd="0" presId="urn:microsoft.com/office/officeart/2005/8/layout/hierarchy5"/>
    <dgm:cxn modelId="{F31844E5-58DD-41ED-B7F5-82690AE8BCD5}" type="presParOf" srcId="{6F2C1D02-DF5C-43C0-B18D-C121BEF80000}" destId="{C40457BE-55FD-409F-9443-0F8D98230A7C}" srcOrd="1" destOrd="0" presId="urn:microsoft.com/office/officeart/2005/8/layout/hierarchy5"/>
    <dgm:cxn modelId="{77735683-4FB9-45FA-AFE5-42A28B9854C1}" type="presParOf" srcId="{C40457BE-55FD-409F-9443-0F8D98230A7C}" destId="{9A152273-7859-4B07-BD30-B93D47A7AEF5}" srcOrd="0" destOrd="0" presId="urn:microsoft.com/office/officeart/2005/8/layout/hierarchy5"/>
    <dgm:cxn modelId="{69D32CA8-D398-4196-AC12-9CCFF8ADD2C1}" type="presParOf" srcId="{9A152273-7859-4B07-BD30-B93D47A7AEF5}" destId="{6715EF40-1E59-49B0-A3D2-084720315FF5}" srcOrd="0" destOrd="0" presId="urn:microsoft.com/office/officeart/2005/8/layout/hierarchy5"/>
    <dgm:cxn modelId="{6B61EEF2-CD2C-4C63-89D9-2D5059A698B9}" type="presParOf" srcId="{C40457BE-55FD-409F-9443-0F8D98230A7C}" destId="{19E769D7-F765-4867-85B3-9B57AF85E48B}" srcOrd="1" destOrd="0" presId="urn:microsoft.com/office/officeart/2005/8/layout/hierarchy5"/>
    <dgm:cxn modelId="{F915E0A8-778E-4301-9A21-4E4485359F06}" type="presParOf" srcId="{19E769D7-F765-4867-85B3-9B57AF85E48B}" destId="{C67ACEF4-61C4-49F1-978B-AC67ECA54A89}" srcOrd="0" destOrd="0" presId="urn:microsoft.com/office/officeart/2005/8/layout/hierarchy5"/>
    <dgm:cxn modelId="{20C115C6-1AF3-4C0F-BC8A-4085052C7A7D}" type="presParOf" srcId="{19E769D7-F765-4867-85B3-9B57AF85E48B}" destId="{F8298E17-03A7-4452-B1DC-FD2509FEA864}" srcOrd="1" destOrd="0" presId="urn:microsoft.com/office/officeart/2005/8/layout/hierarchy5"/>
    <dgm:cxn modelId="{32561759-C2C5-4900-9D7B-55C8B39BDF69}" type="presParOf" srcId="{B1770C0C-167A-4BAC-862C-6450A12CC4FE}" destId="{A08125B2-F34B-42EC-8BD1-7B9A8435CB12}" srcOrd="6" destOrd="0" presId="urn:microsoft.com/office/officeart/2005/8/layout/hierarchy5"/>
    <dgm:cxn modelId="{EEE24C67-98EC-4757-8C0D-CD727EEE91F4}" type="presParOf" srcId="{A08125B2-F34B-42EC-8BD1-7B9A8435CB12}" destId="{6EF1DA47-FD37-46B4-B513-F0D44B8ED3A7}" srcOrd="0" destOrd="0" presId="urn:microsoft.com/office/officeart/2005/8/layout/hierarchy5"/>
    <dgm:cxn modelId="{A26E6402-FB75-4989-84DE-E98B1B3330D6}" type="presParOf" srcId="{B1770C0C-167A-4BAC-862C-6450A12CC4FE}" destId="{63A5B16D-02FD-4925-8461-A4D102912AE0}" srcOrd="7" destOrd="0" presId="urn:microsoft.com/office/officeart/2005/8/layout/hierarchy5"/>
    <dgm:cxn modelId="{7CDC212A-E899-4555-AEBC-062CB4A1C1AE}" type="presParOf" srcId="{63A5B16D-02FD-4925-8461-A4D102912AE0}" destId="{CECB7CAE-F11D-44B1-96FB-79E4F102157B}" srcOrd="0" destOrd="0" presId="urn:microsoft.com/office/officeart/2005/8/layout/hierarchy5"/>
    <dgm:cxn modelId="{F6733A97-2AF7-4D2A-AE6F-B66CF184F6B0}" type="presParOf" srcId="{63A5B16D-02FD-4925-8461-A4D102912AE0}" destId="{F785DF86-1072-4628-B58E-35C93ED0DADB}" srcOrd="1" destOrd="0" presId="urn:microsoft.com/office/officeart/2005/8/layout/hierarchy5"/>
    <dgm:cxn modelId="{02F3C92E-D6D7-429B-A50A-B9AD96787848}" type="presParOf" srcId="{F785DF86-1072-4628-B58E-35C93ED0DADB}" destId="{BABEDE16-DA2A-48AD-A373-B0F1B6BC7D6D}" srcOrd="0" destOrd="0" presId="urn:microsoft.com/office/officeart/2005/8/layout/hierarchy5"/>
    <dgm:cxn modelId="{56DCC89E-593A-4386-8EA3-39748B1DFA18}" type="presParOf" srcId="{BABEDE16-DA2A-48AD-A373-B0F1B6BC7D6D}" destId="{294C672C-F85E-41A0-89B6-BA7D93163D53}" srcOrd="0" destOrd="0" presId="urn:microsoft.com/office/officeart/2005/8/layout/hierarchy5"/>
    <dgm:cxn modelId="{F0AC93C7-D337-4F43-A76C-57F5D379B3DB}" type="presParOf" srcId="{F785DF86-1072-4628-B58E-35C93ED0DADB}" destId="{83200054-3F16-4C67-B1DE-E03DDA15432C}" srcOrd="1" destOrd="0" presId="urn:microsoft.com/office/officeart/2005/8/layout/hierarchy5"/>
    <dgm:cxn modelId="{F254DDA4-51AE-4D62-A74E-19191C0A90F5}" type="presParOf" srcId="{83200054-3F16-4C67-B1DE-E03DDA15432C}" destId="{20D4078F-F75B-4155-88B3-F2EDF1A1A723}" srcOrd="0" destOrd="0" presId="urn:microsoft.com/office/officeart/2005/8/layout/hierarchy5"/>
    <dgm:cxn modelId="{BB689805-6ABA-487E-9851-D8E25D0CD1AA}" type="presParOf" srcId="{83200054-3F16-4C67-B1DE-E03DDA15432C}" destId="{32E57B30-9940-4926-9830-19B40146DBA2}" srcOrd="1" destOrd="0" presId="urn:microsoft.com/office/officeart/2005/8/layout/hierarchy5"/>
    <dgm:cxn modelId="{087B8D65-6147-48DD-BC29-123ED862B167}" type="presParOf" srcId="{7EE4FF5A-AEB7-4C6F-9C15-8FF24C3343A2}" destId="{A79E68CB-6489-4ED9-9B6D-F1197B1B34C1}" srcOrd="1" destOrd="0" presId="urn:microsoft.com/office/officeart/2005/8/layout/hierarchy5"/>
    <dgm:cxn modelId="{E0B1F0AF-B351-4EF5-8851-1843232A8574}" type="presParOf" srcId="{A79E68CB-6489-4ED9-9B6D-F1197B1B34C1}" destId="{FAFB4611-9431-4255-A125-81CB7A567B9F}" srcOrd="0" destOrd="0" presId="urn:microsoft.com/office/officeart/2005/8/layout/hierarchy5"/>
    <dgm:cxn modelId="{585F8B8F-024F-4D01-80D7-4C997E1F6287}" type="presParOf" srcId="{FAFB4611-9431-4255-A125-81CB7A567B9F}" destId="{5A00EB49-124E-4BD2-A3A5-440735919412}" srcOrd="0" destOrd="0" presId="urn:microsoft.com/office/officeart/2005/8/layout/hierarchy5"/>
    <dgm:cxn modelId="{DE16D6D8-2876-49D3-A243-1FC6ADBCD8C8}" type="presParOf" srcId="{FAFB4611-9431-4255-A125-81CB7A567B9F}" destId="{0CBD9555-3659-45FA-BB1E-9BE446C0F475}" srcOrd="1" destOrd="0" presId="urn:microsoft.com/office/officeart/2005/8/layout/hierarchy5"/>
    <dgm:cxn modelId="{F4F730D4-1BD0-4273-8A60-D823EB4D6D4E}" type="presParOf" srcId="{A79E68CB-6489-4ED9-9B6D-F1197B1B34C1}" destId="{62841A83-ADF3-47E6-9677-145D56C95E57}" srcOrd="1" destOrd="0" presId="urn:microsoft.com/office/officeart/2005/8/layout/hierarchy5"/>
    <dgm:cxn modelId="{8DBBFC3D-B167-421F-8233-A5C2FDFE9B9D}" type="presParOf" srcId="{62841A83-ADF3-47E6-9677-145D56C95E57}" destId="{18A373CE-98ED-433F-A65B-3EF298FD49D6}" srcOrd="0" destOrd="0" presId="urn:microsoft.com/office/officeart/2005/8/layout/hierarchy5"/>
    <dgm:cxn modelId="{97C4F6C1-21F7-44CB-A22A-401B4D9DFE55}" type="presParOf" srcId="{A79E68CB-6489-4ED9-9B6D-F1197B1B34C1}" destId="{642245A5-285F-4E63-8E33-6651D9C38F25}" srcOrd="2" destOrd="0" presId="urn:microsoft.com/office/officeart/2005/8/layout/hierarchy5"/>
    <dgm:cxn modelId="{4B8AE459-2AEB-44C7-AD4A-16D5485DD858}" type="presParOf" srcId="{642245A5-285F-4E63-8E33-6651D9C38F25}" destId="{6954A593-957D-431F-BA06-5FD3B804E76A}" srcOrd="0" destOrd="0" presId="urn:microsoft.com/office/officeart/2005/8/layout/hierarchy5"/>
    <dgm:cxn modelId="{E0A9D6F3-950D-4207-8BD8-C7025F3B72EF}" type="presParOf" srcId="{642245A5-285F-4E63-8E33-6651D9C38F25}" destId="{C89FA7B0-311A-41E7-8077-930420A90A60}" srcOrd="1" destOrd="0" presId="urn:microsoft.com/office/officeart/2005/8/layout/hierarchy5"/>
    <dgm:cxn modelId="{B34CA849-B564-4DEC-A7EF-96638ECA0DB1}" type="presParOf" srcId="{A79E68CB-6489-4ED9-9B6D-F1197B1B34C1}" destId="{AAE08F8B-DBF0-49FE-8685-660D3DA6A8BF}" srcOrd="3" destOrd="0" presId="urn:microsoft.com/office/officeart/2005/8/layout/hierarchy5"/>
    <dgm:cxn modelId="{1D87A71D-EB18-4C73-BE42-710A5F191D6E}" type="presParOf" srcId="{AAE08F8B-DBF0-49FE-8685-660D3DA6A8BF}" destId="{618E3824-6F69-4AB7-AC0D-6A5D405DD4D9}" srcOrd="0" destOrd="0" presId="urn:microsoft.com/office/officeart/2005/8/layout/hierarchy5"/>
    <dgm:cxn modelId="{D5249056-C428-42C9-91EF-E4D3567B85E0}" type="presParOf" srcId="{A79E68CB-6489-4ED9-9B6D-F1197B1B34C1}" destId="{7F2E0F2F-AED4-4849-BAE4-DE9871694474}" srcOrd="4" destOrd="0" presId="urn:microsoft.com/office/officeart/2005/8/layout/hierarchy5"/>
    <dgm:cxn modelId="{CDFA0D1B-4C1A-412E-A873-909F711CE5DF}" type="presParOf" srcId="{7F2E0F2F-AED4-4849-BAE4-DE9871694474}" destId="{CADDC503-7CF8-4C36-91A9-3BAF32452C36}" srcOrd="0" destOrd="0" presId="urn:microsoft.com/office/officeart/2005/8/layout/hierarchy5"/>
    <dgm:cxn modelId="{25BB83A3-743E-4685-B8DF-F0D468FA6FC0}" type="presParOf" srcId="{7F2E0F2F-AED4-4849-BAE4-DE9871694474}" destId="{93B3F418-0D98-48B6-80CE-27A3330F1CF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A41606-7E52-4097-ABB1-06BA8DB867DE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401276-E6EE-4A51-9F71-D371A629D971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Alkyne </a:t>
          </a:r>
        </a:p>
      </dgm:t>
    </dgm:pt>
    <dgm:pt modelId="{F024B5EF-08BC-4A7B-A025-C75AC820A76D}" type="parTrans" cxnId="{628BF04D-5B41-4D00-AE10-18AEBA1DA9F9}">
      <dgm:prSet/>
      <dgm:spPr/>
      <dgm:t>
        <a:bodyPr/>
        <a:lstStyle/>
        <a:p>
          <a:endParaRPr lang="en-US"/>
        </a:p>
      </dgm:t>
    </dgm:pt>
    <dgm:pt modelId="{7CBDAEC2-321A-4CD1-A9BF-E22188235800}" type="sibTrans" cxnId="{628BF04D-5B41-4D00-AE10-18AEBA1DA9F9}">
      <dgm:prSet/>
      <dgm:spPr/>
      <dgm:t>
        <a:bodyPr/>
        <a:lstStyle/>
        <a:p>
          <a:endParaRPr lang="en-US"/>
        </a:p>
      </dgm:t>
    </dgm:pt>
    <dgm:pt modelId="{A0D36B29-21DE-40A4-B31C-8C038276736B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TCHH</a:t>
          </a:r>
        </a:p>
      </dgm:t>
    </dgm:pt>
    <dgm:pt modelId="{9C57C08A-EC50-4F2C-B3D7-EF9BDF4DD322}" type="parTrans" cxnId="{C67FA5A4-F1B2-4C2A-83F2-54381A8934E8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EAED00-710E-4362-8F73-F60938A8C148}" type="sibTrans" cxnId="{C67FA5A4-F1B2-4C2A-83F2-54381A8934E8}">
      <dgm:prSet/>
      <dgm:spPr/>
      <dgm:t>
        <a:bodyPr/>
        <a:lstStyle/>
        <a:p>
          <a:endParaRPr lang="en-US"/>
        </a:p>
      </dgm:t>
    </dgm:pt>
    <dgm:pt modelId="{C5DDC410-0851-4776-A7BE-CC1D1DA3B4DC}">
      <dgm:prSet phldrT="[Text]" custT="1"/>
      <dgm:spPr/>
      <dgm:t>
        <a:bodyPr/>
        <a:lstStyle/>
        <a:p>
          <a:pPr algn="ctr"/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Đèn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xì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oxygen - acetylene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Nguyên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xuất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chất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EDF6DC-5CA4-4074-9149-B1B19DB4B728}" type="parTrans" cxnId="{2FDC85AD-C42F-4A80-B148-FED75D7B2CD8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7C21A1-E6BA-4897-8140-1706CC133690}" type="sibTrans" cxnId="{2FDC85AD-C42F-4A80-B148-FED75D7B2CD8}">
      <dgm:prSet/>
      <dgm:spPr/>
      <dgm:t>
        <a:bodyPr/>
        <a:lstStyle/>
        <a:p>
          <a:endParaRPr lang="en-US"/>
        </a:p>
      </dgm:t>
    </dgm:pt>
    <dgm:pt modelId="{B889A955-7AD0-428D-94FA-0EF96E1A1D3C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chế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1BD12D-096A-4D79-87D0-5DBCE867FE4C}" type="parTrans" cxnId="{5C15860D-FD7C-4608-82FA-FA4D3C31BB2C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44D1F9-4B81-419C-A2FF-B0525F68E7AA}" type="sibTrans" cxnId="{5C15860D-FD7C-4608-82FA-FA4D3C31BB2C}">
      <dgm:prSet/>
      <dgm:spPr/>
      <dgm:t>
        <a:bodyPr/>
        <a:lstStyle/>
        <a:p>
          <a:endParaRPr lang="en-US"/>
        </a:p>
      </dgm:t>
    </dgm:pt>
    <dgm:pt modelId="{D8E01607-8FE5-4AEC-A2B7-9FC630A6EB2E}">
      <dgm:prSet phldrT="[Text]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8A522A-59F2-4A45-8779-1C7B9980F676}" type="parTrans" cxnId="{A0532AE1-4F61-47BF-9B97-C94D524039BC}">
      <dgm:prSet/>
      <dgm:spPr/>
      <dgm:t>
        <a:bodyPr/>
        <a:lstStyle/>
        <a:p>
          <a:endParaRPr lang="en-US"/>
        </a:p>
      </dgm:t>
    </dgm:pt>
    <dgm:pt modelId="{C9E7BE22-952A-41DB-B783-92E9104FCA9C}" type="sibTrans" cxnId="{A0532AE1-4F61-47BF-9B97-C94D524039BC}">
      <dgm:prSet/>
      <dgm:spPr/>
      <dgm:t>
        <a:bodyPr/>
        <a:lstStyle/>
        <a:p>
          <a:endParaRPr lang="en-US"/>
        </a:p>
      </dgm:t>
    </dgm:pt>
    <dgm:pt modelId="{269624E5-5F24-4383-8091-AA257B11E74D}">
      <dgm:prSet phldrT="[Text]" phldr="1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ACBB42-F9A3-4C24-BF87-E200BE92962B}" type="parTrans" cxnId="{0A776F63-2D6A-4F5B-9897-35D0B626C9C0}">
      <dgm:prSet/>
      <dgm:spPr/>
      <dgm:t>
        <a:bodyPr/>
        <a:lstStyle/>
        <a:p>
          <a:endParaRPr lang="en-US"/>
        </a:p>
      </dgm:t>
    </dgm:pt>
    <dgm:pt modelId="{03E191B1-7134-4193-8ED5-C1F0DA84DC0B}" type="sibTrans" cxnId="{0A776F63-2D6A-4F5B-9897-35D0B626C9C0}">
      <dgm:prSet/>
      <dgm:spPr/>
      <dgm:t>
        <a:bodyPr/>
        <a:lstStyle/>
        <a:p>
          <a:endParaRPr lang="en-US"/>
        </a:p>
      </dgm:t>
    </dgm:pt>
    <dgm:pt modelId="{B3B03B4A-DA22-47D4-BD1D-3179C04720BA}">
      <dgm:prSet phldrT="[Text]" phldr="1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017B21-76B0-4FAE-BAB1-135CA8B410AC}" type="parTrans" cxnId="{9EF55B6C-8F4B-4695-B594-16F2DAC94AED}">
      <dgm:prSet/>
      <dgm:spPr/>
      <dgm:t>
        <a:bodyPr/>
        <a:lstStyle/>
        <a:p>
          <a:endParaRPr lang="en-US"/>
        </a:p>
      </dgm:t>
    </dgm:pt>
    <dgm:pt modelId="{606BF403-B2D8-4BB8-98BC-E9664E5DE1D5}" type="sibTrans" cxnId="{9EF55B6C-8F4B-4695-B594-16F2DAC94AED}">
      <dgm:prSet/>
      <dgm:spPr/>
      <dgm:t>
        <a:bodyPr/>
        <a:lstStyle/>
        <a:p>
          <a:endParaRPr lang="en-US"/>
        </a:p>
      </dgm:t>
    </dgm:pt>
    <dgm:pt modelId="{7EA851D5-3E99-4E9D-9BEF-37ABB8D38B66}">
      <dgm:prSet phldrT="[Text]"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CaC</a:t>
          </a:r>
          <a:r>
            <a: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+ 2H</a:t>
          </a:r>
          <a:r>
            <a: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O 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Ca(OH)</a:t>
          </a:r>
          <a:r>
            <a: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2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 + C</a:t>
          </a:r>
          <a:r>
            <a: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2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H</a:t>
          </a:r>
          <a:r>
            <a: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2</a:t>
          </a:r>
        </a:p>
        <a:p>
          <a:pPr algn="l"/>
          <a:r>
            <a:rPr lang="nl-NL" sz="2000" dirty="0"/>
            <a:t>2CH</a:t>
          </a:r>
          <a:r>
            <a:rPr lang="nl-NL" sz="2000" baseline="-25000" dirty="0"/>
            <a:t>4</a:t>
          </a:r>
          <a:r>
            <a:rPr lang="nl-NL" sz="2000" dirty="0"/>
            <a:t> --&gt; CH </a:t>
          </a:r>
          <a:r>
            <a:rPr lang="nl-NL" sz="2000" dirty="0">
              <a:sym typeface="Symbol" panose="05050102010706020507" pitchFamily="18" charset="2"/>
            </a:rPr>
            <a:t></a:t>
          </a:r>
          <a:r>
            <a:rPr lang="nl-NL" sz="2000" dirty="0"/>
            <a:t> CH + 3H</a:t>
          </a:r>
          <a:r>
            <a:rPr lang="nl-NL" sz="2000" baseline="-25000" dirty="0"/>
            <a:t>2 </a:t>
          </a:r>
          <a:r>
            <a:rPr lang="nl-NL" sz="2000" baseline="0" dirty="0"/>
            <a:t> (ĐK: 1500</a:t>
          </a:r>
          <a:r>
            <a:rPr lang="nl-NL" sz="2000" baseline="30000" dirty="0"/>
            <a:t>0</a:t>
          </a:r>
          <a:r>
            <a:rPr lang="nl-NL" sz="2000" baseline="0" dirty="0"/>
            <a:t>C, LLN)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31ABC1-7019-4A8C-9863-B906A90F7721}" type="parTrans" cxnId="{E4564EDD-4B70-4E0C-80AD-00E8BD216DFE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AC6D96-4D03-41B3-852A-A0AB26354167}" type="sibTrans" cxnId="{E4564EDD-4B70-4E0C-80AD-00E8BD216DFE}">
      <dgm:prSet/>
      <dgm:spPr/>
      <dgm:t>
        <a:bodyPr/>
        <a:lstStyle/>
        <a:p>
          <a:endParaRPr lang="en-US"/>
        </a:p>
      </dgm:t>
    </dgm:pt>
    <dgm:pt modelId="{AD9169C2-4ADC-45CD-BB87-389DFB8C6617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B87192-D9B6-4C90-A0E9-304B61CF63CD}" type="sibTrans" cxnId="{670C3672-340A-421A-A52B-EF9027ADE9E1}">
      <dgm:prSet/>
      <dgm:spPr/>
      <dgm:t>
        <a:bodyPr/>
        <a:lstStyle/>
        <a:p>
          <a:endParaRPr lang="en-US"/>
        </a:p>
      </dgm:t>
    </dgm:pt>
    <dgm:pt modelId="{EB89A69C-5D3B-4959-866D-CD3E9155A056}" type="parTrans" cxnId="{670C3672-340A-421A-A52B-EF9027ADE9E1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1DDAD3-67DE-4EF3-96D4-05F8F8E2589E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cộng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2.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alk-1-yne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AgNO</a:t>
          </a:r>
          <a:r>
            <a: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/NH</a:t>
          </a:r>
          <a:r>
            <a:rPr lang="en-US" sz="20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3.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12E9D0-33FF-444C-923D-2115CCE84D95}" type="parTrans" cxnId="{66724B28-9D4D-454C-8B3E-11557E20EBE4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04238A-18A2-41A2-8081-1D9127F455F0}" type="sibTrans" cxnId="{66724B28-9D4D-454C-8B3E-11557E20EBE4}">
      <dgm:prSet/>
      <dgm:spPr/>
      <dgm:t>
        <a:bodyPr/>
        <a:lstStyle/>
        <a:p>
          <a:endParaRPr lang="en-US"/>
        </a:p>
      </dgm:t>
    </dgm:pt>
    <dgm:pt modelId="{07806D75-C55C-433F-A0D6-1BCC23336520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Đặc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36639F-4610-4DED-9150-0CB4FB628931}" type="parTrans" cxnId="{C271F4F7-CABA-4E1D-A03F-EDAE9C042844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0AA01B-CE9B-4B16-BCD4-B9E1E794DCBB}" type="sibTrans" cxnId="{C271F4F7-CABA-4E1D-A03F-EDAE9C042844}">
      <dgm:prSet/>
      <dgm:spPr/>
      <dgm:t>
        <a:bodyPr/>
        <a:lstStyle/>
        <a:p>
          <a:endParaRPr lang="en-US"/>
        </a:p>
      </dgm:t>
    </dgm:pt>
    <dgm:pt modelId="{A1A75344-26FE-4B77-A43D-2A887E1F2086}">
      <dgm:prSet phldrT="[Text]"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hở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C,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vị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trí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lk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FF281BD9-7D19-44CF-8216-BD8064FBAE3D}" type="parTrans" cxnId="{0BA98409-3498-44B0-B09B-3B736C94C726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5A6097-5DA8-4FD3-8C12-8B3F860EDEAC}" type="sibTrans" cxnId="{0BA98409-3498-44B0-B09B-3B736C94C726}">
      <dgm:prSet/>
      <dgm:spPr/>
      <dgm:t>
        <a:bodyPr/>
        <a:lstStyle/>
        <a:p>
          <a:endParaRPr lang="en-US"/>
        </a:p>
      </dgm:t>
    </dgm:pt>
    <dgm:pt modelId="{7EE4FF5A-AEB7-4C6F-9C15-8FF24C3343A2}" type="pres">
      <dgm:prSet presAssocID="{3FA41606-7E52-4097-ABB1-06BA8DB867D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206AEF2-A978-4E0A-9D3F-90B9816B8728}" type="pres">
      <dgm:prSet presAssocID="{3FA41606-7E52-4097-ABB1-06BA8DB867DE}" presName="hierFlow" presStyleCnt="0"/>
      <dgm:spPr/>
    </dgm:pt>
    <dgm:pt modelId="{92676CA9-230A-43EA-98A9-7244D521F2C5}" type="pres">
      <dgm:prSet presAssocID="{3FA41606-7E52-4097-ABB1-06BA8DB867DE}" presName="firstBuf" presStyleCnt="0"/>
      <dgm:spPr/>
    </dgm:pt>
    <dgm:pt modelId="{968CA766-014F-4512-AAAE-9469FF88917D}" type="pres">
      <dgm:prSet presAssocID="{3FA41606-7E52-4097-ABB1-06BA8DB867D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6F06DFB-1AA4-4A80-8CC5-D2335271923F}" type="pres">
      <dgm:prSet presAssocID="{58401276-E6EE-4A51-9F71-D371A629D971}" presName="Name17" presStyleCnt="0"/>
      <dgm:spPr/>
    </dgm:pt>
    <dgm:pt modelId="{3ECE02ED-52E0-40D6-9A54-B2C39B8E0887}" type="pres">
      <dgm:prSet presAssocID="{58401276-E6EE-4A51-9F71-D371A629D971}" presName="level1Shape" presStyleLbl="node0" presStyleIdx="0" presStyleCnt="1" custLinFactNeighborY="319">
        <dgm:presLayoutVars>
          <dgm:chPref val="3"/>
        </dgm:presLayoutVars>
      </dgm:prSet>
      <dgm:spPr/>
    </dgm:pt>
    <dgm:pt modelId="{B1770C0C-167A-4BAC-862C-6450A12CC4FE}" type="pres">
      <dgm:prSet presAssocID="{58401276-E6EE-4A51-9F71-D371A629D971}" presName="hierChild2" presStyleCnt="0"/>
      <dgm:spPr/>
    </dgm:pt>
    <dgm:pt modelId="{C36F8830-D32A-45AB-B2A8-4DCB107DF96E}" type="pres">
      <dgm:prSet presAssocID="{1C36639F-4610-4DED-9150-0CB4FB628931}" presName="Name25" presStyleLbl="parChTrans1D2" presStyleIdx="0" presStyleCnt="4"/>
      <dgm:spPr/>
    </dgm:pt>
    <dgm:pt modelId="{EB2B269A-3A23-4659-83D5-F440DD4E9794}" type="pres">
      <dgm:prSet presAssocID="{1C36639F-4610-4DED-9150-0CB4FB628931}" presName="connTx" presStyleLbl="parChTrans1D2" presStyleIdx="0" presStyleCnt="4"/>
      <dgm:spPr/>
    </dgm:pt>
    <dgm:pt modelId="{0298B2BD-E8BC-46FE-A306-994F7304DB81}" type="pres">
      <dgm:prSet presAssocID="{07806D75-C55C-433F-A0D6-1BCC23336520}" presName="Name30" presStyleCnt="0"/>
      <dgm:spPr/>
    </dgm:pt>
    <dgm:pt modelId="{1049B770-AD08-45F7-AD36-C8A66CCB2364}" type="pres">
      <dgm:prSet presAssocID="{07806D75-C55C-433F-A0D6-1BCC23336520}" presName="level2Shape" presStyleLbl="node2" presStyleIdx="0" presStyleCnt="4"/>
      <dgm:spPr/>
    </dgm:pt>
    <dgm:pt modelId="{E657CEAF-451D-4F08-A1E3-5FE8F32D186C}" type="pres">
      <dgm:prSet presAssocID="{07806D75-C55C-433F-A0D6-1BCC23336520}" presName="hierChild3" presStyleCnt="0"/>
      <dgm:spPr/>
    </dgm:pt>
    <dgm:pt modelId="{AAF1EFC3-B9F4-4F84-9779-9083502DD7B3}" type="pres">
      <dgm:prSet presAssocID="{FF281BD9-7D19-44CF-8216-BD8064FBAE3D}" presName="Name25" presStyleLbl="parChTrans1D3" presStyleIdx="0" presStyleCnt="4"/>
      <dgm:spPr/>
    </dgm:pt>
    <dgm:pt modelId="{98AF0630-423F-40F6-B722-42E9DEE32CF2}" type="pres">
      <dgm:prSet presAssocID="{FF281BD9-7D19-44CF-8216-BD8064FBAE3D}" presName="connTx" presStyleLbl="parChTrans1D3" presStyleIdx="0" presStyleCnt="4"/>
      <dgm:spPr/>
    </dgm:pt>
    <dgm:pt modelId="{7E917FA9-1C7F-4332-8A5A-95A727E891EF}" type="pres">
      <dgm:prSet presAssocID="{A1A75344-26FE-4B77-A43D-2A887E1F2086}" presName="Name30" presStyleCnt="0"/>
      <dgm:spPr/>
    </dgm:pt>
    <dgm:pt modelId="{B3291308-7189-4172-959A-B7BDED449D1E}" type="pres">
      <dgm:prSet presAssocID="{A1A75344-26FE-4B77-A43D-2A887E1F2086}" presName="level2Shape" presStyleLbl="node3" presStyleIdx="0" presStyleCnt="4" custScaleX="334676"/>
      <dgm:spPr/>
    </dgm:pt>
    <dgm:pt modelId="{A3A3AE04-54C5-45E6-9F53-44D62E5B6B8D}" type="pres">
      <dgm:prSet presAssocID="{A1A75344-26FE-4B77-A43D-2A887E1F2086}" presName="hierChild3" presStyleCnt="0"/>
      <dgm:spPr/>
    </dgm:pt>
    <dgm:pt modelId="{C47C9A7A-2673-4E19-8719-92D39E7139ED}" type="pres">
      <dgm:prSet presAssocID="{9C57C08A-EC50-4F2C-B3D7-EF9BDF4DD322}" presName="Name25" presStyleLbl="parChTrans1D2" presStyleIdx="1" presStyleCnt="4"/>
      <dgm:spPr/>
    </dgm:pt>
    <dgm:pt modelId="{B323BB60-A5C5-4B9F-AE2B-57C7A3CC4C32}" type="pres">
      <dgm:prSet presAssocID="{9C57C08A-EC50-4F2C-B3D7-EF9BDF4DD322}" presName="connTx" presStyleLbl="parChTrans1D2" presStyleIdx="1" presStyleCnt="4"/>
      <dgm:spPr/>
    </dgm:pt>
    <dgm:pt modelId="{05F99032-CA3A-4EBA-B941-360E5F855610}" type="pres">
      <dgm:prSet presAssocID="{A0D36B29-21DE-40A4-B31C-8C038276736B}" presName="Name30" presStyleCnt="0"/>
      <dgm:spPr/>
    </dgm:pt>
    <dgm:pt modelId="{AC297B38-0477-45FE-AAC9-472070253797}" type="pres">
      <dgm:prSet presAssocID="{A0D36B29-21DE-40A4-B31C-8C038276736B}" presName="level2Shape" presStyleLbl="node2" presStyleIdx="1" presStyleCnt="4"/>
      <dgm:spPr/>
    </dgm:pt>
    <dgm:pt modelId="{0C89D701-5741-44EB-A073-45F38B905C89}" type="pres">
      <dgm:prSet presAssocID="{A0D36B29-21DE-40A4-B31C-8C038276736B}" presName="hierChild3" presStyleCnt="0"/>
      <dgm:spPr/>
    </dgm:pt>
    <dgm:pt modelId="{43814F48-0618-44B5-8F13-7067005169CF}" type="pres">
      <dgm:prSet presAssocID="{1B12E9D0-33FF-444C-923D-2115CCE84D95}" presName="Name25" presStyleLbl="parChTrans1D3" presStyleIdx="1" presStyleCnt="4"/>
      <dgm:spPr/>
    </dgm:pt>
    <dgm:pt modelId="{2CDA3BD4-889A-4454-8D7A-4B76847664B4}" type="pres">
      <dgm:prSet presAssocID="{1B12E9D0-33FF-444C-923D-2115CCE84D95}" presName="connTx" presStyleLbl="parChTrans1D3" presStyleIdx="1" presStyleCnt="4"/>
      <dgm:spPr/>
    </dgm:pt>
    <dgm:pt modelId="{FC85E8DE-0618-41DC-8235-1914E8E707E6}" type="pres">
      <dgm:prSet presAssocID="{8B1DDAD3-67DE-4EF3-96D4-05F8F8E2589E}" presName="Name30" presStyleCnt="0"/>
      <dgm:spPr/>
    </dgm:pt>
    <dgm:pt modelId="{E50770FD-B4D8-4BB6-906E-5D5B1FE48A17}" type="pres">
      <dgm:prSet presAssocID="{8B1DDAD3-67DE-4EF3-96D4-05F8F8E2589E}" presName="level2Shape" presStyleLbl="node3" presStyleIdx="1" presStyleCnt="4" custScaleX="361761" custLinFactNeighborY="388"/>
      <dgm:spPr/>
    </dgm:pt>
    <dgm:pt modelId="{C4ECC9F3-7CC5-480B-9990-DEFDEA5E366B}" type="pres">
      <dgm:prSet presAssocID="{8B1DDAD3-67DE-4EF3-96D4-05F8F8E2589E}" presName="hierChild3" presStyleCnt="0"/>
      <dgm:spPr/>
    </dgm:pt>
    <dgm:pt modelId="{C76D2500-7ED2-488A-A41A-6758A67BEE58}" type="pres">
      <dgm:prSet presAssocID="{EB89A69C-5D3B-4959-866D-CD3E9155A056}" presName="Name25" presStyleLbl="parChTrans1D2" presStyleIdx="2" presStyleCnt="4"/>
      <dgm:spPr/>
    </dgm:pt>
    <dgm:pt modelId="{7C3D4DE2-D94E-46A9-A1F5-E2D84FF4E469}" type="pres">
      <dgm:prSet presAssocID="{EB89A69C-5D3B-4959-866D-CD3E9155A056}" presName="connTx" presStyleLbl="parChTrans1D2" presStyleIdx="2" presStyleCnt="4"/>
      <dgm:spPr/>
    </dgm:pt>
    <dgm:pt modelId="{6F2C1D02-DF5C-43C0-B18D-C121BEF80000}" type="pres">
      <dgm:prSet presAssocID="{AD9169C2-4ADC-45CD-BB87-389DFB8C6617}" presName="Name30" presStyleCnt="0"/>
      <dgm:spPr/>
    </dgm:pt>
    <dgm:pt modelId="{6A3A9D4E-C3B9-403F-A3D3-52811CEF64AE}" type="pres">
      <dgm:prSet presAssocID="{AD9169C2-4ADC-45CD-BB87-389DFB8C6617}" presName="level2Shape" presStyleLbl="node2" presStyleIdx="2" presStyleCnt="4"/>
      <dgm:spPr/>
    </dgm:pt>
    <dgm:pt modelId="{C40457BE-55FD-409F-9443-0F8D98230A7C}" type="pres">
      <dgm:prSet presAssocID="{AD9169C2-4ADC-45CD-BB87-389DFB8C6617}" presName="hierChild3" presStyleCnt="0"/>
      <dgm:spPr/>
    </dgm:pt>
    <dgm:pt modelId="{9A152273-7859-4B07-BD30-B93D47A7AEF5}" type="pres">
      <dgm:prSet presAssocID="{F3EDF6DC-5CA4-4074-9149-B1B19DB4B728}" presName="Name25" presStyleLbl="parChTrans1D3" presStyleIdx="2" presStyleCnt="4"/>
      <dgm:spPr/>
    </dgm:pt>
    <dgm:pt modelId="{6715EF40-1E59-49B0-A3D2-084720315FF5}" type="pres">
      <dgm:prSet presAssocID="{F3EDF6DC-5CA4-4074-9149-B1B19DB4B728}" presName="connTx" presStyleLbl="parChTrans1D3" presStyleIdx="2" presStyleCnt="4"/>
      <dgm:spPr/>
    </dgm:pt>
    <dgm:pt modelId="{19E769D7-F765-4867-85B3-9B57AF85E48B}" type="pres">
      <dgm:prSet presAssocID="{C5DDC410-0851-4776-A7BE-CC1D1DA3B4DC}" presName="Name30" presStyleCnt="0"/>
      <dgm:spPr/>
    </dgm:pt>
    <dgm:pt modelId="{C67ACEF4-61C4-49F1-978B-AC67ECA54A89}" type="pres">
      <dgm:prSet presAssocID="{C5DDC410-0851-4776-A7BE-CC1D1DA3B4DC}" presName="level2Shape" presStyleLbl="node3" presStyleIdx="2" presStyleCnt="4" custScaleX="289641"/>
      <dgm:spPr/>
    </dgm:pt>
    <dgm:pt modelId="{F8298E17-03A7-4452-B1DC-FD2509FEA864}" type="pres">
      <dgm:prSet presAssocID="{C5DDC410-0851-4776-A7BE-CC1D1DA3B4DC}" presName="hierChild3" presStyleCnt="0"/>
      <dgm:spPr/>
    </dgm:pt>
    <dgm:pt modelId="{A08125B2-F34B-42EC-8BD1-7B9A8435CB12}" type="pres">
      <dgm:prSet presAssocID="{201BD12D-096A-4D79-87D0-5DBCE867FE4C}" presName="Name25" presStyleLbl="parChTrans1D2" presStyleIdx="3" presStyleCnt="4"/>
      <dgm:spPr/>
    </dgm:pt>
    <dgm:pt modelId="{6EF1DA47-FD37-46B4-B513-F0D44B8ED3A7}" type="pres">
      <dgm:prSet presAssocID="{201BD12D-096A-4D79-87D0-5DBCE867FE4C}" presName="connTx" presStyleLbl="parChTrans1D2" presStyleIdx="3" presStyleCnt="4"/>
      <dgm:spPr/>
    </dgm:pt>
    <dgm:pt modelId="{63A5B16D-02FD-4925-8461-A4D102912AE0}" type="pres">
      <dgm:prSet presAssocID="{B889A955-7AD0-428D-94FA-0EF96E1A1D3C}" presName="Name30" presStyleCnt="0"/>
      <dgm:spPr/>
    </dgm:pt>
    <dgm:pt modelId="{CECB7CAE-F11D-44B1-96FB-79E4F102157B}" type="pres">
      <dgm:prSet presAssocID="{B889A955-7AD0-428D-94FA-0EF96E1A1D3C}" presName="level2Shape" presStyleLbl="node2" presStyleIdx="3" presStyleCnt="4"/>
      <dgm:spPr/>
    </dgm:pt>
    <dgm:pt modelId="{F785DF86-1072-4628-B58E-35C93ED0DADB}" type="pres">
      <dgm:prSet presAssocID="{B889A955-7AD0-428D-94FA-0EF96E1A1D3C}" presName="hierChild3" presStyleCnt="0"/>
      <dgm:spPr/>
    </dgm:pt>
    <dgm:pt modelId="{BABEDE16-DA2A-48AD-A373-B0F1B6BC7D6D}" type="pres">
      <dgm:prSet presAssocID="{8D31ABC1-7019-4A8C-9863-B906A90F7721}" presName="Name25" presStyleLbl="parChTrans1D3" presStyleIdx="3" presStyleCnt="4"/>
      <dgm:spPr/>
    </dgm:pt>
    <dgm:pt modelId="{294C672C-F85E-41A0-89B6-BA7D93163D53}" type="pres">
      <dgm:prSet presAssocID="{8D31ABC1-7019-4A8C-9863-B906A90F7721}" presName="connTx" presStyleLbl="parChTrans1D3" presStyleIdx="3" presStyleCnt="4"/>
      <dgm:spPr/>
    </dgm:pt>
    <dgm:pt modelId="{83200054-3F16-4C67-B1DE-E03DDA15432C}" type="pres">
      <dgm:prSet presAssocID="{7EA851D5-3E99-4E9D-9BEF-37ABB8D38B66}" presName="Name30" presStyleCnt="0"/>
      <dgm:spPr/>
    </dgm:pt>
    <dgm:pt modelId="{20D4078F-F75B-4155-88B3-F2EDF1A1A723}" type="pres">
      <dgm:prSet presAssocID="{7EA851D5-3E99-4E9D-9BEF-37ABB8D38B66}" presName="level2Shape" presStyleLbl="node3" presStyleIdx="3" presStyleCnt="4" custScaleX="257910"/>
      <dgm:spPr/>
    </dgm:pt>
    <dgm:pt modelId="{32E57B30-9940-4926-9830-19B40146DBA2}" type="pres">
      <dgm:prSet presAssocID="{7EA851D5-3E99-4E9D-9BEF-37ABB8D38B66}" presName="hierChild3" presStyleCnt="0"/>
      <dgm:spPr/>
    </dgm:pt>
    <dgm:pt modelId="{A79E68CB-6489-4ED9-9B6D-F1197B1B34C1}" type="pres">
      <dgm:prSet presAssocID="{3FA41606-7E52-4097-ABB1-06BA8DB867DE}" presName="bgShapesFlow" presStyleCnt="0"/>
      <dgm:spPr/>
    </dgm:pt>
    <dgm:pt modelId="{FAFB4611-9431-4255-A125-81CB7A567B9F}" type="pres">
      <dgm:prSet presAssocID="{D8E01607-8FE5-4AEC-A2B7-9FC630A6EB2E}" presName="rectComp" presStyleCnt="0"/>
      <dgm:spPr/>
    </dgm:pt>
    <dgm:pt modelId="{5A00EB49-124E-4BD2-A3A5-440735919412}" type="pres">
      <dgm:prSet presAssocID="{D8E01607-8FE5-4AEC-A2B7-9FC630A6EB2E}" presName="bgRect" presStyleLbl="bgShp" presStyleIdx="0" presStyleCnt="3" custLinFactNeighborY="-501"/>
      <dgm:spPr/>
    </dgm:pt>
    <dgm:pt modelId="{0CBD9555-3659-45FA-BB1E-9BE446C0F475}" type="pres">
      <dgm:prSet presAssocID="{D8E01607-8FE5-4AEC-A2B7-9FC630A6EB2E}" presName="bgRectTx" presStyleLbl="bgShp" presStyleIdx="0" presStyleCnt="3">
        <dgm:presLayoutVars>
          <dgm:bulletEnabled val="1"/>
        </dgm:presLayoutVars>
      </dgm:prSet>
      <dgm:spPr/>
    </dgm:pt>
    <dgm:pt modelId="{62841A83-ADF3-47E6-9677-145D56C95E57}" type="pres">
      <dgm:prSet presAssocID="{D8E01607-8FE5-4AEC-A2B7-9FC630A6EB2E}" presName="spComp" presStyleCnt="0"/>
      <dgm:spPr/>
    </dgm:pt>
    <dgm:pt modelId="{18A373CE-98ED-433F-A65B-3EF298FD49D6}" type="pres">
      <dgm:prSet presAssocID="{D8E01607-8FE5-4AEC-A2B7-9FC630A6EB2E}" presName="hSp" presStyleCnt="0"/>
      <dgm:spPr/>
    </dgm:pt>
    <dgm:pt modelId="{642245A5-285F-4E63-8E33-6651D9C38F25}" type="pres">
      <dgm:prSet presAssocID="{269624E5-5F24-4383-8091-AA257B11E74D}" presName="rectComp" presStyleCnt="0"/>
      <dgm:spPr/>
    </dgm:pt>
    <dgm:pt modelId="{6954A593-957D-431F-BA06-5FD3B804E76A}" type="pres">
      <dgm:prSet presAssocID="{269624E5-5F24-4383-8091-AA257B11E74D}" presName="bgRect" presStyleLbl="bgShp" presStyleIdx="1" presStyleCnt="3"/>
      <dgm:spPr/>
    </dgm:pt>
    <dgm:pt modelId="{C89FA7B0-311A-41E7-8077-930420A90A60}" type="pres">
      <dgm:prSet presAssocID="{269624E5-5F24-4383-8091-AA257B11E74D}" presName="bgRectTx" presStyleLbl="bgShp" presStyleIdx="1" presStyleCnt="3">
        <dgm:presLayoutVars>
          <dgm:bulletEnabled val="1"/>
        </dgm:presLayoutVars>
      </dgm:prSet>
      <dgm:spPr/>
    </dgm:pt>
    <dgm:pt modelId="{AAE08F8B-DBF0-49FE-8685-660D3DA6A8BF}" type="pres">
      <dgm:prSet presAssocID="{269624E5-5F24-4383-8091-AA257B11E74D}" presName="spComp" presStyleCnt="0"/>
      <dgm:spPr/>
    </dgm:pt>
    <dgm:pt modelId="{618E3824-6F69-4AB7-AC0D-6A5D405DD4D9}" type="pres">
      <dgm:prSet presAssocID="{269624E5-5F24-4383-8091-AA257B11E74D}" presName="hSp" presStyleCnt="0"/>
      <dgm:spPr/>
    </dgm:pt>
    <dgm:pt modelId="{7F2E0F2F-AED4-4849-BAE4-DE9871694474}" type="pres">
      <dgm:prSet presAssocID="{B3B03B4A-DA22-47D4-BD1D-3179C04720BA}" presName="rectComp" presStyleCnt="0"/>
      <dgm:spPr/>
    </dgm:pt>
    <dgm:pt modelId="{CADDC503-7CF8-4C36-91A9-3BAF32452C36}" type="pres">
      <dgm:prSet presAssocID="{B3B03B4A-DA22-47D4-BD1D-3179C04720BA}" presName="bgRect" presStyleLbl="bgShp" presStyleIdx="2" presStyleCnt="3" custLinFactNeighborY="-445"/>
      <dgm:spPr/>
    </dgm:pt>
    <dgm:pt modelId="{93B3F418-0D98-48B6-80CE-27A3330F1CFD}" type="pres">
      <dgm:prSet presAssocID="{B3B03B4A-DA22-47D4-BD1D-3179C04720BA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C9A28D04-C488-4C18-BC8F-B464408A0258}" type="presOf" srcId="{9C57C08A-EC50-4F2C-B3D7-EF9BDF4DD322}" destId="{B323BB60-A5C5-4B9F-AE2B-57C7A3CC4C32}" srcOrd="1" destOrd="0" presId="urn:microsoft.com/office/officeart/2005/8/layout/hierarchy5"/>
    <dgm:cxn modelId="{0BA98409-3498-44B0-B09B-3B736C94C726}" srcId="{07806D75-C55C-433F-A0D6-1BCC23336520}" destId="{A1A75344-26FE-4B77-A43D-2A887E1F2086}" srcOrd="0" destOrd="0" parTransId="{FF281BD9-7D19-44CF-8216-BD8064FBAE3D}" sibTransId="{7D5A6097-5DA8-4FD3-8C12-8B3F860EDEAC}"/>
    <dgm:cxn modelId="{89B0D30B-1735-4A64-B663-B89548617016}" type="presOf" srcId="{FF281BD9-7D19-44CF-8216-BD8064FBAE3D}" destId="{AAF1EFC3-B9F4-4F84-9779-9083502DD7B3}" srcOrd="0" destOrd="0" presId="urn:microsoft.com/office/officeart/2005/8/layout/hierarchy5"/>
    <dgm:cxn modelId="{4554900C-70E5-4DB1-8B6A-5BB912389099}" type="presOf" srcId="{A1A75344-26FE-4B77-A43D-2A887E1F2086}" destId="{B3291308-7189-4172-959A-B7BDED449D1E}" srcOrd="0" destOrd="0" presId="urn:microsoft.com/office/officeart/2005/8/layout/hierarchy5"/>
    <dgm:cxn modelId="{5C15860D-FD7C-4608-82FA-FA4D3C31BB2C}" srcId="{58401276-E6EE-4A51-9F71-D371A629D971}" destId="{B889A955-7AD0-428D-94FA-0EF96E1A1D3C}" srcOrd="3" destOrd="0" parTransId="{201BD12D-096A-4D79-87D0-5DBCE867FE4C}" sibTransId="{D844D1F9-4B81-419C-A2FF-B0525F68E7AA}"/>
    <dgm:cxn modelId="{63C80B16-BE78-43F3-B6CF-C4F2F6931FDF}" type="presOf" srcId="{1B12E9D0-33FF-444C-923D-2115CCE84D95}" destId="{2CDA3BD4-889A-4454-8D7A-4B76847664B4}" srcOrd="1" destOrd="0" presId="urn:microsoft.com/office/officeart/2005/8/layout/hierarchy5"/>
    <dgm:cxn modelId="{5D723919-8421-41D3-9545-7C6B9B0DEDB0}" type="presOf" srcId="{7EA851D5-3E99-4E9D-9BEF-37ABB8D38B66}" destId="{20D4078F-F75B-4155-88B3-F2EDF1A1A723}" srcOrd="0" destOrd="0" presId="urn:microsoft.com/office/officeart/2005/8/layout/hierarchy5"/>
    <dgm:cxn modelId="{BCDC881B-30EF-44C8-BF14-F47392D0E517}" type="presOf" srcId="{269624E5-5F24-4383-8091-AA257B11E74D}" destId="{C89FA7B0-311A-41E7-8077-930420A90A60}" srcOrd="1" destOrd="0" presId="urn:microsoft.com/office/officeart/2005/8/layout/hierarchy5"/>
    <dgm:cxn modelId="{66724B28-9D4D-454C-8B3E-11557E20EBE4}" srcId="{A0D36B29-21DE-40A4-B31C-8C038276736B}" destId="{8B1DDAD3-67DE-4EF3-96D4-05F8F8E2589E}" srcOrd="0" destOrd="0" parTransId="{1B12E9D0-33FF-444C-923D-2115CCE84D95}" sibTransId="{C904238A-18A2-41A2-8081-1D9127F455F0}"/>
    <dgm:cxn modelId="{D102AD30-CDFC-42A6-AC6B-320173F5FA2B}" type="presOf" srcId="{C5DDC410-0851-4776-A7BE-CC1D1DA3B4DC}" destId="{C67ACEF4-61C4-49F1-978B-AC67ECA54A89}" srcOrd="0" destOrd="0" presId="urn:microsoft.com/office/officeart/2005/8/layout/hierarchy5"/>
    <dgm:cxn modelId="{FFF27731-7F7A-46BA-85B0-4EF521A79A65}" type="presOf" srcId="{A0D36B29-21DE-40A4-B31C-8C038276736B}" destId="{AC297B38-0477-45FE-AAC9-472070253797}" srcOrd="0" destOrd="0" presId="urn:microsoft.com/office/officeart/2005/8/layout/hierarchy5"/>
    <dgm:cxn modelId="{0A3BF438-693C-462B-83A0-F71488393860}" type="presOf" srcId="{D8E01607-8FE5-4AEC-A2B7-9FC630A6EB2E}" destId="{0CBD9555-3659-45FA-BB1E-9BE446C0F475}" srcOrd="1" destOrd="0" presId="urn:microsoft.com/office/officeart/2005/8/layout/hierarchy5"/>
    <dgm:cxn modelId="{EFF0683C-04B0-4703-AA43-91684689FD78}" type="presOf" srcId="{AD9169C2-4ADC-45CD-BB87-389DFB8C6617}" destId="{6A3A9D4E-C3B9-403F-A3D3-52811CEF64AE}" srcOrd="0" destOrd="0" presId="urn:microsoft.com/office/officeart/2005/8/layout/hierarchy5"/>
    <dgm:cxn modelId="{0A776F63-2D6A-4F5B-9897-35D0B626C9C0}" srcId="{3FA41606-7E52-4097-ABB1-06BA8DB867DE}" destId="{269624E5-5F24-4383-8091-AA257B11E74D}" srcOrd="2" destOrd="0" parTransId="{4DACBB42-F9A3-4C24-BF87-E200BE92962B}" sibTransId="{03E191B1-7134-4193-8ED5-C1F0DA84DC0B}"/>
    <dgm:cxn modelId="{28685A43-4A54-48BD-86FB-8D19051FDCF6}" type="presOf" srcId="{8D31ABC1-7019-4A8C-9863-B906A90F7721}" destId="{294C672C-F85E-41A0-89B6-BA7D93163D53}" srcOrd="1" destOrd="0" presId="urn:microsoft.com/office/officeart/2005/8/layout/hierarchy5"/>
    <dgm:cxn modelId="{9EF55B6C-8F4B-4695-B594-16F2DAC94AED}" srcId="{3FA41606-7E52-4097-ABB1-06BA8DB867DE}" destId="{B3B03B4A-DA22-47D4-BD1D-3179C04720BA}" srcOrd="3" destOrd="0" parTransId="{79017B21-76B0-4FAE-BAB1-135CA8B410AC}" sibTransId="{606BF403-B2D8-4BB8-98BC-E9664E5DE1D5}"/>
    <dgm:cxn modelId="{07B8084D-BFA0-40B1-8376-5E64DCF99372}" type="presOf" srcId="{269624E5-5F24-4383-8091-AA257B11E74D}" destId="{6954A593-957D-431F-BA06-5FD3B804E76A}" srcOrd="0" destOrd="0" presId="urn:microsoft.com/office/officeart/2005/8/layout/hierarchy5"/>
    <dgm:cxn modelId="{628BF04D-5B41-4D00-AE10-18AEBA1DA9F9}" srcId="{3FA41606-7E52-4097-ABB1-06BA8DB867DE}" destId="{58401276-E6EE-4A51-9F71-D371A629D971}" srcOrd="0" destOrd="0" parTransId="{F024B5EF-08BC-4A7B-A025-C75AC820A76D}" sibTransId="{7CBDAEC2-321A-4CD1-A9BF-E22188235800}"/>
    <dgm:cxn modelId="{9619086E-AD61-4709-91DD-BC97DACF170D}" type="presOf" srcId="{D8E01607-8FE5-4AEC-A2B7-9FC630A6EB2E}" destId="{5A00EB49-124E-4BD2-A3A5-440735919412}" srcOrd="0" destOrd="0" presId="urn:microsoft.com/office/officeart/2005/8/layout/hierarchy5"/>
    <dgm:cxn modelId="{670C3672-340A-421A-A52B-EF9027ADE9E1}" srcId="{58401276-E6EE-4A51-9F71-D371A629D971}" destId="{AD9169C2-4ADC-45CD-BB87-389DFB8C6617}" srcOrd="2" destOrd="0" parTransId="{EB89A69C-5D3B-4959-866D-CD3E9155A056}" sibTransId="{3DB87192-D9B6-4C90-A0E9-304B61CF63CD}"/>
    <dgm:cxn modelId="{80936C7C-201E-4522-8AD0-48F836AFE12C}" type="presOf" srcId="{9C57C08A-EC50-4F2C-B3D7-EF9BDF4DD322}" destId="{C47C9A7A-2673-4E19-8719-92D39E7139ED}" srcOrd="0" destOrd="0" presId="urn:microsoft.com/office/officeart/2005/8/layout/hierarchy5"/>
    <dgm:cxn modelId="{E84B327F-40CA-427E-93C2-57BB92F97EB5}" type="presOf" srcId="{B3B03B4A-DA22-47D4-BD1D-3179C04720BA}" destId="{CADDC503-7CF8-4C36-91A9-3BAF32452C36}" srcOrd="0" destOrd="0" presId="urn:microsoft.com/office/officeart/2005/8/layout/hierarchy5"/>
    <dgm:cxn modelId="{4B2C6281-6D30-4EDF-AF52-D7B4F3782966}" type="presOf" srcId="{201BD12D-096A-4D79-87D0-5DBCE867FE4C}" destId="{A08125B2-F34B-42EC-8BD1-7B9A8435CB12}" srcOrd="0" destOrd="0" presId="urn:microsoft.com/office/officeart/2005/8/layout/hierarchy5"/>
    <dgm:cxn modelId="{7417548C-33C5-4800-A516-7EF4995093EE}" type="presOf" srcId="{8B1DDAD3-67DE-4EF3-96D4-05F8F8E2589E}" destId="{E50770FD-B4D8-4BB6-906E-5D5B1FE48A17}" srcOrd="0" destOrd="0" presId="urn:microsoft.com/office/officeart/2005/8/layout/hierarchy5"/>
    <dgm:cxn modelId="{C67FA5A4-F1B2-4C2A-83F2-54381A8934E8}" srcId="{58401276-E6EE-4A51-9F71-D371A629D971}" destId="{A0D36B29-21DE-40A4-B31C-8C038276736B}" srcOrd="1" destOrd="0" parTransId="{9C57C08A-EC50-4F2C-B3D7-EF9BDF4DD322}" sibTransId="{11EAED00-710E-4362-8F73-F60938A8C148}"/>
    <dgm:cxn modelId="{2FDC85AD-C42F-4A80-B148-FED75D7B2CD8}" srcId="{AD9169C2-4ADC-45CD-BB87-389DFB8C6617}" destId="{C5DDC410-0851-4776-A7BE-CC1D1DA3B4DC}" srcOrd="0" destOrd="0" parTransId="{F3EDF6DC-5CA4-4074-9149-B1B19DB4B728}" sibTransId="{B37C21A1-E6BA-4897-8140-1706CC133690}"/>
    <dgm:cxn modelId="{21BCE1AE-B10D-4D1D-ADFE-334473F06E58}" type="presOf" srcId="{F3EDF6DC-5CA4-4074-9149-B1B19DB4B728}" destId="{6715EF40-1E59-49B0-A3D2-084720315FF5}" srcOrd="1" destOrd="0" presId="urn:microsoft.com/office/officeart/2005/8/layout/hierarchy5"/>
    <dgm:cxn modelId="{815387B7-4480-4F23-B2C6-6B9E1C6A8742}" type="presOf" srcId="{201BD12D-096A-4D79-87D0-5DBCE867FE4C}" destId="{6EF1DA47-FD37-46B4-B513-F0D44B8ED3A7}" srcOrd="1" destOrd="0" presId="urn:microsoft.com/office/officeart/2005/8/layout/hierarchy5"/>
    <dgm:cxn modelId="{4DCC90B7-3D2E-41C9-882C-B817C1EFE8AA}" type="presOf" srcId="{B3B03B4A-DA22-47D4-BD1D-3179C04720BA}" destId="{93B3F418-0D98-48B6-80CE-27A3330F1CFD}" srcOrd="1" destOrd="0" presId="urn:microsoft.com/office/officeart/2005/8/layout/hierarchy5"/>
    <dgm:cxn modelId="{5E6478C6-9514-4B87-8776-19C5ED6AD8DF}" type="presOf" srcId="{EB89A69C-5D3B-4959-866D-CD3E9155A056}" destId="{C76D2500-7ED2-488A-A41A-6758A67BEE58}" srcOrd="0" destOrd="0" presId="urn:microsoft.com/office/officeart/2005/8/layout/hierarchy5"/>
    <dgm:cxn modelId="{B80AD4C9-3D32-4820-90CD-494A78688679}" type="presOf" srcId="{3FA41606-7E52-4097-ABB1-06BA8DB867DE}" destId="{7EE4FF5A-AEB7-4C6F-9C15-8FF24C3343A2}" srcOrd="0" destOrd="0" presId="urn:microsoft.com/office/officeart/2005/8/layout/hierarchy5"/>
    <dgm:cxn modelId="{2EC982D5-028D-4F01-89FC-CBCE14F0FF51}" type="presOf" srcId="{07806D75-C55C-433F-A0D6-1BCC23336520}" destId="{1049B770-AD08-45F7-AD36-C8A66CCB2364}" srcOrd="0" destOrd="0" presId="urn:microsoft.com/office/officeart/2005/8/layout/hierarchy5"/>
    <dgm:cxn modelId="{E8972CD6-04B3-41E3-916C-BD1163408C04}" type="presOf" srcId="{8D31ABC1-7019-4A8C-9863-B906A90F7721}" destId="{BABEDE16-DA2A-48AD-A373-B0F1B6BC7D6D}" srcOrd="0" destOrd="0" presId="urn:microsoft.com/office/officeart/2005/8/layout/hierarchy5"/>
    <dgm:cxn modelId="{40DE4FDA-7C84-4E83-BC08-278FF4B80D00}" type="presOf" srcId="{B889A955-7AD0-428D-94FA-0EF96E1A1D3C}" destId="{CECB7CAE-F11D-44B1-96FB-79E4F102157B}" srcOrd="0" destOrd="0" presId="urn:microsoft.com/office/officeart/2005/8/layout/hierarchy5"/>
    <dgm:cxn modelId="{E4564EDD-4B70-4E0C-80AD-00E8BD216DFE}" srcId="{B889A955-7AD0-428D-94FA-0EF96E1A1D3C}" destId="{7EA851D5-3E99-4E9D-9BEF-37ABB8D38B66}" srcOrd="0" destOrd="0" parTransId="{8D31ABC1-7019-4A8C-9863-B906A90F7721}" sibTransId="{87AC6D96-4D03-41B3-852A-A0AB26354167}"/>
    <dgm:cxn modelId="{1C3104DF-797A-42FB-A49C-B32F49029DBF}" type="presOf" srcId="{FF281BD9-7D19-44CF-8216-BD8064FBAE3D}" destId="{98AF0630-423F-40F6-B722-42E9DEE32CF2}" srcOrd="1" destOrd="0" presId="urn:microsoft.com/office/officeart/2005/8/layout/hierarchy5"/>
    <dgm:cxn modelId="{A0532AE1-4F61-47BF-9B97-C94D524039BC}" srcId="{3FA41606-7E52-4097-ABB1-06BA8DB867DE}" destId="{D8E01607-8FE5-4AEC-A2B7-9FC630A6EB2E}" srcOrd="1" destOrd="0" parTransId="{5D8A522A-59F2-4A45-8779-1C7B9980F676}" sibTransId="{C9E7BE22-952A-41DB-B783-92E9104FCA9C}"/>
    <dgm:cxn modelId="{7C4E54E1-5870-4DD4-AEC3-539ADE177E3C}" type="presOf" srcId="{1C36639F-4610-4DED-9150-0CB4FB628931}" destId="{EB2B269A-3A23-4659-83D5-F440DD4E9794}" srcOrd="1" destOrd="0" presId="urn:microsoft.com/office/officeart/2005/8/layout/hierarchy5"/>
    <dgm:cxn modelId="{76CA41E3-4258-4EBE-94A8-A9EE1DA3790A}" type="presOf" srcId="{1B12E9D0-33FF-444C-923D-2115CCE84D95}" destId="{43814F48-0618-44B5-8F13-7067005169CF}" srcOrd="0" destOrd="0" presId="urn:microsoft.com/office/officeart/2005/8/layout/hierarchy5"/>
    <dgm:cxn modelId="{405751EC-95E4-43DE-B6D3-68F9A0573671}" type="presOf" srcId="{EB89A69C-5D3B-4959-866D-CD3E9155A056}" destId="{7C3D4DE2-D94E-46A9-A1F5-E2D84FF4E469}" srcOrd="1" destOrd="0" presId="urn:microsoft.com/office/officeart/2005/8/layout/hierarchy5"/>
    <dgm:cxn modelId="{B1AEDCF6-1EF1-4F5A-8D65-A6A6FB6B4093}" type="presOf" srcId="{58401276-E6EE-4A51-9F71-D371A629D971}" destId="{3ECE02ED-52E0-40D6-9A54-B2C39B8E0887}" srcOrd="0" destOrd="0" presId="urn:microsoft.com/office/officeart/2005/8/layout/hierarchy5"/>
    <dgm:cxn modelId="{C271F4F7-CABA-4E1D-A03F-EDAE9C042844}" srcId="{58401276-E6EE-4A51-9F71-D371A629D971}" destId="{07806D75-C55C-433F-A0D6-1BCC23336520}" srcOrd="0" destOrd="0" parTransId="{1C36639F-4610-4DED-9150-0CB4FB628931}" sibTransId="{EC0AA01B-CE9B-4B16-BCD4-B9E1E794DCBB}"/>
    <dgm:cxn modelId="{44AD24FB-6B98-4F8D-A60E-424AFF6E5D02}" type="presOf" srcId="{F3EDF6DC-5CA4-4074-9149-B1B19DB4B728}" destId="{9A152273-7859-4B07-BD30-B93D47A7AEF5}" srcOrd="0" destOrd="0" presId="urn:microsoft.com/office/officeart/2005/8/layout/hierarchy5"/>
    <dgm:cxn modelId="{5297B3FE-419C-4657-B175-AC65931936EB}" type="presOf" srcId="{1C36639F-4610-4DED-9150-0CB4FB628931}" destId="{C36F8830-D32A-45AB-B2A8-4DCB107DF96E}" srcOrd="0" destOrd="0" presId="urn:microsoft.com/office/officeart/2005/8/layout/hierarchy5"/>
    <dgm:cxn modelId="{6D0BBFFB-49DC-4E42-BDA0-BCADC157D0A7}" type="presParOf" srcId="{7EE4FF5A-AEB7-4C6F-9C15-8FF24C3343A2}" destId="{B206AEF2-A978-4E0A-9D3F-90B9816B8728}" srcOrd="0" destOrd="0" presId="urn:microsoft.com/office/officeart/2005/8/layout/hierarchy5"/>
    <dgm:cxn modelId="{87165140-A209-46D3-B48C-A09DAC9E0985}" type="presParOf" srcId="{B206AEF2-A978-4E0A-9D3F-90B9816B8728}" destId="{92676CA9-230A-43EA-98A9-7244D521F2C5}" srcOrd="0" destOrd="0" presId="urn:microsoft.com/office/officeart/2005/8/layout/hierarchy5"/>
    <dgm:cxn modelId="{B919F78B-2A5D-4F35-AD38-1B10EF65962C}" type="presParOf" srcId="{B206AEF2-A978-4E0A-9D3F-90B9816B8728}" destId="{968CA766-014F-4512-AAAE-9469FF88917D}" srcOrd="1" destOrd="0" presId="urn:microsoft.com/office/officeart/2005/8/layout/hierarchy5"/>
    <dgm:cxn modelId="{343D4132-5292-4F0B-8764-32D5445032A1}" type="presParOf" srcId="{968CA766-014F-4512-AAAE-9469FF88917D}" destId="{16F06DFB-1AA4-4A80-8CC5-D2335271923F}" srcOrd="0" destOrd="0" presId="urn:microsoft.com/office/officeart/2005/8/layout/hierarchy5"/>
    <dgm:cxn modelId="{4864BAC5-7FC2-464C-89C8-15853154B597}" type="presParOf" srcId="{16F06DFB-1AA4-4A80-8CC5-D2335271923F}" destId="{3ECE02ED-52E0-40D6-9A54-B2C39B8E0887}" srcOrd="0" destOrd="0" presId="urn:microsoft.com/office/officeart/2005/8/layout/hierarchy5"/>
    <dgm:cxn modelId="{0C18EDCD-27CA-4F7E-A8F3-A9EB6EFC92EC}" type="presParOf" srcId="{16F06DFB-1AA4-4A80-8CC5-D2335271923F}" destId="{B1770C0C-167A-4BAC-862C-6450A12CC4FE}" srcOrd="1" destOrd="0" presId="urn:microsoft.com/office/officeart/2005/8/layout/hierarchy5"/>
    <dgm:cxn modelId="{79B46D6C-3674-4754-BD10-E39DABDF28F9}" type="presParOf" srcId="{B1770C0C-167A-4BAC-862C-6450A12CC4FE}" destId="{C36F8830-D32A-45AB-B2A8-4DCB107DF96E}" srcOrd="0" destOrd="0" presId="urn:microsoft.com/office/officeart/2005/8/layout/hierarchy5"/>
    <dgm:cxn modelId="{F8EFDF4D-1F5E-4B4B-8E94-21940CFE9E7E}" type="presParOf" srcId="{C36F8830-D32A-45AB-B2A8-4DCB107DF96E}" destId="{EB2B269A-3A23-4659-83D5-F440DD4E9794}" srcOrd="0" destOrd="0" presId="urn:microsoft.com/office/officeart/2005/8/layout/hierarchy5"/>
    <dgm:cxn modelId="{FECCBBD2-4880-411A-97AF-516457FD7676}" type="presParOf" srcId="{B1770C0C-167A-4BAC-862C-6450A12CC4FE}" destId="{0298B2BD-E8BC-46FE-A306-994F7304DB81}" srcOrd="1" destOrd="0" presId="urn:microsoft.com/office/officeart/2005/8/layout/hierarchy5"/>
    <dgm:cxn modelId="{E6396D39-A463-4304-AA71-1215E9018F85}" type="presParOf" srcId="{0298B2BD-E8BC-46FE-A306-994F7304DB81}" destId="{1049B770-AD08-45F7-AD36-C8A66CCB2364}" srcOrd="0" destOrd="0" presId="urn:microsoft.com/office/officeart/2005/8/layout/hierarchy5"/>
    <dgm:cxn modelId="{7E40183E-2B84-445C-A052-C7F1DC9DE9E4}" type="presParOf" srcId="{0298B2BD-E8BC-46FE-A306-994F7304DB81}" destId="{E657CEAF-451D-4F08-A1E3-5FE8F32D186C}" srcOrd="1" destOrd="0" presId="urn:microsoft.com/office/officeart/2005/8/layout/hierarchy5"/>
    <dgm:cxn modelId="{7C958372-9BA4-4602-A0B4-65E16286106E}" type="presParOf" srcId="{E657CEAF-451D-4F08-A1E3-5FE8F32D186C}" destId="{AAF1EFC3-B9F4-4F84-9779-9083502DD7B3}" srcOrd="0" destOrd="0" presId="urn:microsoft.com/office/officeart/2005/8/layout/hierarchy5"/>
    <dgm:cxn modelId="{1352F192-7D57-4233-AF9D-B26CC27C2AE0}" type="presParOf" srcId="{AAF1EFC3-B9F4-4F84-9779-9083502DD7B3}" destId="{98AF0630-423F-40F6-B722-42E9DEE32CF2}" srcOrd="0" destOrd="0" presId="urn:microsoft.com/office/officeart/2005/8/layout/hierarchy5"/>
    <dgm:cxn modelId="{F86B884C-AF05-4C9F-9A55-9FE775180033}" type="presParOf" srcId="{E657CEAF-451D-4F08-A1E3-5FE8F32D186C}" destId="{7E917FA9-1C7F-4332-8A5A-95A727E891EF}" srcOrd="1" destOrd="0" presId="urn:microsoft.com/office/officeart/2005/8/layout/hierarchy5"/>
    <dgm:cxn modelId="{EDF33E39-9CB0-4625-8773-6F67AFBC7807}" type="presParOf" srcId="{7E917FA9-1C7F-4332-8A5A-95A727E891EF}" destId="{B3291308-7189-4172-959A-B7BDED449D1E}" srcOrd="0" destOrd="0" presId="urn:microsoft.com/office/officeart/2005/8/layout/hierarchy5"/>
    <dgm:cxn modelId="{EF7D45AC-5BEA-44A6-8944-F36D1A2D2B44}" type="presParOf" srcId="{7E917FA9-1C7F-4332-8A5A-95A727E891EF}" destId="{A3A3AE04-54C5-45E6-9F53-44D62E5B6B8D}" srcOrd="1" destOrd="0" presId="urn:microsoft.com/office/officeart/2005/8/layout/hierarchy5"/>
    <dgm:cxn modelId="{AA332B24-A92A-4197-AD62-A5E06EAB47BA}" type="presParOf" srcId="{B1770C0C-167A-4BAC-862C-6450A12CC4FE}" destId="{C47C9A7A-2673-4E19-8719-92D39E7139ED}" srcOrd="2" destOrd="0" presId="urn:microsoft.com/office/officeart/2005/8/layout/hierarchy5"/>
    <dgm:cxn modelId="{9FA826A3-0047-4113-AFAB-DEED454B46DA}" type="presParOf" srcId="{C47C9A7A-2673-4E19-8719-92D39E7139ED}" destId="{B323BB60-A5C5-4B9F-AE2B-57C7A3CC4C32}" srcOrd="0" destOrd="0" presId="urn:microsoft.com/office/officeart/2005/8/layout/hierarchy5"/>
    <dgm:cxn modelId="{90198CF4-19D9-4BAF-AFAE-41DE2B59D1B2}" type="presParOf" srcId="{B1770C0C-167A-4BAC-862C-6450A12CC4FE}" destId="{05F99032-CA3A-4EBA-B941-360E5F855610}" srcOrd="3" destOrd="0" presId="urn:microsoft.com/office/officeart/2005/8/layout/hierarchy5"/>
    <dgm:cxn modelId="{3B4C9475-4A8B-4F80-AFDC-4A865FAF0E72}" type="presParOf" srcId="{05F99032-CA3A-4EBA-B941-360E5F855610}" destId="{AC297B38-0477-45FE-AAC9-472070253797}" srcOrd="0" destOrd="0" presId="urn:microsoft.com/office/officeart/2005/8/layout/hierarchy5"/>
    <dgm:cxn modelId="{7E9A0779-3D9F-4435-9008-F6783327AEB3}" type="presParOf" srcId="{05F99032-CA3A-4EBA-B941-360E5F855610}" destId="{0C89D701-5741-44EB-A073-45F38B905C89}" srcOrd="1" destOrd="0" presId="urn:microsoft.com/office/officeart/2005/8/layout/hierarchy5"/>
    <dgm:cxn modelId="{11C8C812-B9B9-49F6-A243-142FDF6CCF9E}" type="presParOf" srcId="{0C89D701-5741-44EB-A073-45F38B905C89}" destId="{43814F48-0618-44B5-8F13-7067005169CF}" srcOrd="0" destOrd="0" presId="urn:microsoft.com/office/officeart/2005/8/layout/hierarchy5"/>
    <dgm:cxn modelId="{C7445D3E-77F8-4BF0-8970-38F7E6D90180}" type="presParOf" srcId="{43814F48-0618-44B5-8F13-7067005169CF}" destId="{2CDA3BD4-889A-4454-8D7A-4B76847664B4}" srcOrd="0" destOrd="0" presId="urn:microsoft.com/office/officeart/2005/8/layout/hierarchy5"/>
    <dgm:cxn modelId="{D9BDF3B2-3884-4E0D-9D38-E3620B87DC57}" type="presParOf" srcId="{0C89D701-5741-44EB-A073-45F38B905C89}" destId="{FC85E8DE-0618-41DC-8235-1914E8E707E6}" srcOrd="1" destOrd="0" presId="urn:microsoft.com/office/officeart/2005/8/layout/hierarchy5"/>
    <dgm:cxn modelId="{83A9ED38-AE12-4DE7-B1FC-AADB6EDF663D}" type="presParOf" srcId="{FC85E8DE-0618-41DC-8235-1914E8E707E6}" destId="{E50770FD-B4D8-4BB6-906E-5D5B1FE48A17}" srcOrd="0" destOrd="0" presId="urn:microsoft.com/office/officeart/2005/8/layout/hierarchy5"/>
    <dgm:cxn modelId="{1F9D3A42-3E18-4874-8593-4CB357443BEF}" type="presParOf" srcId="{FC85E8DE-0618-41DC-8235-1914E8E707E6}" destId="{C4ECC9F3-7CC5-480B-9990-DEFDEA5E366B}" srcOrd="1" destOrd="0" presId="urn:microsoft.com/office/officeart/2005/8/layout/hierarchy5"/>
    <dgm:cxn modelId="{925F4F75-A428-44D2-80AC-7980AC67F9E8}" type="presParOf" srcId="{B1770C0C-167A-4BAC-862C-6450A12CC4FE}" destId="{C76D2500-7ED2-488A-A41A-6758A67BEE58}" srcOrd="4" destOrd="0" presId="urn:microsoft.com/office/officeart/2005/8/layout/hierarchy5"/>
    <dgm:cxn modelId="{AB146152-01BD-4EE9-A59F-A1444FB47A88}" type="presParOf" srcId="{C76D2500-7ED2-488A-A41A-6758A67BEE58}" destId="{7C3D4DE2-D94E-46A9-A1F5-E2D84FF4E469}" srcOrd="0" destOrd="0" presId="urn:microsoft.com/office/officeart/2005/8/layout/hierarchy5"/>
    <dgm:cxn modelId="{A5CEC36B-C622-48D0-A3EF-697FD1EE6F34}" type="presParOf" srcId="{B1770C0C-167A-4BAC-862C-6450A12CC4FE}" destId="{6F2C1D02-DF5C-43C0-B18D-C121BEF80000}" srcOrd="5" destOrd="0" presId="urn:microsoft.com/office/officeart/2005/8/layout/hierarchy5"/>
    <dgm:cxn modelId="{A6C02BB5-CF68-41E8-BD72-882C5FEA9B0A}" type="presParOf" srcId="{6F2C1D02-DF5C-43C0-B18D-C121BEF80000}" destId="{6A3A9D4E-C3B9-403F-A3D3-52811CEF64AE}" srcOrd="0" destOrd="0" presId="urn:microsoft.com/office/officeart/2005/8/layout/hierarchy5"/>
    <dgm:cxn modelId="{F31844E5-58DD-41ED-B7F5-82690AE8BCD5}" type="presParOf" srcId="{6F2C1D02-DF5C-43C0-B18D-C121BEF80000}" destId="{C40457BE-55FD-409F-9443-0F8D98230A7C}" srcOrd="1" destOrd="0" presId="urn:microsoft.com/office/officeart/2005/8/layout/hierarchy5"/>
    <dgm:cxn modelId="{77735683-4FB9-45FA-AFE5-42A28B9854C1}" type="presParOf" srcId="{C40457BE-55FD-409F-9443-0F8D98230A7C}" destId="{9A152273-7859-4B07-BD30-B93D47A7AEF5}" srcOrd="0" destOrd="0" presId="urn:microsoft.com/office/officeart/2005/8/layout/hierarchy5"/>
    <dgm:cxn modelId="{69D32CA8-D398-4196-AC12-9CCFF8ADD2C1}" type="presParOf" srcId="{9A152273-7859-4B07-BD30-B93D47A7AEF5}" destId="{6715EF40-1E59-49B0-A3D2-084720315FF5}" srcOrd="0" destOrd="0" presId="urn:microsoft.com/office/officeart/2005/8/layout/hierarchy5"/>
    <dgm:cxn modelId="{6B61EEF2-CD2C-4C63-89D9-2D5059A698B9}" type="presParOf" srcId="{C40457BE-55FD-409F-9443-0F8D98230A7C}" destId="{19E769D7-F765-4867-85B3-9B57AF85E48B}" srcOrd="1" destOrd="0" presId="urn:microsoft.com/office/officeart/2005/8/layout/hierarchy5"/>
    <dgm:cxn modelId="{F915E0A8-778E-4301-9A21-4E4485359F06}" type="presParOf" srcId="{19E769D7-F765-4867-85B3-9B57AF85E48B}" destId="{C67ACEF4-61C4-49F1-978B-AC67ECA54A89}" srcOrd="0" destOrd="0" presId="urn:microsoft.com/office/officeart/2005/8/layout/hierarchy5"/>
    <dgm:cxn modelId="{20C115C6-1AF3-4C0F-BC8A-4085052C7A7D}" type="presParOf" srcId="{19E769D7-F765-4867-85B3-9B57AF85E48B}" destId="{F8298E17-03A7-4452-B1DC-FD2509FEA864}" srcOrd="1" destOrd="0" presId="urn:microsoft.com/office/officeart/2005/8/layout/hierarchy5"/>
    <dgm:cxn modelId="{32561759-C2C5-4900-9D7B-55C8B39BDF69}" type="presParOf" srcId="{B1770C0C-167A-4BAC-862C-6450A12CC4FE}" destId="{A08125B2-F34B-42EC-8BD1-7B9A8435CB12}" srcOrd="6" destOrd="0" presId="urn:microsoft.com/office/officeart/2005/8/layout/hierarchy5"/>
    <dgm:cxn modelId="{EEE24C67-98EC-4757-8C0D-CD727EEE91F4}" type="presParOf" srcId="{A08125B2-F34B-42EC-8BD1-7B9A8435CB12}" destId="{6EF1DA47-FD37-46B4-B513-F0D44B8ED3A7}" srcOrd="0" destOrd="0" presId="urn:microsoft.com/office/officeart/2005/8/layout/hierarchy5"/>
    <dgm:cxn modelId="{A26E6402-FB75-4989-84DE-E98B1B3330D6}" type="presParOf" srcId="{B1770C0C-167A-4BAC-862C-6450A12CC4FE}" destId="{63A5B16D-02FD-4925-8461-A4D102912AE0}" srcOrd="7" destOrd="0" presId="urn:microsoft.com/office/officeart/2005/8/layout/hierarchy5"/>
    <dgm:cxn modelId="{7CDC212A-E899-4555-AEBC-062CB4A1C1AE}" type="presParOf" srcId="{63A5B16D-02FD-4925-8461-A4D102912AE0}" destId="{CECB7CAE-F11D-44B1-96FB-79E4F102157B}" srcOrd="0" destOrd="0" presId="urn:microsoft.com/office/officeart/2005/8/layout/hierarchy5"/>
    <dgm:cxn modelId="{F6733A97-2AF7-4D2A-AE6F-B66CF184F6B0}" type="presParOf" srcId="{63A5B16D-02FD-4925-8461-A4D102912AE0}" destId="{F785DF86-1072-4628-B58E-35C93ED0DADB}" srcOrd="1" destOrd="0" presId="urn:microsoft.com/office/officeart/2005/8/layout/hierarchy5"/>
    <dgm:cxn modelId="{02F3C92E-D6D7-429B-A50A-B9AD96787848}" type="presParOf" srcId="{F785DF86-1072-4628-B58E-35C93ED0DADB}" destId="{BABEDE16-DA2A-48AD-A373-B0F1B6BC7D6D}" srcOrd="0" destOrd="0" presId="urn:microsoft.com/office/officeart/2005/8/layout/hierarchy5"/>
    <dgm:cxn modelId="{56DCC89E-593A-4386-8EA3-39748B1DFA18}" type="presParOf" srcId="{BABEDE16-DA2A-48AD-A373-B0F1B6BC7D6D}" destId="{294C672C-F85E-41A0-89B6-BA7D93163D53}" srcOrd="0" destOrd="0" presId="urn:microsoft.com/office/officeart/2005/8/layout/hierarchy5"/>
    <dgm:cxn modelId="{F0AC93C7-D337-4F43-A76C-57F5D379B3DB}" type="presParOf" srcId="{F785DF86-1072-4628-B58E-35C93ED0DADB}" destId="{83200054-3F16-4C67-B1DE-E03DDA15432C}" srcOrd="1" destOrd="0" presId="urn:microsoft.com/office/officeart/2005/8/layout/hierarchy5"/>
    <dgm:cxn modelId="{F254DDA4-51AE-4D62-A74E-19191C0A90F5}" type="presParOf" srcId="{83200054-3F16-4C67-B1DE-E03DDA15432C}" destId="{20D4078F-F75B-4155-88B3-F2EDF1A1A723}" srcOrd="0" destOrd="0" presId="urn:microsoft.com/office/officeart/2005/8/layout/hierarchy5"/>
    <dgm:cxn modelId="{BB689805-6ABA-487E-9851-D8E25D0CD1AA}" type="presParOf" srcId="{83200054-3F16-4C67-B1DE-E03DDA15432C}" destId="{32E57B30-9940-4926-9830-19B40146DBA2}" srcOrd="1" destOrd="0" presId="urn:microsoft.com/office/officeart/2005/8/layout/hierarchy5"/>
    <dgm:cxn modelId="{087B8D65-6147-48DD-BC29-123ED862B167}" type="presParOf" srcId="{7EE4FF5A-AEB7-4C6F-9C15-8FF24C3343A2}" destId="{A79E68CB-6489-4ED9-9B6D-F1197B1B34C1}" srcOrd="1" destOrd="0" presId="urn:microsoft.com/office/officeart/2005/8/layout/hierarchy5"/>
    <dgm:cxn modelId="{E0B1F0AF-B351-4EF5-8851-1843232A8574}" type="presParOf" srcId="{A79E68CB-6489-4ED9-9B6D-F1197B1B34C1}" destId="{FAFB4611-9431-4255-A125-81CB7A567B9F}" srcOrd="0" destOrd="0" presId="urn:microsoft.com/office/officeart/2005/8/layout/hierarchy5"/>
    <dgm:cxn modelId="{585F8B8F-024F-4D01-80D7-4C997E1F6287}" type="presParOf" srcId="{FAFB4611-9431-4255-A125-81CB7A567B9F}" destId="{5A00EB49-124E-4BD2-A3A5-440735919412}" srcOrd="0" destOrd="0" presId="urn:microsoft.com/office/officeart/2005/8/layout/hierarchy5"/>
    <dgm:cxn modelId="{DE16D6D8-2876-49D3-A243-1FC6ADBCD8C8}" type="presParOf" srcId="{FAFB4611-9431-4255-A125-81CB7A567B9F}" destId="{0CBD9555-3659-45FA-BB1E-9BE446C0F475}" srcOrd="1" destOrd="0" presId="urn:microsoft.com/office/officeart/2005/8/layout/hierarchy5"/>
    <dgm:cxn modelId="{F4F730D4-1BD0-4273-8A60-D823EB4D6D4E}" type="presParOf" srcId="{A79E68CB-6489-4ED9-9B6D-F1197B1B34C1}" destId="{62841A83-ADF3-47E6-9677-145D56C95E57}" srcOrd="1" destOrd="0" presId="urn:microsoft.com/office/officeart/2005/8/layout/hierarchy5"/>
    <dgm:cxn modelId="{8DBBFC3D-B167-421F-8233-A5C2FDFE9B9D}" type="presParOf" srcId="{62841A83-ADF3-47E6-9677-145D56C95E57}" destId="{18A373CE-98ED-433F-A65B-3EF298FD49D6}" srcOrd="0" destOrd="0" presId="urn:microsoft.com/office/officeart/2005/8/layout/hierarchy5"/>
    <dgm:cxn modelId="{97C4F6C1-21F7-44CB-A22A-401B4D9DFE55}" type="presParOf" srcId="{A79E68CB-6489-4ED9-9B6D-F1197B1B34C1}" destId="{642245A5-285F-4E63-8E33-6651D9C38F25}" srcOrd="2" destOrd="0" presId="urn:microsoft.com/office/officeart/2005/8/layout/hierarchy5"/>
    <dgm:cxn modelId="{4B8AE459-2AEB-44C7-AD4A-16D5485DD858}" type="presParOf" srcId="{642245A5-285F-4E63-8E33-6651D9C38F25}" destId="{6954A593-957D-431F-BA06-5FD3B804E76A}" srcOrd="0" destOrd="0" presId="urn:microsoft.com/office/officeart/2005/8/layout/hierarchy5"/>
    <dgm:cxn modelId="{E0A9D6F3-950D-4207-8BD8-C7025F3B72EF}" type="presParOf" srcId="{642245A5-285F-4E63-8E33-6651D9C38F25}" destId="{C89FA7B0-311A-41E7-8077-930420A90A60}" srcOrd="1" destOrd="0" presId="urn:microsoft.com/office/officeart/2005/8/layout/hierarchy5"/>
    <dgm:cxn modelId="{B34CA849-B564-4DEC-A7EF-96638ECA0DB1}" type="presParOf" srcId="{A79E68CB-6489-4ED9-9B6D-F1197B1B34C1}" destId="{AAE08F8B-DBF0-49FE-8685-660D3DA6A8BF}" srcOrd="3" destOrd="0" presId="urn:microsoft.com/office/officeart/2005/8/layout/hierarchy5"/>
    <dgm:cxn modelId="{1D87A71D-EB18-4C73-BE42-710A5F191D6E}" type="presParOf" srcId="{AAE08F8B-DBF0-49FE-8685-660D3DA6A8BF}" destId="{618E3824-6F69-4AB7-AC0D-6A5D405DD4D9}" srcOrd="0" destOrd="0" presId="urn:microsoft.com/office/officeart/2005/8/layout/hierarchy5"/>
    <dgm:cxn modelId="{D5249056-C428-42C9-91EF-E4D3567B85E0}" type="presParOf" srcId="{A79E68CB-6489-4ED9-9B6D-F1197B1B34C1}" destId="{7F2E0F2F-AED4-4849-BAE4-DE9871694474}" srcOrd="4" destOrd="0" presId="urn:microsoft.com/office/officeart/2005/8/layout/hierarchy5"/>
    <dgm:cxn modelId="{CDFA0D1B-4C1A-412E-A873-909F711CE5DF}" type="presParOf" srcId="{7F2E0F2F-AED4-4849-BAE4-DE9871694474}" destId="{CADDC503-7CF8-4C36-91A9-3BAF32452C36}" srcOrd="0" destOrd="0" presId="urn:microsoft.com/office/officeart/2005/8/layout/hierarchy5"/>
    <dgm:cxn modelId="{25BB83A3-743E-4685-B8DF-F0D468FA6FC0}" type="presParOf" srcId="{7F2E0F2F-AED4-4849-BAE4-DE9871694474}" destId="{93B3F418-0D98-48B6-80CE-27A3330F1CF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A41606-7E52-4097-ABB1-06BA8DB867DE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401276-E6EE-4A51-9F71-D371A629D971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Benzene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đẳng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F024B5EF-08BC-4A7B-A025-C75AC820A76D}" type="parTrans" cxnId="{628BF04D-5B41-4D00-AE10-18AEBA1DA9F9}">
      <dgm:prSet/>
      <dgm:spPr/>
      <dgm:t>
        <a:bodyPr/>
        <a:lstStyle/>
        <a:p>
          <a:endParaRPr lang="en-US"/>
        </a:p>
      </dgm:t>
    </dgm:pt>
    <dgm:pt modelId="{7CBDAEC2-321A-4CD1-A9BF-E22188235800}" type="sibTrans" cxnId="{628BF04D-5B41-4D00-AE10-18AEBA1DA9F9}">
      <dgm:prSet/>
      <dgm:spPr/>
      <dgm:t>
        <a:bodyPr/>
        <a:lstStyle/>
        <a:p>
          <a:endParaRPr lang="en-US"/>
        </a:p>
      </dgm:t>
    </dgm:pt>
    <dgm:pt modelId="{A0D36B29-21DE-40A4-B31C-8C038276736B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TCHH</a:t>
          </a:r>
        </a:p>
      </dgm:t>
    </dgm:pt>
    <dgm:pt modelId="{9C57C08A-EC50-4F2C-B3D7-EF9BDF4DD322}" type="parTrans" cxnId="{C67FA5A4-F1B2-4C2A-83F2-54381A8934E8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EAED00-710E-4362-8F73-F60938A8C148}" type="sibTrans" cxnId="{C67FA5A4-F1B2-4C2A-83F2-54381A8934E8}">
      <dgm:prSet/>
      <dgm:spPr/>
      <dgm:t>
        <a:bodyPr/>
        <a:lstStyle/>
        <a:p>
          <a:endParaRPr lang="en-US"/>
        </a:p>
      </dgm:t>
    </dgm:pt>
    <dgm:pt modelId="{C5DDC410-0851-4776-A7BE-CC1D1DA3B4DC}">
      <dgm:prSet phldrT="[Text]" custT="1"/>
      <dgm:spPr/>
      <dgm:t>
        <a:bodyPr/>
        <a:lstStyle/>
        <a:p>
          <a:pPr algn="ctr"/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polymer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-Ethylene: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Kích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thích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Nguyên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xuất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chất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EDF6DC-5CA4-4074-9149-B1B19DB4B728}" type="parTrans" cxnId="{2FDC85AD-C42F-4A80-B148-FED75D7B2CD8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7C21A1-E6BA-4897-8140-1706CC133690}" type="sibTrans" cxnId="{2FDC85AD-C42F-4A80-B148-FED75D7B2CD8}">
      <dgm:prSet/>
      <dgm:spPr/>
      <dgm:t>
        <a:bodyPr/>
        <a:lstStyle/>
        <a:p>
          <a:endParaRPr lang="en-US"/>
        </a:p>
      </dgm:t>
    </dgm:pt>
    <dgm:pt modelId="{B889A955-7AD0-428D-94FA-0EF96E1A1D3C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chế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1BD12D-096A-4D79-87D0-5DBCE867FE4C}" type="parTrans" cxnId="{5C15860D-FD7C-4608-82FA-FA4D3C31BB2C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44D1F9-4B81-419C-A2FF-B0525F68E7AA}" type="sibTrans" cxnId="{5C15860D-FD7C-4608-82FA-FA4D3C31BB2C}">
      <dgm:prSet/>
      <dgm:spPr/>
      <dgm:t>
        <a:bodyPr/>
        <a:lstStyle/>
        <a:p>
          <a:endParaRPr lang="en-US"/>
        </a:p>
      </dgm:t>
    </dgm:pt>
    <dgm:pt modelId="{D8E01607-8FE5-4AEC-A2B7-9FC630A6EB2E}">
      <dgm:prSet phldrT="[Text]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8A522A-59F2-4A45-8779-1C7B9980F676}" type="parTrans" cxnId="{A0532AE1-4F61-47BF-9B97-C94D524039BC}">
      <dgm:prSet/>
      <dgm:spPr/>
      <dgm:t>
        <a:bodyPr/>
        <a:lstStyle/>
        <a:p>
          <a:endParaRPr lang="en-US"/>
        </a:p>
      </dgm:t>
    </dgm:pt>
    <dgm:pt modelId="{C9E7BE22-952A-41DB-B783-92E9104FCA9C}" type="sibTrans" cxnId="{A0532AE1-4F61-47BF-9B97-C94D524039BC}">
      <dgm:prSet/>
      <dgm:spPr/>
      <dgm:t>
        <a:bodyPr/>
        <a:lstStyle/>
        <a:p>
          <a:endParaRPr lang="en-US"/>
        </a:p>
      </dgm:t>
    </dgm:pt>
    <dgm:pt modelId="{269624E5-5F24-4383-8091-AA257B11E74D}">
      <dgm:prSet phldrT="[Text]" phldr="1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ACBB42-F9A3-4C24-BF87-E200BE92962B}" type="parTrans" cxnId="{0A776F63-2D6A-4F5B-9897-35D0B626C9C0}">
      <dgm:prSet/>
      <dgm:spPr/>
      <dgm:t>
        <a:bodyPr/>
        <a:lstStyle/>
        <a:p>
          <a:endParaRPr lang="en-US"/>
        </a:p>
      </dgm:t>
    </dgm:pt>
    <dgm:pt modelId="{03E191B1-7134-4193-8ED5-C1F0DA84DC0B}" type="sibTrans" cxnId="{0A776F63-2D6A-4F5B-9897-35D0B626C9C0}">
      <dgm:prSet/>
      <dgm:spPr/>
      <dgm:t>
        <a:bodyPr/>
        <a:lstStyle/>
        <a:p>
          <a:endParaRPr lang="en-US"/>
        </a:p>
      </dgm:t>
    </dgm:pt>
    <dgm:pt modelId="{B3B03B4A-DA22-47D4-BD1D-3179C04720BA}">
      <dgm:prSet phldrT="[Text]" phldr="1" custT="1"/>
      <dgm:spPr/>
      <dgm:t>
        <a:bodyPr/>
        <a:lstStyle/>
        <a:p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017B21-76B0-4FAE-BAB1-135CA8B410AC}" type="parTrans" cxnId="{9EF55B6C-8F4B-4695-B594-16F2DAC94AED}">
      <dgm:prSet/>
      <dgm:spPr/>
      <dgm:t>
        <a:bodyPr/>
        <a:lstStyle/>
        <a:p>
          <a:endParaRPr lang="en-US"/>
        </a:p>
      </dgm:t>
    </dgm:pt>
    <dgm:pt modelId="{606BF403-B2D8-4BB8-98BC-E9664E5DE1D5}" type="sibTrans" cxnId="{9EF55B6C-8F4B-4695-B594-16F2DAC94AED}">
      <dgm:prSet/>
      <dgm:spPr/>
      <dgm:t>
        <a:bodyPr/>
        <a:lstStyle/>
        <a:p>
          <a:endParaRPr lang="en-US"/>
        </a:p>
      </dgm:t>
    </dgm:pt>
    <dgm:pt modelId="{7EA851D5-3E99-4E9D-9BEF-37ABB8D38B66}">
      <dgm:prSet phldrT="[Text]"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-Reforming alkane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benzene, toluene, xylene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Chưng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nhựa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than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naphthalene</a:t>
          </a:r>
        </a:p>
      </dgm:t>
    </dgm:pt>
    <dgm:pt modelId="{8D31ABC1-7019-4A8C-9863-B906A90F7721}" type="parTrans" cxnId="{E4564EDD-4B70-4E0C-80AD-00E8BD216DFE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AC6D96-4D03-41B3-852A-A0AB26354167}" type="sibTrans" cxnId="{E4564EDD-4B70-4E0C-80AD-00E8BD216DFE}">
      <dgm:prSet/>
      <dgm:spPr/>
      <dgm:t>
        <a:bodyPr/>
        <a:lstStyle/>
        <a:p>
          <a:endParaRPr lang="en-US"/>
        </a:p>
      </dgm:t>
    </dgm:pt>
    <dgm:pt modelId="{AD9169C2-4ADC-45CD-BB87-389DFB8C6617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B87192-D9B6-4C90-A0E9-304B61CF63CD}" type="sibTrans" cxnId="{670C3672-340A-421A-A52B-EF9027ADE9E1}">
      <dgm:prSet/>
      <dgm:spPr/>
      <dgm:t>
        <a:bodyPr/>
        <a:lstStyle/>
        <a:p>
          <a:endParaRPr lang="en-US"/>
        </a:p>
      </dgm:t>
    </dgm:pt>
    <dgm:pt modelId="{EB89A69C-5D3B-4959-866D-CD3E9155A056}" type="parTrans" cxnId="{670C3672-340A-421A-A52B-EF9027ADE9E1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1DDAD3-67DE-4EF3-96D4-05F8F8E2589E}">
      <dgm:prSet phldrT="[Text]" custT="1"/>
      <dgm:spPr/>
      <dgm:t>
        <a:bodyPr/>
        <a:lstStyle/>
        <a:p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thế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cộng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3.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12E9D0-33FF-444C-923D-2115CCE84D95}" type="parTrans" cxnId="{66724B28-9D4D-454C-8B3E-11557E20EBE4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04238A-18A2-41A2-8081-1D9127F455F0}" type="sibTrans" cxnId="{66724B28-9D4D-454C-8B3E-11557E20EBE4}">
      <dgm:prSet/>
      <dgm:spPr/>
      <dgm:t>
        <a:bodyPr/>
        <a:lstStyle/>
        <a:p>
          <a:endParaRPr lang="en-US"/>
        </a:p>
      </dgm:t>
    </dgm:pt>
    <dgm:pt modelId="{07806D75-C55C-433F-A0D6-1BCC23336520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Đặc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36639F-4610-4DED-9150-0CB4FB628931}" type="parTrans" cxnId="{C271F4F7-CABA-4E1D-A03F-EDAE9C042844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0AA01B-CE9B-4B16-BCD4-B9E1E794DCBB}" type="sibTrans" cxnId="{C271F4F7-CABA-4E1D-A03F-EDAE9C042844}">
      <dgm:prSet/>
      <dgm:spPr/>
      <dgm:t>
        <a:bodyPr/>
        <a:lstStyle/>
        <a:p>
          <a:endParaRPr lang="en-US"/>
        </a:p>
      </dgm:t>
    </dgm:pt>
    <dgm:pt modelId="{A1A75344-26FE-4B77-A43D-2A887E1F2086}">
      <dgm:prSet phldrT="[Text]" custT="1"/>
      <dgm:spPr/>
      <dgm:t>
        <a:bodyPr/>
        <a:lstStyle/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vòng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benzene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C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alkyl,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vị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trí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alkyl,...</a:t>
          </a:r>
        </a:p>
      </dgm:t>
    </dgm:pt>
    <dgm:pt modelId="{FF281BD9-7D19-44CF-8216-BD8064FBAE3D}" type="parTrans" cxnId="{0BA98409-3498-44B0-B09B-3B736C94C726}">
      <dgm:prSet custT="1"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5A6097-5DA8-4FD3-8C12-8B3F860EDEAC}" type="sibTrans" cxnId="{0BA98409-3498-44B0-B09B-3B736C94C726}">
      <dgm:prSet/>
      <dgm:spPr/>
      <dgm:t>
        <a:bodyPr/>
        <a:lstStyle/>
        <a:p>
          <a:endParaRPr lang="en-US"/>
        </a:p>
      </dgm:t>
    </dgm:pt>
    <dgm:pt modelId="{7EE4FF5A-AEB7-4C6F-9C15-8FF24C3343A2}" type="pres">
      <dgm:prSet presAssocID="{3FA41606-7E52-4097-ABB1-06BA8DB867D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206AEF2-A978-4E0A-9D3F-90B9816B8728}" type="pres">
      <dgm:prSet presAssocID="{3FA41606-7E52-4097-ABB1-06BA8DB867DE}" presName="hierFlow" presStyleCnt="0"/>
      <dgm:spPr/>
    </dgm:pt>
    <dgm:pt modelId="{92676CA9-230A-43EA-98A9-7244D521F2C5}" type="pres">
      <dgm:prSet presAssocID="{3FA41606-7E52-4097-ABB1-06BA8DB867DE}" presName="firstBuf" presStyleCnt="0"/>
      <dgm:spPr/>
    </dgm:pt>
    <dgm:pt modelId="{968CA766-014F-4512-AAAE-9469FF88917D}" type="pres">
      <dgm:prSet presAssocID="{3FA41606-7E52-4097-ABB1-06BA8DB867DE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6F06DFB-1AA4-4A80-8CC5-D2335271923F}" type="pres">
      <dgm:prSet presAssocID="{58401276-E6EE-4A51-9F71-D371A629D971}" presName="Name17" presStyleCnt="0"/>
      <dgm:spPr/>
    </dgm:pt>
    <dgm:pt modelId="{3ECE02ED-52E0-40D6-9A54-B2C39B8E0887}" type="pres">
      <dgm:prSet presAssocID="{58401276-E6EE-4A51-9F71-D371A629D971}" presName="level1Shape" presStyleLbl="node0" presStyleIdx="0" presStyleCnt="1" custLinFactNeighborY="319">
        <dgm:presLayoutVars>
          <dgm:chPref val="3"/>
        </dgm:presLayoutVars>
      </dgm:prSet>
      <dgm:spPr/>
    </dgm:pt>
    <dgm:pt modelId="{B1770C0C-167A-4BAC-862C-6450A12CC4FE}" type="pres">
      <dgm:prSet presAssocID="{58401276-E6EE-4A51-9F71-D371A629D971}" presName="hierChild2" presStyleCnt="0"/>
      <dgm:spPr/>
    </dgm:pt>
    <dgm:pt modelId="{C36F8830-D32A-45AB-B2A8-4DCB107DF96E}" type="pres">
      <dgm:prSet presAssocID="{1C36639F-4610-4DED-9150-0CB4FB628931}" presName="Name25" presStyleLbl="parChTrans1D2" presStyleIdx="0" presStyleCnt="4"/>
      <dgm:spPr/>
    </dgm:pt>
    <dgm:pt modelId="{EB2B269A-3A23-4659-83D5-F440DD4E9794}" type="pres">
      <dgm:prSet presAssocID="{1C36639F-4610-4DED-9150-0CB4FB628931}" presName="connTx" presStyleLbl="parChTrans1D2" presStyleIdx="0" presStyleCnt="4"/>
      <dgm:spPr/>
    </dgm:pt>
    <dgm:pt modelId="{0298B2BD-E8BC-46FE-A306-994F7304DB81}" type="pres">
      <dgm:prSet presAssocID="{07806D75-C55C-433F-A0D6-1BCC23336520}" presName="Name30" presStyleCnt="0"/>
      <dgm:spPr/>
    </dgm:pt>
    <dgm:pt modelId="{1049B770-AD08-45F7-AD36-C8A66CCB2364}" type="pres">
      <dgm:prSet presAssocID="{07806D75-C55C-433F-A0D6-1BCC23336520}" presName="level2Shape" presStyleLbl="node2" presStyleIdx="0" presStyleCnt="4"/>
      <dgm:spPr/>
    </dgm:pt>
    <dgm:pt modelId="{E657CEAF-451D-4F08-A1E3-5FE8F32D186C}" type="pres">
      <dgm:prSet presAssocID="{07806D75-C55C-433F-A0D6-1BCC23336520}" presName="hierChild3" presStyleCnt="0"/>
      <dgm:spPr/>
    </dgm:pt>
    <dgm:pt modelId="{AAF1EFC3-B9F4-4F84-9779-9083502DD7B3}" type="pres">
      <dgm:prSet presAssocID="{FF281BD9-7D19-44CF-8216-BD8064FBAE3D}" presName="Name25" presStyleLbl="parChTrans1D3" presStyleIdx="0" presStyleCnt="4"/>
      <dgm:spPr/>
    </dgm:pt>
    <dgm:pt modelId="{98AF0630-423F-40F6-B722-42E9DEE32CF2}" type="pres">
      <dgm:prSet presAssocID="{FF281BD9-7D19-44CF-8216-BD8064FBAE3D}" presName="connTx" presStyleLbl="parChTrans1D3" presStyleIdx="0" presStyleCnt="4"/>
      <dgm:spPr/>
    </dgm:pt>
    <dgm:pt modelId="{7E917FA9-1C7F-4332-8A5A-95A727E891EF}" type="pres">
      <dgm:prSet presAssocID="{A1A75344-26FE-4B77-A43D-2A887E1F2086}" presName="Name30" presStyleCnt="0"/>
      <dgm:spPr/>
    </dgm:pt>
    <dgm:pt modelId="{B3291308-7189-4172-959A-B7BDED449D1E}" type="pres">
      <dgm:prSet presAssocID="{A1A75344-26FE-4B77-A43D-2A887E1F2086}" presName="level2Shape" presStyleLbl="node3" presStyleIdx="0" presStyleCnt="4" custScaleX="334676" custScaleY="118539"/>
      <dgm:spPr/>
    </dgm:pt>
    <dgm:pt modelId="{A3A3AE04-54C5-45E6-9F53-44D62E5B6B8D}" type="pres">
      <dgm:prSet presAssocID="{A1A75344-26FE-4B77-A43D-2A887E1F2086}" presName="hierChild3" presStyleCnt="0"/>
      <dgm:spPr/>
    </dgm:pt>
    <dgm:pt modelId="{C47C9A7A-2673-4E19-8719-92D39E7139ED}" type="pres">
      <dgm:prSet presAssocID="{9C57C08A-EC50-4F2C-B3D7-EF9BDF4DD322}" presName="Name25" presStyleLbl="parChTrans1D2" presStyleIdx="1" presStyleCnt="4"/>
      <dgm:spPr/>
    </dgm:pt>
    <dgm:pt modelId="{B323BB60-A5C5-4B9F-AE2B-57C7A3CC4C32}" type="pres">
      <dgm:prSet presAssocID="{9C57C08A-EC50-4F2C-B3D7-EF9BDF4DD322}" presName="connTx" presStyleLbl="parChTrans1D2" presStyleIdx="1" presStyleCnt="4"/>
      <dgm:spPr/>
    </dgm:pt>
    <dgm:pt modelId="{05F99032-CA3A-4EBA-B941-360E5F855610}" type="pres">
      <dgm:prSet presAssocID="{A0D36B29-21DE-40A4-B31C-8C038276736B}" presName="Name30" presStyleCnt="0"/>
      <dgm:spPr/>
    </dgm:pt>
    <dgm:pt modelId="{AC297B38-0477-45FE-AAC9-472070253797}" type="pres">
      <dgm:prSet presAssocID="{A0D36B29-21DE-40A4-B31C-8C038276736B}" presName="level2Shape" presStyleLbl="node2" presStyleIdx="1" presStyleCnt="4"/>
      <dgm:spPr/>
    </dgm:pt>
    <dgm:pt modelId="{0C89D701-5741-44EB-A073-45F38B905C89}" type="pres">
      <dgm:prSet presAssocID="{A0D36B29-21DE-40A4-B31C-8C038276736B}" presName="hierChild3" presStyleCnt="0"/>
      <dgm:spPr/>
    </dgm:pt>
    <dgm:pt modelId="{43814F48-0618-44B5-8F13-7067005169CF}" type="pres">
      <dgm:prSet presAssocID="{1B12E9D0-33FF-444C-923D-2115CCE84D95}" presName="Name25" presStyleLbl="parChTrans1D3" presStyleIdx="1" presStyleCnt="4"/>
      <dgm:spPr/>
    </dgm:pt>
    <dgm:pt modelId="{2CDA3BD4-889A-4454-8D7A-4B76847664B4}" type="pres">
      <dgm:prSet presAssocID="{1B12E9D0-33FF-444C-923D-2115CCE84D95}" presName="connTx" presStyleLbl="parChTrans1D3" presStyleIdx="1" presStyleCnt="4"/>
      <dgm:spPr/>
    </dgm:pt>
    <dgm:pt modelId="{FC85E8DE-0618-41DC-8235-1914E8E707E6}" type="pres">
      <dgm:prSet presAssocID="{8B1DDAD3-67DE-4EF3-96D4-05F8F8E2589E}" presName="Name30" presStyleCnt="0"/>
      <dgm:spPr/>
    </dgm:pt>
    <dgm:pt modelId="{E50770FD-B4D8-4BB6-906E-5D5B1FE48A17}" type="pres">
      <dgm:prSet presAssocID="{8B1DDAD3-67DE-4EF3-96D4-05F8F8E2589E}" presName="level2Shape" presStyleLbl="node3" presStyleIdx="1" presStyleCnt="4" custScaleX="361761" custLinFactNeighborY="388"/>
      <dgm:spPr/>
    </dgm:pt>
    <dgm:pt modelId="{C4ECC9F3-7CC5-480B-9990-DEFDEA5E366B}" type="pres">
      <dgm:prSet presAssocID="{8B1DDAD3-67DE-4EF3-96D4-05F8F8E2589E}" presName="hierChild3" presStyleCnt="0"/>
      <dgm:spPr/>
    </dgm:pt>
    <dgm:pt modelId="{C76D2500-7ED2-488A-A41A-6758A67BEE58}" type="pres">
      <dgm:prSet presAssocID="{EB89A69C-5D3B-4959-866D-CD3E9155A056}" presName="Name25" presStyleLbl="parChTrans1D2" presStyleIdx="2" presStyleCnt="4"/>
      <dgm:spPr/>
    </dgm:pt>
    <dgm:pt modelId="{7C3D4DE2-D94E-46A9-A1F5-E2D84FF4E469}" type="pres">
      <dgm:prSet presAssocID="{EB89A69C-5D3B-4959-866D-CD3E9155A056}" presName="connTx" presStyleLbl="parChTrans1D2" presStyleIdx="2" presStyleCnt="4"/>
      <dgm:spPr/>
    </dgm:pt>
    <dgm:pt modelId="{6F2C1D02-DF5C-43C0-B18D-C121BEF80000}" type="pres">
      <dgm:prSet presAssocID="{AD9169C2-4ADC-45CD-BB87-389DFB8C6617}" presName="Name30" presStyleCnt="0"/>
      <dgm:spPr/>
    </dgm:pt>
    <dgm:pt modelId="{6A3A9D4E-C3B9-403F-A3D3-52811CEF64AE}" type="pres">
      <dgm:prSet presAssocID="{AD9169C2-4ADC-45CD-BB87-389DFB8C6617}" presName="level2Shape" presStyleLbl="node2" presStyleIdx="2" presStyleCnt="4"/>
      <dgm:spPr/>
    </dgm:pt>
    <dgm:pt modelId="{C40457BE-55FD-409F-9443-0F8D98230A7C}" type="pres">
      <dgm:prSet presAssocID="{AD9169C2-4ADC-45CD-BB87-389DFB8C6617}" presName="hierChild3" presStyleCnt="0"/>
      <dgm:spPr/>
    </dgm:pt>
    <dgm:pt modelId="{9A152273-7859-4B07-BD30-B93D47A7AEF5}" type="pres">
      <dgm:prSet presAssocID="{F3EDF6DC-5CA4-4074-9149-B1B19DB4B728}" presName="Name25" presStyleLbl="parChTrans1D3" presStyleIdx="2" presStyleCnt="4"/>
      <dgm:spPr/>
    </dgm:pt>
    <dgm:pt modelId="{6715EF40-1E59-49B0-A3D2-084720315FF5}" type="pres">
      <dgm:prSet presAssocID="{F3EDF6DC-5CA4-4074-9149-B1B19DB4B728}" presName="connTx" presStyleLbl="parChTrans1D3" presStyleIdx="2" presStyleCnt="4"/>
      <dgm:spPr/>
    </dgm:pt>
    <dgm:pt modelId="{19E769D7-F765-4867-85B3-9B57AF85E48B}" type="pres">
      <dgm:prSet presAssocID="{C5DDC410-0851-4776-A7BE-CC1D1DA3B4DC}" presName="Name30" presStyleCnt="0"/>
      <dgm:spPr/>
    </dgm:pt>
    <dgm:pt modelId="{C67ACEF4-61C4-49F1-978B-AC67ECA54A89}" type="pres">
      <dgm:prSet presAssocID="{C5DDC410-0851-4776-A7BE-CC1D1DA3B4DC}" presName="level2Shape" presStyleLbl="node3" presStyleIdx="2" presStyleCnt="4" custScaleX="289641" custScaleY="174403"/>
      <dgm:spPr/>
    </dgm:pt>
    <dgm:pt modelId="{F8298E17-03A7-4452-B1DC-FD2509FEA864}" type="pres">
      <dgm:prSet presAssocID="{C5DDC410-0851-4776-A7BE-CC1D1DA3B4DC}" presName="hierChild3" presStyleCnt="0"/>
      <dgm:spPr/>
    </dgm:pt>
    <dgm:pt modelId="{A08125B2-F34B-42EC-8BD1-7B9A8435CB12}" type="pres">
      <dgm:prSet presAssocID="{201BD12D-096A-4D79-87D0-5DBCE867FE4C}" presName="Name25" presStyleLbl="parChTrans1D2" presStyleIdx="3" presStyleCnt="4"/>
      <dgm:spPr/>
    </dgm:pt>
    <dgm:pt modelId="{6EF1DA47-FD37-46B4-B513-F0D44B8ED3A7}" type="pres">
      <dgm:prSet presAssocID="{201BD12D-096A-4D79-87D0-5DBCE867FE4C}" presName="connTx" presStyleLbl="parChTrans1D2" presStyleIdx="3" presStyleCnt="4"/>
      <dgm:spPr/>
    </dgm:pt>
    <dgm:pt modelId="{63A5B16D-02FD-4925-8461-A4D102912AE0}" type="pres">
      <dgm:prSet presAssocID="{B889A955-7AD0-428D-94FA-0EF96E1A1D3C}" presName="Name30" presStyleCnt="0"/>
      <dgm:spPr/>
    </dgm:pt>
    <dgm:pt modelId="{CECB7CAE-F11D-44B1-96FB-79E4F102157B}" type="pres">
      <dgm:prSet presAssocID="{B889A955-7AD0-428D-94FA-0EF96E1A1D3C}" presName="level2Shape" presStyleLbl="node2" presStyleIdx="3" presStyleCnt="4"/>
      <dgm:spPr/>
    </dgm:pt>
    <dgm:pt modelId="{F785DF86-1072-4628-B58E-35C93ED0DADB}" type="pres">
      <dgm:prSet presAssocID="{B889A955-7AD0-428D-94FA-0EF96E1A1D3C}" presName="hierChild3" presStyleCnt="0"/>
      <dgm:spPr/>
    </dgm:pt>
    <dgm:pt modelId="{BABEDE16-DA2A-48AD-A373-B0F1B6BC7D6D}" type="pres">
      <dgm:prSet presAssocID="{8D31ABC1-7019-4A8C-9863-B906A90F7721}" presName="Name25" presStyleLbl="parChTrans1D3" presStyleIdx="3" presStyleCnt="4"/>
      <dgm:spPr/>
    </dgm:pt>
    <dgm:pt modelId="{294C672C-F85E-41A0-89B6-BA7D93163D53}" type="pres">
      <dgm:prSet presAssocID="{8D31ABC1-7019-4A8C-9863-B906A90F7721}" presName="connTx" presStyleLbl="parChTrans1D3" presStyleIdx="3" presStyleCnt="4"/>
      <dgm:spPr/>
    </dgm:pt>
    <dgm:pt modelId="{83200054-3F16-4C67-B1DE-E03DDA15432C}" type="pres">
      <dgm:prSet presAssocID="{7EA851D5-3E99-4E9D-9BEF-37ABB8D38B66}" presName="Name30" presStyleCnt="0"/>
      <dgm:spPr/>
    </dgm:pt>
    <dgm:pt modelId="{20D4078F-F75B-4155-88B3-F2EDF1A1A723}" type="pres">
      <dgm:prSet presAssocID="{7EA851D5-3E99-4E9D-9BEF-37ABB8D38B66}" presName="level2Shape" presStyleLbl="node3" presStyleIdx="3" presStyleCnt="4" custScaleX="257910" custScaleY="158433"/>
      <dgm:spPr/>
    </dgm:pt>
    <dgm:pt modelId="{32E57B30-9940-4926-9830-19B40146DBA2}" type="pres">
      <dgm:prSet presAssocID="{7EA851D5-3E99-4E9D-9BEF-37ABB8D38B66}" presName="hierChild3" presStyleCnt="0"/>
      <dgm:spPr/>
    </dgm:pt>
    <dgm:pt modelId="{A79E68CB-6489-4ED9-9B6D-F1197B1B34C1}" type="pres">
      <dgm:prSet presAssocID="{3FA41606-7E52-4097-ABB1-06BA8DB867DE}" presName="bgShapesFlow" presStyleCnt="0"/>
      <dgm:spPr/>
    </dgm:pt>
    <dgm:pt modelId="{FAFB4611-9431-4255-A125-81CB7A567B9F}" type="pres">
      <dgm:prSet presAssocID="{D8E01607-8FE5-4AEC-A2B7-9FC630A6EB2E}" presName="rectComp" presStyleCnt="0"/>
      <dgm:spPr/>
    </dgm:pt>
    <dgm:pt modelId="{5A00EB49-124E-4BD2-A3A5-440735919412}" type="pres">
      <dgm:prSet presAssocID="{D8E01607-8FE5-4AEC-A2B7-9FC630A6EB2E}" presName="bgRect" presStyleLbl="bgShp" presStyleIdx="0" presStyleCnt="3" custLinFactNeighborY="-501"/>
      <dgm:spPr/>
    </dgm:pt>
    <dgm:pt modelId="{0CBD9555-3659-45FA-BB1E-9BE446C0F475}" type="pres">
      <dgm:prSet presAssocID="{D8E01607-8FE5-4AEC-A2B7-9FC630A6EB2E}" presName="bgRectTx" presStyleLbl="bgShp" presStyleIdx="0" presStyleCnt="3">
        <dgm:presLayoutVars>
          <dgm:bulletEnabled val="1"/>
        </dgm:presLayoutVars>
      </dgm:prSet>
      <dgm:spPr/>
    </dgm:pt>
    <dgm:pt modelId="{62841A83-ADF3-47E6-9677-145D56C95E57}" type="pres">
      <dgm:prSet presAssocID="{D8E01607-8FE5-4AEC-A2B7-9FC630A6EB2E}" presName="spComp" presStyleCnt="0"/>
      <dgm:spPr/>
    </dgm:pt>
    <dgm:pt modelId="{18A373CE-98ED-433F-A65B-3EF298FD49D6}" type="pres">
      <dgm:prSet presAssocID="{D8E01607-8FE5-4AEC-A2B7-9FC630A6EB2E}" presName="hSp" presStyleCnt="0"/>
      <dgm:spPr/>
    </dgm:pt>
    <dgm:pt modelId="{642245A5-285F-4E63-8E33-6651D9C38F25}" type="pres">
      <dgm:prSet presAssocID="{269624E5-5F24-4383-8091-AA257B11E74D}" presName="rectComp" presStyleCnt="0"/>
      <dgm:spPr/>
    </dgm:pt>
    <dgm:pt modelId="{6954A593-957D-431F-BA06-5FD3B804E76A}" type="pres">
      <dgm:prSet presAssocID="{269624E5-5F24-4383-8091-AA257B11E74D}" presName="bgRect" presStyleLbl="bgShp" presStyleIdx="1" presStyleCnt="3"/>
      <dgm:spPr/>
    </dgm:pt>
    <dgm:pt modelId="{C89FA7B0-311A-41E7-8077-930420A90A60}" type="pres">
      <dgm:prSet presAssocID="{269624E5-5F24-4383-8091-AA257B11E74D}" presName="bgRectTx" presStyleLbl="bgShp" presStyleIdx="1" presStyleCnt="3">
        <dgm:presLayoutVars>
          <dgm:bulletEnabled val="1"/>
        </dgm:presLayoutVars>
      </dgm:prSet>
      <dgm:spPr/>
    </dgm:pt>
    <dgm:pt modelId="{AAE08F8B-DBF0-49FE-8685-660D3DA6A8BF}" type="pres">
      <dgm:prSet presAssocID="{269624E5-5F24-4383-8091-AA257B11E74D}" presName="spComp" presStyleCnt="0"/>
      <dgm:spPr/>
    </dgm:pt>
    <dgm:pt modelId="{618E3824-6F69-4AB7-AC0D-6A5D405DD4D9}" type="pres">
      <dgm:prSet presAssocID="{269624E5-5F24-4383-8091-AA257B11E74D}" presName="hSp" presStyleCnt="0"/>
      <dgm:spPr/>
    </dgm:pt>
    <dgm:pt modelId="{7F2E0F2F-AED4-4849-BAE4-DE9871694474}" type="pres">
      <dgm:prSet presAssocID="{B3B03B4A-DA22-47D4-BD1D-3179C04720BA}" presName="rectComp" presStyleCnt="0"/>
      <dgm:spPr/>
    </dgm:pt>
    <dgm:pt modelId="{CADDC503-7CF8-4C36-91A9-3BAF32452C36}" type="pres">
      <dgm:prSet presAssocID="{B3B03B4A-DA22-47D4-BD1D-3179C04720BA}" presName="bgRect" presStyleLbl="bgShp" presStyleIdx="2" presStyleCnt="3" custLinFactNeighborY="-445"/>
      <dgm:spPr/>
    </dgm:pt>
    <dgm:pt modelId="{93B3F418-0D98-48B6-80CE-27A3330F1CFD}" type="pres">
      <dgm:prSet presAssocID="{B3B03B4A-DA22-47D4-BD1D-3179C04720BA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C9A28D04-C488-4C18-BC8F-B464408A0258}" type="presOf" srcId="{9C57C08A-EC50-4F2C-B3D7-EF9BDF4DD322}" destId="{B323BB60-A5C5-4B9F-AE2B-57C7A3CC4C32}" srcOrd="1" destOrd="0" presId="urn:microsoft.com/office/officeart/2005/8/layout/hierarchy5"/>
    <dgm:cxn modelId="{0BA98409-3498-44B0-B09B-3B736C94C726}" srcId="{07806D75-C55C-433F-A0D6-1BCC23336520}" destId="{A1A75344-26FE-4B77-A43D-2A887E1F2086}" srcOrd="0" destOrd="0" parTransId="{FF281BD9-7D19-44CF-8216-BD8064FBAE3D}" sibTransId="{7D5A6097-5DA8-4FD3-8C12-8B3F860EDEAC}"/>
    <dgm:cxn modelId="{89B0D30B-1735-4A64-B663-B89548617016}" type="presOf" srcId="{FF281BD9-7D19-44CF-8216-BD8064FBAE3D}" destId="{AAF1EFC3-B9F4-4F84-9779-9083502DD7B3}" srcOrd="0" destOrd="0" presId="urn:microsoft.com/office/officeart/2005/8/layout/hierarchy5"/>
    <dgm:cxn modelId="{4554900C-70E5-4DB1-8B6A-5BB912389099}" type="presOf" srcId="{A1A75344-26FE-4B77-A43D-2A887E1F2086}" destId="{B3291308-7189-4172-959A-B7BDED449D1E}" srcOrd="0" destOrd="0" presId="urn:microsoft.com/office/officeart/2005/8/layout/hierarchy5"/>
    <dgm:cxn modelId="{5C15860D-FD7C-4608-82FA-FA4D3C31BB2C}" srcId="{58401276-E6EE-4A51-9F71-D371A629D971}" destId="{B889A955-7AD0-428D-94FA-0EF96E1A1D3C}" srcOrd="3" destOrd="0" parTransId="{201BD12D-096A-4D79-87D0-5DBCE867FE4C}" sibTransId="{D844D1F9-4B81-419C-A2FF-B0525F68E7AA}"/>
    <dgm:cxn modelId="{63C80B16-BE78-43F3-B6CF-C4F2F6931FDF}" type="presOf" srcId="{1B12E9D0-33FF-444C-923D-2115CCE84D95}" destId="{2CDA3BD4-889A-4454-8D7A-4B76847664B4}" srcOrd="1" destOrd="0" presId="urn:microsoft.com/office/officeart/2005/8/layout/hierarchy5"/>
    <dgm:cxn modelId="{5D723919-8421-41D3-9545-7C6B9B0DEDB0}" type="presOf" srcId="{7EA851D5-3E99-4E9D-9BEF-37ABB8D38B66}" destId="{20D4078F-F75B-4155-88B3-F2EDF1A1A723}" srcOrd="0" destOrd="0" presId="urn:microsoft.com/office/officeart/2005/8/layout/hierarchy5"/>
    <dgm:cxn modelId="{BCDC881B-30EF-44C8-BF14-F47392D0E517}" type="presOf" srcId="{269624E5-5F24-4383-8091-AA257B11E74D}" destId="{C89FA7B0-311A-41E7-8077-930420A90A60}" srcOrd="1" destOrd="0" presId="urn:microsoft.com/office/officeart/2005/8/layout/hierarchy5"/>
    <dgm:cxn modelId="{66724B28-9D4D-454C-8B3E-11557E20EBE4}" srcId="{A0D36B29-21DE-40A4-B31C-8C038276736B}" destId="{8B1DDAD3-67DE-4EF3-96D4-05F8F8E2589E}" srcOrd="0" destOrd="0" parTransId="{1B12E9D0-33FF-444C-923D-2115CCE84D95}" sibTransId="{C904238A-18A2-41A2-8081-1D9127F455F0}"/>
    <dgm:cxn modelId="{D102AD30-CDFC-42A6-AC6B-320173F5FA2B}" type="presOf" srcId="{C5DDC410-0851-4776-A7BE-CC1D1DA3B4DC}" destId="{C67ACEF4-61C4-49F1-978B-AC67ECA54A89}" srcOrd="0" destOrd="0" presId="urn:microsoft.com/office/officeart/2005/8/layout/hierarchy5"/>
    <dgm:cxn modelId="{FFF27731-7F7A-46BA-85B0-4EF521A79A65}" type="presOf" srcId="{A0D36B29-21DE-40A4-B31C-8C038276736B}" destId="{AC297B38-0477-45FE-AAC9-472070253797}" srcOrd="0" destOrd="0" presId="urn:microsoft.com/office/officeart/2005/8/layout/hierarchy5"/>
    <dgm:cxn modelId="{0A3BF438-693C-462B-83A0-F71488393860}" type="presOf" srcId="{D8E01607-8FE5-4AEC-A2B7-9FC630A6EB2E}" destId="{0CBD9555-3659-45FA-BB1E-9BE446C0F475}" srcOrd="1" destOrd="0" presId="urn:microsoft.com/office/officeart/2005/8/layout/hierarchy5"/>
    <dgm:cxn modelId="{EFF0683C-04B0-4703-AA43-91684689FD78}" type="presOf" srcId="{AD9169C2-4ADC-45CD-BB87-389DFB8C6617}" destId="{6A3A9D4E-C3B9-403F-A3D3-52811CEF64AE}" srcOrd="0" destOrd="0" presId="urn:microsoft.com/office/officeart/2005/8/layout/hierarchy5"/>
    <dgm:cxn modelId="{0A776F63-2D6A-4F5B-9897-35D0B626C9C0}" srcId="{3FA41606-7E52-4097-ABB1-06BA8DB867DE}" destId="{269624E5-5F24-4383-8091-AA257B11E74D}" srcOrd="2" destOrd="0" parTransId="{4DACBB42-F9A3-4C24-BF87-E200BE92962B}" sibTransId="{03E191B1-7134-4193-8ED5-C1F0DA84DC0B}"/>
    <dgm:cxn modelId="{28685A43-4A54-48BD-86FB-8D19051FDCF6}" type="presOf" srcId="{8D31ABC1-7019-4A8C-9863-B906A90F7721}" destId="{294C672C-F85E-41A0-89B6-BA7D93163D53}" srcOrd="1" destOrd="0" presId="urn:microsoft.com/office/officeart/2005/8/layout/hierarchy5"/>
    <dgm:cxn modelId="{9EF55B6C-8F4B-4695-B594-16F2DAC94AED}" srcId="{3FA41606-7E52-4097-ABB1-06BA8DB867DE}" destId="{B3B03B4A-DA22-47D4-BD1D-3179C04720BA}" srcOrd="3" destOrd="0" parTransId="{79017B21-76B0-4FAE-BAB1-135CA8B410AC}" sibTransId="{606BF403-B2D8-4BB8-98BC-E9664E5DE1D5}"/>
    <dgm:cxn modelId="{07B8084D-BFA0-40B1-8376-5E64DCF99372}" type="presOf" srcId="{269624E5-5F24-4383-8091-AA257B11E74D}" destId="{6954A593-957D-431F-BA06-5FD3B804E76A}" srcOrd="0" destOrd="0" presId="urn:microsoft.com/office/officeart/2005/8/layout/hierarchy5"/>
    <dgm:cxn modelId="{628BF04D-5B41-4D00-AE10-18AEBA1DA9F9}" srcId="{3FA41606-7E52-4097-ABB1-06BA8DB867DE}" destId="{58401276-E6EE-4A51-9F71-D371A629D971}" srcOrd="0" destOrd="0" parTransId="{F024B5EF-08BC-4A7B-A025-C75AC820A76D}" sibTransId="{7CBDAEC2-321A-4CD1-A9BF-E22188235800}"/>
    <dgm:cxn modelId="{9619086E-AD61-4709-91DD-BC97DACF170D}" type="presOf" srcId="{D8E01607-8FE5-4AEC-A2B7-9FC630A6EB2E}" destId="{5A00EB49-124E-4BD2-A3A5-440735919412}" srcOrd="0" destOrd="0" presId="urn:microsoft.com/office/officeart/2005/8/layout/hierarchy5"/>
    <dgm:cxn modelId="{670C3672-340A-421A-A52B-EF9027ADE9E1}" srcId="{58401276-E6EE-4A51-9F71-D371A629D971}" destId="{AD9169C2-4ADC-45CD-BB87-389DFB8C6617}" srcOrd="2" destOrd="0" parTransId="{EB89A69C-5D3B-4959-866D-CD3E9155A056}" sibTransId="{3DB87192-D9B6-4C90-A0E9-304B61CF63CD}"/>
    <dgm:cxn modelId="{80936C7C-201E-4522-8AD0-48F836AFE12C}" type="presOf" srcId="{9C57C08A-EC50-4F2C-B3D7-EF9BDF4DD322}" destId="{C47C9A7A-2673-4E19-8719-92D39E7139ED}" srcOrd="0" destOrd="0" presId="urn:microsoft.com/office/officeart/2005/8/layout/hierarchy5"/>
    <dgm:cxn modelId="{E84B327F-40CA-427E-93C2-57BB92F97EB5}" type="presOf" srcId="{B3B03B4A-DA22-47D4-BD1D-3179C04720BA}" destId="{CADDC503-7CF8-4C36-91A9-3BAF32452C36}" srcOrd="0" destOrd="0" presId="urn:microsoft.com/office/officeart/2005/8/layout/hierarchy5"/>
    <dgm:cxn modelId="{4B2C6281-6D30-4EDF-AF52-D7B4F3782966}" type="presOf" srcId="{201BD12D-096A-4D79-87D0-5DBCE867FE4C}" destId="{A08125B2-F34B-42EC-8BD1-7B9A8435CB12}" srcOrd="0" destOrd="0" presId="urn:microsoft.com/office/officeart/2005/8/layout/hierarchy5"/>
    <dgm:cxn modelId="{7417548C-33C5-4800-A516-7EF4995093EE}" type="presOf" srcId="{8B1DDAD3-67DE-4EF3-96D4-05F8F8E2589E}" destId="{E50770FD-B4D8-4BB6-906E-5D5B1FE48A17}" srcOrd="0" destOrd="0" presId="urn:microsoft.com/office/officeart/2005/8/layout/hierarchy5"/>
    <dgm:cxn modelId="{C67FA5A4-F1B2-4C2A-83F2-54381A8934E8}" srcId="{58401276-E6EE-4A51-9F71-D371A629D971}" destId="{A0D36B29-21DE-40A4-B31C-8C038276736B}" srcOrd="1" destOrd="0" parTransId="{9C57C08A-EC50-4F2C-B3D7-EF9BDF4DD322}" sibTransId="{11EAED00-710E-4362-8F73-F60938A8C148}"/>
    <dgm:cxn modelId="{2FDC85AD-C42F-4A80-B148-FED75D7B2CD8}" srcId="{AD9169C2-4ADC-45CD-BB87-389DFB8C6617}" destId="{C5DDC410-0851-4776-A7BE-CC1D1DA3B4DC}" srcOrd="0" destOrd="0" parTransId="{F3EDF6DC-5CA4-4074-9149-B1B19DB4B728}" sibTransId="{B37C21A1-E6BA-4897-8140-1706CC133690}"/>
    <dgm:cxn modelId="{21BCE1AE-B10D-4D1D-ADFE-334473F06E58}" type="presOf" srcId="{F3EDF6DC-5CA4-4074-9149-B1B19DB4B728}" destId="{6715EF40-1E59-49B0-A3D2-084720315FF5}" srcOrd="1" destOrd="0" presId="urn:microsoft.com/office/officeart/2005/8/layout/hierarchy5"/>
    <dgm:cxn modelId="{815387B7-4480-4F23-B2C6-6B9E1C6A8742}" type="presOf" srcId="{201BD12D-096A-4D79-87D0-5DBCE867FE4C}" destId="{6EF1DA47-FD37-46B4-B513-F0D44B8ED3A7}" srcOrd="1" destOrd="0" presId="urn:microsoft.com/office/officeart/2005/8/layout/hierarchy5"/>
    <dgm:cxn modelId="{4DCC90B7-3D2E-41C9-882C-B817C1EFE8AA}" type="presOf" srcId="{B3B03B4A-DA22-47D4-BD1D-3179C04720BA}" destId="{93B3F418-0D98-48B6-80CE-27A3330F1CFD}" srcOrd="1" destOrd="0" presId="urn:microsoft.com/office/officeart/2005/8/layout/hierarchy5"/>
    <dgm:cxn modelId="{5E6478C6-9514-4B87-8776-19C5ED6AD8DF}" type="presOf" srcId="{EB89A69C-5D3B-4959-866D-CD3E9155A056}" destId="{C76D2500-7ED2-488A-A41A-6758A67BEE58}" srcOrd="0" destOrd="0" presId="urn:microsoft.com/office/officeart/2005/8/layout/hierarchy5"/>
    <dgm:cxn modelId="{B80AD4C9-3D32-4820-90CD-494A78688679}" type="presOf" srcId="{3FA41606-7E52-4097-ABB1-06BA8DB867DE}" destId="{7EE4FF5A-AEB7-4C6F-9C15-8FF24C3343A2}" srcOrd="0" destOrd="0" presId="urn:microsoft.com/office/officeart/2005/8/layout/hierarchy5"/>
    <dgm:cxn modelId="{2EC982D5-028D-4F01-89FC-CBCE14F0FF51}" type="presOf" srcId="{07806D75-C55C-433F-A0D6-1BCC23336520}" destId="{1049B770-AD08-45F7-AD36-C8A66CCB2364}" srcOrd="0" destOrd="0" presId="urn:microsoft.com/office/officeart/2005/8/layout/hierarchy5"/>
    <dgm:cxn modelId="{E8972CD6-04B3-41E3-916C-BD1163408C04}" type="presOf" srcId="{8D31ABC1-7019-4A8C-9863-B906A90F7721}" destId="{BABEDE16-DA2A-48AD-A373-B0F1B6BC7D6D}" srcOrd="0" destOrd="0" presId="urn:microsoft.com/office/officeart/2005/8/layout/hierarchy5"/>
    <dgm:cxn modelId="{40DE4FDA-7C84-4E83-BC08-278FF4B80D00}" type="presOf" srcId="{B889A955-7AD0-428D-94FA-0EF96E1A1D3C}" destId="{CECB7CAE-F11D-44B1-96FB-79E4F102157B}" srcOrd="0" destOrd="0" presId="urn:microsoft.com/office/officeart/2005/8/layout/hierarchy5"/>
    <dgm:cxn modelId="{E4564EDD-4B70-4E0C-80AD-00E8BD216DFE}" srcId="{B889A955-7AD0-428D-94FA-0EF96E1A1D3C}" destId="{7EA851D5-3E99-4E9D-9BEF-37ABB8D38B66}" srcOrd="0" destOrd="0" parTransId="{8D31ABC1-7019-4A8C-9863-B906A90F7721}" sibTransId="{87AC6D96-4D03-41B3-852A-A0AB26354167}"/>
    <dgm:cxn modelId="{1C3104DF-797A-42FB-A49C-B32F49029DBF}" type="presOf" srcId="{FF281BD9-7D19-44CF-8216-BD8064FBAE3D}" destId="{98AF0630-423F-40F6-B722-42E9DEE32CF2}" srcOrd="1" destOrd="0" presId="urn:microsoft.com/office/officeart/2005/8/layout/hierarchy5"/>
    <dgm:cxn modelId="{A0532AE1-4F61-47BF-9B97-C94D524039BC}" srcId="{3FA41606-7E52-4097-ABB1-06BA8DB867DE}" destId="{D8E01607-8FE5-4AEC-A2B7-9FC630A6EB2E}" srcOrd="1" destOrd="0" parTransId="{5D8A522A-59F2-4A45-8779-1C7B9980F676}" sibTransId="{C9E7BE22-952A-41DB-B783-92E9104FCA9C}"/>
    <dgm:cxn modelId="{7C4E54E1-5870-4DD4-AEC3-539ADE177E3C}" type="presOf" srcId="{1C36639F-4610-4DED-9150-0CB4FB628931}" destId="{EB2B269A-3A23-4659-83D5-F440DD4E9794}" srcOrd="1" destOrd="0" presId="urn:microsoft.com/office/officeart/2005/8/layout/hierarchy5"/>
    <dgm:cxn modelId="{76CA41E3-4258-4EBE-94A8-A9EE1DA3790A}" type="presOf" srcId="{1B12E9D0-33FF-444C-923D-2115CCE84D95}" destId="{43814F48-0618-44B5-8F13-7067005169CF}" srcOrd="0" destOrd="0" presId="urn:microsoft.com/office/officeart/2005/8/layout/hierarchy5"/>
    <dgm:cxn modelId="{405751EC-95E4-43DE-B6D3-68F9A0573671}" type="presOf" srcId="{EB89A69C-5D3B-4959-866D-CD3E9155A056}" destId="{7C3D4DE2-D94E-46A9-A1F5-E2D84FF4E469}" srcOrd="1" destOrd="0" presId="urn:microsoft.com/office/officeart/2005/8/layout/hierarchy5"/>
    <dgm:cxn modelId="{B1AEDCF6-1EF1-4F5A-8D65-A6A6FB6B4093}" type="presOf" srcId="{58401276-E6EE-4A51-9F71-D371A629D971}" destId="{3ECE02ED-52E0-40D6-9A54-B2C39B8E0887}" srcOrd="0" destOrd="0" presId="urn:microsoft.com/office/officeart/2005/8/layout/hierarchy5"/>
    <dgm:cxn modelId="{C271F4F7-CABA-4E1D-A03F-EDAE9C042844}" srcId="{58401276-E6EE-4A51-9F71-D371A629D971}" destId="{07806D75-C55C-433F-A0D6-1BCC23336520}" srcOrd="0" destOrd="0" parTransId="{1C36639F-4610-4DED-9150-0CB4FB628931}" sibTransId="{EC0AA01B-CE9B-4B16-BCD4-B9E1E794DCBB}"/>
    <dgm:cxn modelId="{44AD24FB-6B98-4F8D-A60E-424AFF6E5D02}" type="presOf" srcId="{F3EDF6DC-5CA4-4074-9149-B1B19DB4B728}" destId="{9A152273-7859-4B07-BD30-B93D47A7AEF5}" srcOrd="0" destOrd="0" presId="urn:microsoft.com/office/officeart/2005/8/layout/hierarchy5"/>
    <dgm:cxn modelId="{5297B3FE-419C-4657-B175-AC65931936EB}" type="presOf" srcId="{1C36639F-4610-4DED-9150-0CB4FB628931}" destId="{C36F8830-D32A-45AB-B2A8-4DCB107DF96E}" srcOrd="0" destOrd="0" presId="urn:microsoft.com/office/officeart/2005/8/layout/hierarchy5"/>
    <dgm:cxn modelId="{6D0BBFFB-49DC-4E42-BDA0-BCADC157D0A7}" type="presParOf" srcId="{7EE4FF5A-AEB7-4C6F-9C15-8FF24C3343A2}" destId="{B206AEF2-A978-4E0A-9D3F-90B9816B8728}" srcOrd="0" destOrd="0" presId="urn:microsoft.com/office/officeart/2005/8/layout/hierarchy5"/>
    <dgm:cxn modelId="{87165140-A209-46D3-B48C-A09DAC9E0985}" type="presParOf" srcId="{B206AEF2-A978-4E0A-9D3F-90B9816B8728}" destId="{92676CA9-230A-43EA-98A9-7244D521F2C5}" srcOrd="0" destOrd="0" presId="urn:microsoft.com/office/officeart/2005/8/layout/hierarchy5"/>
    <dgm:cxn modelId="{B919F78B-2A5D-4F35-AD38-1B10EF65962C}" type="presParOf" srcId="{B206AEF2-A978-4E0A-9D3F-90B9816B8728}" destId="{968CA766-014F-4512-AAAE-9469FF88917D}" srcOrd="1" destOrd="0" presId="urn:microsoft.com/office/officeart/2005/8/layout/hierarchy5"/>
    <dgm:cxn modelId="{343D4132-5292-4F0B-8764-32D5445032A1}" type="presParOf" srcId="{968CA766-014F-4512-AAAE-9469FF88917D}" destId="{16F06DFB-1AA4-4A80-8CC5-D2335271923F}" srcOrd="0" destOrd="0" presId="urn:microsoft.com/office/officeart/2005/8/layout/hierarchy5"/>
    <dgm:cxn modelId="{4864BAC5-7FC2-464C-89C8-15853154B597}" type="presParOf" srcId="{16F06DFB-1AA4-4A80-8CC5-D2335271923F}" destId="{3ECE02ED-52E0-40D6-9A54-B2C39B8E0887}" srcOrd="0" destOrd="0" presId="urn:microsoft.com/office/officeart/2005/8/layout/hierarchy5"/>
    <dgm:cxn modelId="{0C18EDCD-27CA-4F7E-A8F3-A9EB6EFC92EC}" type="presParOf" srcId="{16F06DFB-1AA4-4A80-8CC5-D2335271923F}" destId="{B1770C0C-167A-4BAC-862C-6450A12CC4FE}" srcOrd="1" destOrd="0" presId="urn:microsoft.com/office/officeart/2005/8/layout/hierarchy5"/>
    <dgm:cxn modelId="{79B46D6C-3674-4754-BD10-E39DABDF28F9}" type="presParOf" srcId="{B1770C0C-167A-4BAC-862C-6450A12CC4FE}" destId="{C36F8830-D32A-45AB-B2A8-4DCB107DF96E}" srcOrd="0" destOrd="0" presId="urn:microsoft.com/office/officeart/2005/8/layout/hierarchy5"/>
    <dgm:cxn modelId="{F8EFDF4D-1F5E-4B4B-8E94-21940CFE9E7E}" type="presParOf" srcId="{C36F8830-D32A-45AB-B2A8-4DCB107DF96E}" destId="{EB2B269A-3A23-4659-83D5-F440DD4E9794}" srcOrd="0" destOrd="0" presId="urn:microsoft.com/office/officeart/2005/8/layout/hierarchy5"/>
    <dgm:cxn modelId="{FECCBBD2-4880-411A-97AF-516457FD7676}" type="presParOf" srcId="{B1770C0C-167A-4BAC-862C-6450A12CC4FE}" destId="{0298B2BD-E8BC-46FE-A306-994F7304DB81}" srcOrd="1" destOrd="0" presId="urn:microsoft.com/office/officeart/2005/8/layout/hierarchy5"/>
    <dgm:cxn modelId="{E6396D39-A463-4304-AA71-1215E9018F85}" type="presParOf" srcId="{0298B2BD-E8BC-46FE-A306-994F7304DB81}" destId="{1049B770-AD08-45F7-AD36-C8A66CCB2364}" srcOrd="0" destOrd="0" presId="urn:microsoft.com/office/officeart/2005/8/layout/hierarchy5"/>
    <dgm:cxn modelId="{7E40183E-2B84-445C-A052-C7F1DC9DE9E4}" type="presParOf" srcId="{0298B2BD-E8BC-46FE-A306-994F7304DB81}" destId="{E657CEAF-451D-4F08-A1E3-5FE8F32D186C}" srcOrd="1" destOrd="0" presId="urn:microsoft.com/office/officeart/2005/8/layout/hierarchy5"/>
    <dgm:cxn modelId="{7C958372-9BA4-4602-A0B4-65E16286106E}" type="presParOf" srcId="{E657CEAF-451D-4F08-A1E3-5FE8F32D186C}" destId="{AAF1EFC3-B9F4-4F84-9779-9083502DD7B3}" srcOrd="0" destOrd="0" presId="urn:microsoft.com/office/officeart/2005/8/layout/hierarchy5"/>
    <dgm:cxn modelId="{1352F192-7D57-4233-AF9D-B26CC27C2AE0}" type="presParOf" srcId="{AAF1EFC3-B9F4-4F84-9779-9083502DD7B3}" destId="{98AF0630-423F-40F6-B722-42E9DEE32CF2}" srcOrd="0" destOrd="0" presId="urn:microsoft.com/office/officeart/2005/8/layout/hierarchy5"/>
    <dgm:cxn modelId="{F86B884C-AF05-4C9F-9A55-9FE775180033}" type="presParOf" srcId="{E657CEAF-451D-4F08-A1E3-5FE8F32D186C}" destId="{7E917FA9-1C7F-4332-8A5A-95A727E891EF}" srcOrd="1" destOrd="0" presId="urn:microsoft.com/office/officeart/2005/8/layout/hierarchy5"/>
    <dgm:cxn modelId="{EDF33E39-9CB0-4625-8773-6F67AFBC7807}" type="presParOf" srcId="{7E917FA9-1C7F-4332-8A5A-95A727E891EF}" destId="{B3291308-7189-4172-959A-B7BDED449D1E}" srcOrd="0" destOrd="0" presId="urn:microsoft.com/office/officeart/2005/8/layout/hierarchy5"/>
    <dgm:cxn modelId="{EF7D45AC-5BEA-44A6-8944-F36D1A2D2B44}" type="presParOf" srcId="{7E917FA9-1C7F-4332-8A5A-95A727E891EF}" destId="{A3A3AE04-54C5-45E6-9F53-44D62E5B6B8D}" srcOrd="1" destOrd="0" presId="urn:microsoft.com/office/officeart/2005/8/layout/hierarchy5"/>
    <dgm:cxn modelId="{AA332B24-A92A-4197-AD62-A5E06EAB47BA}" type="presParOf" srcId="{B1770C0C-167A-4BAC-862C-6450A12CC4FE}" destId="{C47C9A7A-2673-4E19-8719-92D39E7139ED}" srcOrd="2" destOrd="0" presId="urn:microsoft.com/office/officeart/2005/8/layout/hierarchy5"/>
    <dgm:cxn modelId="{9FA826A3-0047-4113-AFAB-DEED454B46DA}" type="presParOf" srcId="{C47C9A7A-2673-4E19-8719-92D39E7139ED}" destId="{B323BB60-A5C5-4B9F-AE2B-57C7A3CC4C32}" srcOrd="0" destOrd="0" presId="urn:microsoft.com/office/officeart/2005/8/layout/hierarchy5"/>
    <dgm:cxn modelId="{90198CF4-19D9-4BAF-AFAE-41DE2B59D1B2}" type="presParOf" srcId="{B1770C0C-167A-4BAC-862C-6450A12CC4FE}" destId="{05F99032-CA3A-4EBA-B941-360E5F855610}" srcOrd="3" destOrd="0" presId="urn:microsoft.com/office/officeart/2005/8/layout/hierarchy5"/>
    <dgm:cxn modelId="{3B4C9475-4A8B-4F80-AFDC-4A865FAF0E72}" type="presParOf" srcId="{05F99032-CA3A-4EBA-B941-360E5F855610}" destId="{AC297B38-0477-45FE-AAC9-472070253797}" srcOrd="0" destOrd="0" presId="urn:microsoft.com/office/officeart/2005/8/layout/hierarchy5"/>
    <dgm:cxn modelId="{7E9A0779-3D9F-4435-9008-F6783327AEB3}" type="presParOf" srcId="{05F99032-CA3A-4EBA-B941-360E5F855610}" destId="{0C89D701-5741-44EB-A073-45F38B905C89}" srcOrd="1" destOrd="0" presId="urn:microsoft.com/office/officeart/2005/8/layout/hierarchy5"/>
    <dgm:cxn modelId="{11C8C812-B9B9-49F6-A243-142FDF6CCF9E}" type="presParOf" srcId="{0C89D701-5741-44EB-A073-45F38B905C89}" destId="{43814F48-0618-44B5-8F13-7067005169CF}" srcOrd="0" destOrd="0" presId="urn:microsoft.com/office/officeart/2005/8/layout/hierarchy5"/>
    <dgm:cxn modelId="{C7445D3E-77F8-4BF0-8970-38F7E6D90180}" type="presParOf" srcId="{43814F48-0618-44B5-8F13-7067005169CF}" destId="{2CDA3BD4-889A-4454-8D7A-4B76847664B4}" srcOrd="0" destOrd="0" presId="urn:microsoft.com/office/officeart/2005/8/layout/hierarchy5"/>
    <dgm:cxn modelId="{D9BDF3B2-3884-4E0D-9D38-E3620B87DC57}" type="presParOf" srcId="{0C89D701-5741-44EB-A073-45F38B905C89}" destId="{FC85E8DE-0618-41DC-8235-1914E8E707E6}" srcOrd="1" destOrd="0" presId="urn:microsoft.com/office/officeart/2005/8/layout/hierarchy5"/>
    <dgm:cxn modelId="{83A9ED38-AE12-4DE7-B1FC-AADB6EDF663D}" type="presParOf" srcId="{FC85E8DE-0618-41DC-8235-1914E8E707E6}" destId="{E50770FD-B4D8-4BB6-906E-5D5B1FE48A17}" srcOrd="0" destOrd="0" presId="urn:microsoft.com/office/officeart/2005/8/layout/hierarchy5"/>
    <dgm:cxn modelId="{1F9D3A42-3E18-4874-8593-4CB357443BEF}" type="presParOf" srcId="{FC85E8DE-0618-41DC-8235-1914E8E707E6}" destId="{C4ECC9F3-7CC5-480B-9990-DEFDEA5E366B}" srcOrd="1" destOrd="0" presId="urn:microsoft.com/office/officeart/2005/8/layout/hierarchy5"/>
    <dgm:cxn modelId="{925F4F75-A428-44D2-80AC-7980AC67F9E8}" type="presParOf" srcId="{B1770C0C-167A-4BAC-862C-6450A12CC4FE}" destId="{C76D2500-7ED2-488A-A41A-6758A67BEE58}" srcOrd="4" destOrd="0" presId="urn:microsoft.com/office/officeart/2005/8/layout/hierarchy5"/>
    <dgm:cxn modelId="{AB146152-01BD-4EE9-A59F-A1444FB47A88}" type="presParOf" srcId="{C76D2500-7ED2-488A-A41A-6758A67BEE58}" destId="{7C3D4DE2-D94E-46A9-A1F5-E2D84FF4E469}" srcOrd="0" destOrd="0" presId="urn:microsoft.com/office/officeart/2005/8/layout/hierarchy5"/>
    <dgm:cxn modelId="{A5CEC36B-C622-48D0-A3EF-697FD1EE6F34}" type="presParOf" srcId="{B1770C0C-167A-4BAC-862C-6450A12CC4FE}" destId="{6F2C1D02-DF5C-43C0-B18D-C121BEF80000}" srcOrd="5" destOrd="0" presId="urn:microsoft.com/office/officeart/2005/8/layout/hierarchy5"/>
    <dgm:cxn modelId="{A6C02BB5-CF68-41E8-BD72-882C5FEA9B0A}" type="presParOf" srcId="{6F2C1D02-DF5C-43C0-B18D-C121BEF80000}" destId="{6A3A9D4E-C3B9-403F-A3D3-52811CEF64AE}" srcOrd="0" destOrd="0" presId="urn:microsoft.com/office/officeart/2005/8/layout/hierarchy5"/>
    <dgm:cxn modelId="{F31844E5-58DD-41ED-B7F5-82690AE8BCD5}" type="presParOf" srcId="{6F2C1D02-DF5C-43C0-B18D-C121BEF80000}" destId="{C40457BE-55FD-409F-9443-0F8D98230A7C}" srcOrd="1" destOrd="0" presId="urn:microsoft.com/office/officeart/2005/8/layout/hierarchy5"/>
    <dgm:cxn modelId="{77735683-4FB9-45FA-AFE5-42A28B9854C1}" type="presParOf" srcId="{C40457BE-55FD-409F-9443-0F8D98230A7C}" destId="{9A152273-7859-4B07-BD30-B93D47A7AEF5}" srcOrd="0" destOrd="0" presId="urn:microsoft.com/office/officeart/2005/8/layout/hierarchy5"/>
    <dgm:cxn modelId="{69D32CA8-D398-4196-AC12-9CCFF8ADD2C1}" type="presParOf" srcId="{9A152273-7859-4B07-BD30-B93D47A7AEF5}" destId="{6715EF40-1E59-49B0-A3D2-084720315FF5}" srcOrd="0" destOrd="0" presId="urn:microsoft.com/office/officeart/2005/8/layout/hierarchy5"/>
    <dgm:cxn modelId="{6B61EEF2-CD2C-4C63-89D9-2D5059A698B9}" type="presParOf" srcId="{C40457BE-55FD-409F-9443-0F8D98230A7C}" destId="{19E769D7-F765-4867-85B3-9B57AF85E48B}" srcOrd="1" destOrd="0" presId="urn:microsoft.com/office/officeart/2005/8/layout/hierarchy5"/>
    <dgm:cxn modelId="{F915E0A8-778E-4301-9A21-4E4485359F06}" type="presParOf" srcId="{19E769D7-F765-4867-85B3-9B57AF85E48B}" destId="{C67ACEF4-61C4-49F1-978B-AC67ECA54A89}" srcOrd="0" destOrd="0" presId="urn:microsoft.com/office/officeart/2005/8/layout/hierarchy5"/>
    <dgm:cxn modelId="{20C115C6-1AF3-4C0F-BC8A-4085052C7A7D}" type="presParOf" srcId="{19E769D7-F765-4867-85B3-9B57AF85E48B}" destId="{F8298E17-03A7-4452-B1DC-FD2509FEA864}" srcOrd="1" destOrd="0" presId="urn:microsoft.com/office/officeart/2005/8/layout/hierarchy5"/>
    <dgm:cxn modelId="{32561759-C2C5-4900-9D7B-55C8B39BDF69}" type="presParOf" srcId="{B1770C0C-167A-4BAC-862C-6450A12CC4FE}" destId="{A08125B2-F34B-42EC-8BD1-7B9A8435CB12}" srcOrd="6" destOrd="0" presId="urn:microsoft.com/office/officeart/2005/8/layout/hierarchy5"/>
    <dgm:cxn modelId="{EEE24C67-98EC-4757-8C0D-CD727EEE91F4}" type="presParOf" srcId="{A08125B2-F34B-42EC-8BD1-7B9A8435CB12}" destId="{6EF1DA47-FD37-46B4-B513-F0D44B8ED3A7}" srcOrd="0" destOrd="0" presId="urn:microsoft.com/office/officeart/2005/8/layout/hierarchy5"/>
    <dgm:cxn modelId="{A26E6402-FB75-4989-84DE-E98B1B3330D6}" type="presParOf" srcId="{B1770C0C-167A-4BAC-862C-6450A12CC4FE}" destId="{63A5B16D-02FD-4925-8461-A4D102912AE0}" srcOrd="7" destOrd="0" presId="urn:microsoft.com/office/officeart/2005/8/layout/hierarchy5"/>
    <dgm:cxn modelId="{7CDC212A-E899-4555-AEBC-062CB4A1C1AE}" type="presParOf" srcId="{63A5B16D-02FD-4925-8461-A4D102912AE0}" destId="{CECB7CAE-F11D-44B1-96FB-79E4F102157B}" srcOrd="0" destOrd="0" presId="urn:microsoft.com/office/officeart/2005/8/layout/hierarchy5"/>
    <dgm:cxn modelId="{F6733A97-2AF7-4D2A-AE6F-B66CF184F6B0}" type="presParOf" srcId="{63A5B16D-02FD-4925-8461-A4D102912AE0}" destId="{F785DF86-1072-4628-B58E-35C93ED0DADB}" srcOrd="1" destOrd="0" presId="urn:microsoft.com/office/officeart/2005/8/layout/hierarchy5"/>
    <dgm:cxn modelId="{02F3C92E-D6D7-429B-A50A-B9AD96787848}" type="presParOf" srcId="{F785DF86-1072-4628-B58E-35C93ED0DADB}" destId="{BABEDE16-DA2A-48AD-A373-B0F1B6BC7D6D}" srcOrd="0" destOrd="0" presId="urn:microsoft.com/office/officeart/2005/8/layout/hierarchy5"/>
    <dgm:cxn modelId="{56DCC89E-593A-4386-8EA3-39748B1DFA18}" type="presParOf" srcId="{BABEDE16-DA2A-48AD-A373-B0F1B6BC7D6D}" destId="{294C672C-F85E-41A0-89B6-BA7D93163D53}" srcOrd="0" destOrd="0" presId="urn:microsoft.com/office/officeart/2005/8/layout/hierarchy5"/>
    <dgm:cxn modelId="{F0AC93C7-D337-4F43-A76C-57F5D379B3DB}" type="presParOf" srcId="{F785DF86-1072-4628-B58E-35C93ED0DADB}" destId="{83200054-3F16-4C67-B1DE-E03DDA15432C}" srcOrd="1" destOrd="0" presId="urn:microsoft.com/office/officeart/2005/8/layout/hierarchy5"/>
    <dgm:cxn modelId="{F254DDA4-51AE-4D62-A74E-19191C0A90F5}" type="presParOf" srcId="{83200054-3F16-4C67-B1DE-E03DDA15432C}" destId="{20D4078F-F75B-4155-88B3-F2EDF1A1A723}" srcOrd="0" destOrd="0" presId="urn:microsoft.com/office/officeart/2005/8/layout/hierarchy5"/>
    <dgm:cxn modelId="{BB689805-6ABA-487E-9851-D8E25D0CD1AA}" type="presParOf" srcId="{83200054-3F16-4C67-B1DE-E03DDA15432C}" destId="{32E57B30-9940-4926-9830-19B40146DBA2}" srcOrd="1" destOrd="0" presId="urn:microsoft.com/office/officeart/2005/8/layout/hierarchy5"/>
    <dgm:cxn modelId="{087B8D65-6147-48DD-BC29-123ED862B167}" type="presParOf" srcId="{7EE4FF5A-AEB7-4C6F-9C15-8FF24C3343A2}" destId="{A79E68CB-6489-4ED9-9B6D-F1197B1B34C1}" srcOrd="1" destOrd="0" presId="urn:microsoft.com/office/officeart/2005/8/layout/hierarchy5"/>
    <dgm:cxn modelId="{E0B1F0AF-B351-4EF5-8851-1843232A8574}" type="presParOf" srcId="{A79E68CB-6489-4ED9-9B6D-F1197B1B34C1}" destId="{FAFB4611-9431-4255-A125-81CB7A567B9F}" srcOrd="0" destOrd="0" presId="urn:microsoft.com/office/officeart/2005/8/layout/hierarchy5"/>
    <dgm:cxn modelId="{585F8B8F-024F-4D01-80D7-4C997E1F6287}" type="presParOf" srcId="{FAFB4611-9431-4255-A125-81CB7A567B9F}" destId="{5A00EB49-124E-4BD2-A3A5-440735919412}" srcOrd="0" destOrd="0" presId="urn:microsoft.com/office/officeart/2005/8/layout/hierarchy5"/>
    <dgm:cxn modelId="{DE16D6D8-2876-49D3-A243-1FC6ADBCD8C8}" type="presParOf" srcId="{FAFB4611-9431-4255-A125-81CB7A567B9F}" destId="{0CBD9555-3659-45FA-BB1E-9BE446C0F475}" srcOrd="1" destOrd="0" presId="urn:microsoft.com/office/officeart/2005/8/layout/hierarchy5"/>
    <dgm:cxn modelId="{F4F730D4-1BD0-4273-8A60-D823EB4D6D4E}" type="presParOf" srcId="{A79E68CB-6489-4ED9-9B6D-F1197B1B34C1}" destId="{62841A83-ADF3-47E6-9677-145D56C95E57}" srcOrd="1" destOrd="0" presId="urn:microsoft.com/office/officeart/2005/8/layout/hierarchy5"/>
    <dgm:cxn modelId="{8DBBFC3D-B167-421F-8233-A5C2FDFE9B9D}" type="presParOf" srcId="{62841A83-ADF3-47E6-9677-145D56C95E57}" destId="{18A373CE-98ED-433F-A65B-3EF298FD49D6}" srcOrd="0" destOrd="0" presId="urn:microsoft.com/office/officeart/2005/8/layout/hierarchy5"/>
    <dgm:cxn modelId="{97C4F6C1-21F7-44CB-A22A-401B4D9DFE55}" type="presParOf" srcId="{A79E68CB-6489-4ED9-9B6D-F1197B1B34C1}" destId="{642245A5-285F-4E63-8E33-6651D9C38F25}" srcOrd="2" destOrd="0" presId="urn:microsoft.com/office/officeart/2005/8/layout/hierarchy5"/>
    <dgm:cxn modelId="{4B8AE459-2AEB-44C7-AD4A-16D5485DD858}" type="presParOf" srcId="{642245A5-285F-4E63-8E33-6651D9C38F25}" destId="{6954A593-957D-431F-BA06-5FD3B804E76A}" srcOrd="0" destOrd="0" presId="urn:microsoft.com/office/officeart/2005/8/layout/hierarchy5"/>
    <dgm:cxn modelId="{E0A9D6F3-950D-4207-8BD8-C7025F3B72EF}" type="presParOf" srcId="{642245A5-285F-4E63-8E33-6651D9C38F25}" destId="{C89FA7B0-311A-41E7-8077-930420A90A60}" srcOrd="1" destOrd="0" presId="urn:microsoft.com/office/officeart/2005/8/layout/hierarchy5"/>
    <dgm:cxn modelId="{B34CA849-B564-4DEC-A7EF-96638ECA0DB1}" type="presParOf" srcId="{A79E68CB-6489-4ED9-9B6D-F1197B1B34C1}" destId="{AAE08F8B-DBF0-49FE-8685-660D3DA6A8BF}" srcOrd="3" destOrd="0" presId="urn:microsoft.com/office/officeart/2005/8/layout/hierarchy5"/>
    <dgm:cxn modelId="{1D87A71D-EB18-4C73-BE42-710A5F191D6E}" type="presParOf" srcId="{AAE08F8B-DBF0-49FE-8685-660D3DA6A8BF}" destId="{618E3824-6F69-4AB7-AC0D-6A5D405DD4D9}" srcOrd="0" destOrd="0" presId="urn:microsoft.com/office/officeart/2005/8/layout/hierarchy5"/>
    <dgm:cxn modelId="{D5249056-C428-42C9-91EF-E4D3567B85E0}" type="presParOf" srcId="{A79E68CB-6489-4ED9-9B6D-F1197B1B34C1}" destId="{7F2E0F2F-AED4-4849-BAE4-DE9871694474}" srcOrd="4" destOrd="0" presId="urn:microsoft.com/office/officeart/2005/8/layout/hierarchy5"/>
    <dgm:cxn modelId="{CDFA0D1B-4C1A-412E-A873-909F711CE5DF}" type="presParOf" srcId="{7F2E0F2F-AED4-4849-BAE4-DE9871694474}" destId="{CADDC503-7CF8-4C36-91A9-3BAF32452C36}" srcOrd="0" destOrd="0" presId="urn:microsoft.com/office/officeart/2005/8/layout/hierarchy5"/>
    <dgm:cxn modelId="{25BB83A3-743E-4685-B8DF-F0D468FA6FC0}" type="presParOf" srcId="{7F2E0F2F-AED4-4849-BAE4-DE9871694474}" destId="{93B3F418-0D98-48B6-80CE-27A3330F1CF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DC503-7CF8-4C36-91A9-3BAF32452C36}">
      <dsp:nvSpPr>
        <dsp:cNvPr id="0" name=""/>
        <dsp:cNvSpPr/>
      </dsp:nvSpPr>
      <dsp:spPr>
        <a:xfrm>
          <a:off x="7496078" y="0"/>
          <a:ext cx="2317832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7496078" y="0"/>
        <a:ext cx="2317832" cy="1955074"/>
      </dsp:txXfrm>
    </dsp:sp>
    <dsp:sp modelId="{6954A593-957D-431F-BA06-5FD3B804E76A}">
      <dsp:nvSpPr>
        <dsp:cNvPr id="0" name=""/>
        <dsp:cNvSpPr/>
      </dsp:nvSpPr>
      <dsp:spPr>
        <a:xfrm>
          <a:off x="4791940" y="0"/>
          <a:ext cx="2317832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4791940" y="0"/>
        <a:ext cx="2317832" cy="1955074"/>
      </dsp:txXfrm>
    </dsp:sp>
    <dsp:sp modelId="{5A00EB49-124E-4BD2-A3A5-440735919412}">
      <dsp:nvSpPr>
        <dsp:cNvPr id="0" name=""/>
        <dsp:cNvSpPr/>
      </dsp:nvSpPr>
      <dsp:spPr>
        <a:xfrm>
          <a:off x="2087803" y="0"/>
          <a:ext cx="2317832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2087803" y="0"/>
        <a:ext cx="2317832" cy="1955074"/>
      </dsp:txXfrm>
    </dsp:sp>
    <dsp:sp modelId="{3ECE02ED-52E0-40D6-9A54-B2C39B8E0887}">
      <dsp:nvSpPr>
        <dsp:cNvPr id="0" name=""/>
        <dsp:cNvSpPr/>
      </dsp:nvSpPr>
      <dsp:spPr>
        <a:xfrm>
          <a:off x="2280956" y="3625854"/>
          <a:ext cx="1931526" cy="96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Hidrocarbon</a:t>
          </a:r>
          <a:r>
            <a:rPr lang="en-US" sz="2000" kern="1200" dirty="0"/>
            <a:t> </a:t>
          </a:r>
        </a:p>
      </dsp:txBody>
      <dsp:txXfrm>
        <a:off x="2309242" y="3654140"/>
        <a:ext cx="1874954" cy="909191"/>
      </dsp:txXfrm>
    </dsp:sp>
    <dsp:sp modelId="{8F5F1C54-884C-437C-A82C-EDBBA5FAB6FD}">
      <dsp:nvSpPr>
        <dsp:cNvPr id="0" name=""/>
        <dsp:cNvSpPr/>
      </dsp:nvSpPr>
      <dsp:spPr>
        <a:xfrm rot="17713526">
          <a:off x="3692352" y="3275403"/>
          <a:ext cx="1812870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812870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4553466" y="3243418"/>
        <a:ext cx="90643" cy="90643"/>
      </dsp:txXfrm>
    </dsp:sp>
    <dsp:sp modelId="{8979382F-BEBD-4EB6-A6F2-C367523746BB}">
      <dsp:nvSpPr>
        <dsp:cNvPr id="0" name=""/>
        <dsp:cNvSpPr/>
      </dsp:nvSpPr>
      <dsp:spPr>
        <a:xfrm>
          <a:off x="4985093" y="1985863"/>
          <a:ext cx="1931526" cy="96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Hidrocarbon</a:t>
          </a:r>
          <a:r>
            <a:rPr lang="en-US" sz="2000" kern="1200" dirty="0"/>
            <a:t> no</a:t>
          </a:r>
        </a:p>
      </dsp:txBody>
      <dsp:txXfrm>
        <a:off x="5013379" y="2014149"/>
        <a:ext cx="1874954" cy="909191"/>
      </dsp:txXfrm>
    </dsp:sp>
    <dsp:sp modelId="{4ECC2093-82A6-4E74-AA7A-DF48792AE650}">
      <dsp:nvSpPr>
        <dsp:cNvPr id="0" name=""/>
        <dsp:cNvSpPr/>
      </dsp:nvSpPr>
      <dsp:spPr>
        <a:xfrm rot="21470887">
          <a:off x="6916347" y="2440892"/>
          <a:ext cx="773155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773155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283596" y="2434900"/>
        <a:ext cx="38657" cy="38657"/>
      </dsp:txXfrm>
    </dsp:sp>
    <dsp:sp modelId="{437FABCD-18F7-4C08-B990-77A8494E23AA}">
      <dsp:nvSpPr>
        <dsp:cNvPr id="0" name=""/>
        <dsp:cNvSpPr/>
      </dsp:nvSpPr>
      <dsp:spPr>
        <a:xfrm>
          <a:off x="7689231" y="1956832"/>
          <a:ext cx="1931526" cy="96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Alkane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</a:t>
          </a:r>
          <a:r>
            <a:rPr lang="en-US" sz="2000" kern="1200" baseline="-25000" dirty="0"/>
            <a:t>n</a:t>
          </a:r>
          <a:r>
            <a:rPr lang="en-US" sz="2000" kern="1200" baseline="0" dirty="0"/>
            <a:t>H</a:t>
          </a:r>
          <a:r>
            <a:rPr lang="en-US" sz="2000" kern="1200" baseline="-25000" dirty="0"/>
            <a:t>2n+2 (n&gt;=1)</a:t>
          </a:r>
          <a:endParaRPr lang="en-US" sz="2000" kern="1200" dirty="0"/>
        </a:p>
      </dsp:txBody>
      <dsp:txXfrm>
        <a:off x="7717517" y="1985118"/>
        <a:ext cx="1874954" cy="909191"/>
      </dsp:txXfrm>
    </dsp:sp>
    <dsp:sp modelId="{C3ED2267-732D-4280-973D-6E0DDB261327}">
      <dsp:nvSpPr>
        <dsp:cNvPr id="0" name=""/>
        <dsp:cNvSpPr/>
      </dsp:nvSpPr>
      <dsp:spPr>
        <a:xfrm rot="21521375">
          <a:off x="4212381" y="4086562"/>
          <a:ext cx="772812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772812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4579467" y="4080579"/>
        <a:ext cx="38640" cy="38640"/>
      </dsp:txXfrm>
    </dsp:sp>
    <dsp:sp modelId="{04E67FD1-473D-4E1C-B98E-EAC0225D84AB}">
      <dsp:nvSpPr>
        <dsp:cNvPr id="0" name=""/>
        <dsp:cNvSpPr/>
      </dsp:nvSpPr>
      <dsp:spPr>
        <a:xfrm>
          <a:off x="4985093" y="3608181"/>
          <a:ext cx="1931526" cy="96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Hidrocarbon</a:t>
          </a:r>
          <a:r>
            <a:rPr lang="en-US" sz="2000" kern="1200" dirty="0"/>
            <a:t> </a:t>
          </a:r>
          <a:r>
            <a:rPr lang="en-US" sz="2000" kern="1200" dirty="0" err="1"/>
            <a:t>không</a:t>
          </a:r>
          <a:r>
            <a:rPr lang="en-US" sz="2000" kern="1200" dirty="0"/>
            <a:t> no</a:t>
          </a:r>
        </a:p>
      </dsp:txBody>
      <dsp:txXfrm>
        <a:off x="5013379" y="3636467"/>
        <a:ext cx="1874954" cy="909191"/>
      </dsp:txXfrm>
    </dsp:sp>
    <dsp:sp modelId="{FA8A7EF3-3B82-4165-8F74-E27C3D904BD9}">
      <dsp:nvSpPr>
        <dsp:cNvPr id="0" name=""/>
        <dsp:cNvSpPr/>
      </dsp:nvSpPr>
      <dsp:spPr>
        <a:xfrm rot="19638337">
          <a:off x="6843892" y="3829775"/>
          <a:ext cx="918065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918065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279974" y="3820161"/>
        <a:ext cx="45903" cy="45903"/>
      </dsp:txXfrm>
    </dsp:sp>
    <dsp:sp modelId="{ABEB9827-103E-4CFF-8994-5E47D4529A74}">
      <dsp:nvSpPr>
        <dsp:cNvPr id="0" name=""/>
        <dsp:cNvSpPr/>
      </dsp:nvSpPr>
      <dsp:spPr>
        <a:xfrm>
          <a:off x="7689231" y="3112281"/>
          <a:ext cx="1931526" cy="96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Alkene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</a:t>
          </a:r>
          <a:r>
            <a:rPr lang="en-US" sz="2000" kern="1200" baseline="-25000" dirty="0"/>
            <a:t>n</a:t>
          </a:r>
          <a:r>
            <a:rPr lang="en-US" sz="2000" kern="1200" baseline="0" dirty="0"/>
            <a:t>H</a:t>
          </a:r>
          <a:r>
            <a:rPr lang="en-US" sz="2000" kern="1200" baseline="-25000" dirty="0"/>
            <a:t>2n</a:t>
          </a:r>
          <a:r>
            <a:rPr lang="en-US" sz="2000" kern="1200" baseline="0" dirty="0"/>
            <a:t> (n&gt;=2)</a:t>
          </a:r>
          <a:endParaRPr lang="en-US" sz="2000" kern="1200" dirty="0"/>
        </a:p>
      </dsp:txBody>
      <dsp:txXfrm>
        <a:off x="7717517" y="3140567"/>
        <a:ext cx="1874954" cy="909191"/>
      </dsp:txXfrm>
    </dsp:sp>
    <dsp:sp modelId="{76ABE652-2863-4C96-B8B0-62B594A33743}">
      <dsp:nvSpPr>
        <dsp:cNvPr id="0" name=""/>
        <dsp:cNvSpPr/>
      </dsp:nvSpPr>
      <dsp:spPr>
        <a:xfrm rot="2083927">
          <a:off x="6832867" y="4345536"/>
          <a:ext cx="940116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940116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279422" y="4335371"/>
        <a:ext cx="47005" cy="47005"/>
      </dsp:txXfrm>
    </dsp:sp>
    <dsp:sp modelId="{CACFAF44-CA82-411C-8312-ABAD9BF6E786}">
      <dsp:nvSpPr>
        <dsp:cNvPr id="0" name=""/>
        <dsp:cNvSpPr/>
      </dsp:nvSpPr>
      <dsp:spPr>
        <a:xfrm>
          <a:off x="7689231" y="4143803"/>
          <a:ext cx="1931526" cy="96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Alkyne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</a:t>
          </a:r>
          <a:r>
            <a:rPr lang="en-US" sz="2000" kern="1200" baseline="-25000" dirty="0"/>
            <a:t>n</a:t>
          </a:r>
          <a:r>
            <a:rPr lang="en-US" sz="2000" kern="1200" baseline="0" dirty="0"/>
            <a:t>H</a:t>
          </a:r>
          <a:r>
            <a:rPr lang="en-US" sz="2000" kern="1200" baseline="-25000" dirty="0"/>
            <a:t>2n-2</a:t>
          </a:r>
          <a:r>
            <a:rPr lang="en-US" sz="2000" kern="1200" baseline="0" dirty="0"/>
            <a:t>(n&gt;=2)</a:t>
          </a:r>
          <a:endParaRPr lang="en-US" sz="2000" kern="1200" dirty="0"/>
        </a:p>
      </dsp:txBody>
      <dsp:txXfrm>
        <a:off x="7717517" y="4172089"/>
        <a:ext cx="1874954" cy="909191"/>
      </dsp:txXfrm>
    </dsp:sp>
    <dsp:sp modelId="{4746A65C-BAD5-433F-B241-3660FA3EF8E1}">
      <dsp:nvSpPr>
        <dsp:cNvPr id="0" name=""/>
        <dsp:cNvSpPr/>
      </dsp:nvSpPr>
      <dsp:spPr>
        <a:xfrm rot="3904748">
          <a:off x="3681995" y="4926829"/>
          <a:ext cx="1833585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833585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4552948" y="4894327"/>
        <a:ext cx="91679" cy="91679"/>
      </dsp:txXfrm>
    </dsp:sp>
    <dsp:sp modelId="{49C827B5-7E09-46C6-8121-786217A96A4F}">
      <dsp:nvSpPr>
        <dsp:cNvPr id="0" name=""/>
        <dsp:cNvSpPr/>
      </dsp:nvSpPr>
      <dsp:spPr>
        <a:xfrm>
          <a:off x="4985093" y="5288715"/>
          <a:ext cx="1931526" cy="96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Hidrocarbon</a:t>
          </a: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thơm</a:t>
          </a:r>
          <a:r>
            <a:rPr lang="en-US" sz="2000" kern="1200" dirty="0"/>
            <a:t> </a:t>
          </a:r>
        </a:p>
      </dsp:txBody>
      <dsp:txXfrm>
        <a:off x="5013379" y="5317001"/>
        <a:ext cx="1874954" cy="909191"/>
      </dsp:txXfrm>
    </dsp:sp>
    <dsp:sp modelId="{4EF5EB6B-4794-4996-BB58-01F99D40DBAE}">
      <dsp:nvSpPr>
        <dsp:cNvPr id="0" name=""/>
        <dsp:cNvSpPr/>
      </dsp:nvSpPr>
      <dsp:spPr>
        <a:xfrm>
          <a:off x="6916620" y="5758260"/>
          <a:ext cx="772610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772610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283610" y="5752282"/>
        <a:ext cx="38630" cy="38630"/>
      </dsp:txXfrm>
    </dsp:sp>
    <dsp:sp modelId="{D764A732-9A5E-4FAA-B548-CA9C6CFC3849}">
      <dsp:nvSpPr>
        <dsp:cNvPr id="0" name=""/>
        <dsp:cNvSpPr/>
      </dsp:nvSpPr>
      <dsp:spPr>
        <a:xfrm>
          <a:off x="7689231" y="5288715"/>
          <a:ext cx="1931526" cy="96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Benzene </a:t>
          </a:r>
          <a:r>
            <a:rPr lang="en-US" sz="2000" kern="1200" dirty="0" err="1"/>
            <a:t>và</a:t>
          </a:r>
          <a:r>
            <a:rPr lang="en-US" sz="2000" kern="1200" dirty="0"/>
            <a:t> </a:t>
          </a:r>
          <a:r>
            <a:rPr lang="en-US" sz="2000" kern="1200" dirty="0" err="1"/>
            <a:t>đồng</a:t>
          </a:r>
          <a:r>
            <a:rPr lang="en-US" sz="2000" kern="1200" dirty="0"/>
            <a:t> </a:t>
          </a:r>
          <a:r>
            <a:rPr lang="en-US" sz="2000" kern="1200" dirty="0" err="1"/>
            <a:t>đẳng</a:t>
          </a: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</a:t>
          </a:r>
          <a:r>
            <a:rPr lang="en-US" sz="2000" kern="1200" baseline="-25000" dirty="0"/>
            <a:t>n</a:t>
          </a:r>
          <a:r>
            <a:rPr lang="en-US" sz="2000" kern="1200" baseline="0" dirty="0"/>
            <a:t>H</a:t>
          </a:r>
          <a:r>
            <a:rPr lang="en-US" sz="2000" kern="1200" baseline="-25000" dirty="0"/>
            <a:t>2n-6</a:t>
          </a:r>
          <a:r>
            <a:rPr lang="en-US" sz="2000" kern="1200" baseline="0" dirty="0"/>
            <a:t> (n&gt;=6)</a:t>
          </a:r>
          <a:endParaRPr lang="en-US" sz="2000" kern="1200" dirty="0"/>
        </a:p>
      </dsp:txBody>
      <dsp:txXfrm>
        <a:off x="7717517" y="5317001"/>
        <a:ext cx="1874954" cy="9091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DC503-7CF8-4C36-91A9-3BAF32452C36}">
      <dsp:nvSpPr>
        <dsp:cNvPr id="0" name=""/>
        <dsp:cNvSpPr/>
      </dsp:nvSpPr>
      <dsp:spPr>
        <a:xfrm>
          <a:off x="5130360" y="0"/>
          <a:ext cx="2145999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0360" y="0"/>
        <a:ext cx="2145999" cy="1955074"/>
      </dsp:txXfrm>
    </dsp:sp>
    <dsp:sp modelId="{6954A593-957D-431F-BA06-5FD3B804E76A}">
      <dsp:nvSpPr>
        <dsp:cNvPr id="0" name=""/>
        <dsp:cNvSpPr/>
      </dsp:nvSpPr>
      <dsp:spPr>
        <a:xfrm>
          <a:off x="2626694" y="0"/>
          <a:ext cx="2145999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26694" y="0"/>
        <a:ext cx="2145999" cy="1955074"/>
      </dsp:txXfrm>
    </dsp:sp>
    <dsp:sp modelId="{5A00EB49-124E-4BD2-A3A5-440735919412}">
      <dsp:nvSpPr>
        <dsp:cNvPr id="0" name=""/>
        <dsp:cNvSpPr/>
      </dsp:nvSpPr>
      <dsp:spPr>
        <a:xfrm>
          <a:off x="123028" y="0"/>
          <a:ext cx="2145999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3028" y="0"/>
        <a:ext cx="2145999" cy="1955074"/>
      </dsp:txXfrm>
    </dsp:sp>
    <dsp:sp modelId="{3ECE02ED-52E0-40D6-9A54-B2C39B8E0887}">
      <dsp:nvSpPr>
        <dsp:cNvPr id="0" name=""/>
        <dsp:cNvSpPr/>
      </dsp:nvSpPr>
      <dsp:spPr>
        <a:xfrm>
          <a:off x="301862" y="3661424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Alkane </a:t>
          </a:r>
        </a:p>
      </dsp:txBody>
      <dsp:txXfrm>
        <a:off x="328051" y="3687613"/>
        <a:ext cx="1735954" cy="841788"/>
      </dsp:txXfrm>
    </dsp:sp>
    <dsp:sp modelId="{C36F8830-D32A-45AB-B2A8-4DCB107DF96E}">
      <dsp:nvSpPr>
        <dsp:cNvPr id="0" name=""/>
        <dsp:cNvSpPr/>
      </dsp:nvSpPr>
      <dsp:spPr>
        <a:xfrm rot="17690399">
          <a:off x="1596447" y="3323514"/>
          <a:ext cx="1702827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1702827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05290" y="3293292"/>
        <a:ext cx="85141" cy="85141"/>
      </dsp:txXfrm>
    </dsp:sp>
    <dsp:sp modelId="{1049B770-AD08-45F7-AD36-C8A66CCB2364}">
      <dsp:nvSpPr>
        <dsp:cNvPr id="0" name=""/>
        <dsp:cNvSpPr/>
      </dsp:nvSpPr>
      <dsp:spPr>
        <a:xfrm>
          <a:off x="2805528" y="2116135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Đặc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1717" y="2142324"/>
        <a:ext cx="1735954" cy="841788"/>
      </dsp:txXfrm>
    </dsp:sp>
    <dsp:sp modelId="{AAF1EFC3-B9F4-4F84-9779-9083502DD7B3}">
      <dsp:nvSpPr>
        <dsp:cNvPr id="0" name=""/>
        <dsp:cNvSpPr/>
      </dsp:nvSpPr>
      <dsp:spPr>
        <a:xfrm>
          <a:off x="4593861" y="2550870"/>
          <a:ext cx="71533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715333" y="123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3644" y="2545335"/>
        <a:ext cx="35766" cy="35766"/>
      </dsp:txXfrm>
    </dsp:sp>
    <dsp:sp modelId="{B3291308-7189-4172-959A-B7BDED449D1E}">
      <dsp:nvSpPr>
        <dsp:cNvPr id="0" name=""/>
        <dsp:cNvSpPr/>
      </dsp:nvSpPr>
      <dsp:spPr>
        <a:xfrm>
          <a:off x="5309194" y="2116135"/>
          <a:ext cx="3368146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hở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chỉ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đơn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</a:t>
          </a:r>
        </a:p>
      </dsp:txBody>
      <dsp:txXfrm>
        <a:off x="5335383" y="2142324"/>
        <a:ext cx="3315768" cy="841788"/>
      </dsp:txXfrm>
    </dsp:sp>
    <dsp:sp modelId="{C47C9A7A-2673-4E19-8719-92D39E7139ED}">
      <dsp:nvSpPr>
        <dsp:cNvPr id="0" name=""/>
        <dsp:cNvSpPr/>
      </dsp:nvSpPr>
      <dsp:spPr>
        <a:xfrm rot="19448577">
          <a:off x="2006560" y="3837660"/>
          <a:ext cx="88260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882603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25796" y="3827944"/>
        <a:ext cx="44130" cy="44130"/>
      </dsp:txXfrm>
    </dsp:sp>
    <dsp:sp modelId="{AC297B38-0477-45FE-AAC9-472070253797}">
      <dsp:nvSpPr>
        <dsp:cNvPr id="0" name=""/>
        <dsp:cNvSpPr/>
      </dsp:nvSpPr>
      <dsp:spPr>
        <a:xfrm>
          <a:off x="2805528" y="3144426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TCHH</a:t>
          </a:r>
        </a:p>
      </dsp:txBody>
      <dsp:txXfrm>
        <a:off x="2831717" y="3170615"/>
        <a:ext cx="1735954" cy="841788"/>
      </dsp:txXfrm>
    </dsp:sp>
    <dsp:sp modelId="{43814F48-0618-44B5-8F13-7067005169CF}">
      <dsp:nvSpPr>
        <dsp:cNvPr id="0" name=""/>
        <dsp:cNvSpPr/>
      </dsp:nvSpPr>
      <dsp:spPr>
        <a:xfrm rot="16673">
          <a:off x="4593856" y="3580896"/>
          <a:ext cx="715341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715341" y="123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3644" y="3575361"/>
        <a:ext cx="35767" cy="35767"/>
      </dsp:txXfrm>
    </dsp:sp>
    <dsp:sp modelId="{E50770FD-B4D8-4BB6-906E-5D5B1FE48A17}">
      <dsp:nvSpPr>
        <dsp:cNvPr id="0" name=""/>
        <dsp:cNvSpPr/>
      </dsp:nvSpPr>
      <dsp:spPr>
        <a:xfrm>
          <a:off x="5309194" y="3147896"/>
          <a:ext cx="6469490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thế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halogen. 2.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cracking. 3.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reforming. 4.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5383" y="3174085"/>
        <a:ext cx="6417112" cy="841788"/>
      </dsp:txXfrm>
    </dsp:sp>
    <dsp:sp modelId="{C76D2500-7ED2-488A-A41A-6758A67BEE58}">
      <dsp:nvSpPr>
        <dsp:cNvPr id="0" name=""/>
        <dsp:cNvSpPr/>
      </dsp:nvSpPr>
      <dsp:spPr>
        <a:xfrm rot="2133346">
          <a:off x="2008224" y="4351806"/>
          <a:ext cx="87927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879273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25879" y="4342173"/>
        <a:ext cx="43963" cy="43963"/>
      </dsp:txXfrm>
    </dsp:sp>
    <dsp:sp modelId="{6A3A9D4E-C3B9-403F-A3D3-52811CEF64AE}">
      <dsp:nvSpPr>
        <dsp:cNvPr id="0" name=""/>
        <dsp:cNvSpPr/>
      </dsp:nvSpPr>
      <dsp:spPr>
        <a:xfrm>
          <a:off x="2805528" y="4172718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1717" y="4198907"/>
        <a:ext cx="1735954" cy="841788"/>
      </dsp:txXfrm>
    </dsp:sp>
    <dsp:sp modelId="{9A152273-7859-4B07-BD30-B93D47A7AEF5}">
      <dsp:nvSpPr>
        <dsp:cNvPr id="0" name=""/>
        <dsp:cNvSpPr/>
      </dsp:nvSpPr>
      <dsp:spPr>
        <a:xfrm>
          <a:off x="4593861" y="4607452"/>
          <a:ext cx="71533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715333" y="123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3644" y="4601918"/>
        <a:ext cx="35766" cy="35766"/>
      </dsp:txXfrm>
    </dsp:sp>
    <dsp:sp modelId="{C67ACEF4-61C4-49F1-978B-AC67ECA54A89}">
      <dsp:nvSpPr>
        <dsp:cNvPr id="0" name=""/>
        <dsp:cNvSpPr/>
      </dsp:nvSpPr>
      <dsp:spPr>
        <a:xfrm>
          <a:off x="5309194" y="4172718"/>
          <a:ext cx="2402786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Nhiên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Nguyên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5383" y="4198907"/>
        <a:ext cx="2350408" cy="841788"/>
      </dsp:txXfrm>
    </dsp:sp>
    <dsp:sp modelId="{A08125B2-F34B-42EC-8BD1-7B9A8435CB12}">
      <dsp:nvSpPr>
        <dsp:cNvPr id="0" name=""/>
        <dsp:cNvSpPr/>
      </dsp:nvSpPr>
      <dsp:spPr>
        <a:xfrm rot="3904748">
          <a:off x="1599035" y="4865951"/>
          <a:ext cx="1697652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1697652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05420" y="4835859"/>
        <a:ext cx="84882" cy="84882"/>
      </dsp:txXfrm>
    </dsp:sp>
    <dsp:sp modelId="{CECB7CAE-F11D-44B1-96FB-79E4F102157B}">
      <dsp:nvSpPr>
        <dsp:cNvPr id="0" name=""/>
        <dsp:cNvSpPr/>
      </dsp:nvSpPr>
      <dsp:spPr>
        <a:xfrm>
          <a:off x="2805528" y="5201009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chế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1717" y="5227198"/>
        <a:ext cx="1735954" cy="841788"/>
      </dsp:txXfrm>
    </dsp:sp>
    <dsp:sp modelId="{BABEDE16-DA2A-48AD-A373-B0F1B6BC7D6D}">
      <dsp:nvSpPr>
        <dsp:cNvPr id="0" name=""/>
        <dsp:cNvSpPr/>
      </dsp:nvSpPr>
      <dsp:spPr>
        <a:xfrm>
          <a:off x="4593861" y="5635744"/>
          <a:ext cx="71533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715333" y="123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3644" y="5630209"/>
        <a:ext cx="35766" cy="35766"/>
      </dsp:txXfrm>
    </dsp:sp>
    <dsp:sp modelId="{20D4078F-F75B-4155-88B3-F2EDF1A1A723}">
      <dsp:nvSpPr>
        <dsp:cNvPr id="0" name=""/>
        <dsp:cNvSpPr/>
      </dsp:nvSpPr>
      <dsp:spPr>
        <a:xfrm>
          <a:off x="5309194" y="5201009"/>
          <a:ext cx="2571837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-Từ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dầu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mỏ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Khí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nhiên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5383" y="5227198"/>
        <a:ext cx="2519459" cy="841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DC503-7CF8-4C36-91A9-3BAF32452C36}">
      <dsp:nvSpPr>
        <dsp:cNvPr id="0" name=""/>
        <dsp:cNvSpPr/>
      </dsp:nvSpPr>
      <dsp:spPr>
        <a:xfrm>
          <a:off x="5144960" y="0"/>
          <a:ext cx="2107814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44960" y="0"/>
        <a:ext cx="2107814" cy="1955074"/>
      </dsp:txXfrm>
    </dsp:sp>
    <dsp:sp modelId="{6954A593-957D-431F-BA06-5FD3B804E76A}">
      <dsp:nvSpPr>
        <dsp:cNvPr id="0" name=""/>
        <dsp:cNvSpPr/>
      </dsp:nvSpPr>
      <dsp:spPr>
        <a:xfrm>
          <a:off x="2685843" y="0"/>
          <a:ext cx="2107814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85843" y="0"/>
        <a:ext cx="2107814" cy="1955074"/>
      </dsp:txXfrm>
    </dsp:sp>
    <dsp:sp modelId="{5A00EB49-124E-4BD2-A3A5-440735919412}">
      <dsp:nvSpPr>
        <dsp:cNvPr id="0" name=""/>
        <dsp:cNvSpPr/>
      </dsp:nvSpPr>
      <dsp:spPr>
        <a:xfrm>
          <a:off x="226726" y="0"/>
          <a:ext cx="2107814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726" y="0"/>
        <a:ext cx="2107814" cy="1955074"/>
      </dsp:txXfrm>
    </dsp:sp>
    <dsp:sp modelId="{3ECE02ED-52E0-40D6-9A54-B2C39B8E0887}">
      <dsp:nvSpPr>
        <dsp:cNvPr id="0" name=""/>
        <dsp:cNvSpPr/>
      </dsp:nvSpPr>
      <dsp:spPr>
        <a:xfrm>
          <a:off x="402378" y="3669329"/>
          <a:ext cx="1756511" cy="878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Alkene </a:t>
          </a:r>
        </a:p>
      </dsp:txBody>
      <dsp:txXfrm>
        <a:off x="428101" y="3695052"/>
        <a:ext cx="1705065" cy="826809"/>
      </dsp:txXfrm>
    </dsp:sp>
    <dsp:sp modelId="{C36F8830-D32A-45AB-B2A8-4DCB107DF96E}">
      <dsp:nvSpPr>
        <dsp:cNvPr id="0" name=""/>
        <dsp:cNvSpPr/>
      </dsp:nvSpPr>
      <dsp:spPr>
        <a:xfrm rot="17538066">
          <a:off x="1584430" y="3239811"/>
          <a:ext cx="1851523" cy="24257"/>
        </a:xfrm>
        <a:custGeom>
          <a:avLst/>
          <a:gdLst/>
          <a:ahLst/>
          <a:cxnLst/>
          <a:rect l="0" t="0" r="0" b="0"/>
          <a:pathLst>
            <a:path>
              <a:moveTo>
                <a:pt x="0" y="12128"/>
              </a:moveTo>
              <a:lnTo>
                <a:pt x="1851523" y="121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63904" y="3205652"/>
        <a:ext cx="92576" cy="92576"/>
      </dsp:txXfrm>
    </dsp:sp>
    <dsp:sp modelId="{1049B770-AD08-45F7-AD36-C8A66CCB2364}">
      <dsp:nvSpPr>
        <dsp:cNvPr id="0" name=""/>
        <dsp:cNvSpPr/>
      </dsp:nvSpPr>
      <dsp:spPr>
        <a:xfrm>
          <a:off x="2861494" y="1956295"/>
          <a:ext cx="1756511" cy="878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Đặc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87217" y="1982018"/>
        <a:ext cx="1705065" cy="826809"/>
      </dsp:txXfrm>
    </dsp:sp>
    <dsp:sp modelId="{AAF1EFC3-B9F4-4F84-9779-9083502DD7B3}">
      <dsp:nvSpPr>
        <dsp:cNvPr id="0" name=""/>
        <dsp:cNvSpPr/>
      </dsp:nvSpPr>
      <dsp:spPr>
        <a:xfrm>
          <a:off x="4618006" y="2383294"/>
          <a:ext cx="702604" cy="24257"/>
        </a:xfrm>
        <a:custGeom>
          <a:avLst/>
          <a:gdLst/>
          <a:ahLst/>
          <a:cxnLst/>
          <a:rect l="0" t="0" r="0" b="0"/>
          <a:pathLst>
            <a:path>
              <a:moveTo>
                <a:pt x="0" y="12128"/>
              </a:moveTo>
              <a:lnTo>
                <a:pt x="702604" y="121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51744" y="2377858"/>
        <a:ext cx="35130" cy="35130"/>
      </dsp:txXfrm>
    </dsp:sp>
    <dsp:sp modelId="{B3291308-7189-4172-959A-B7BDED449D1E}">
      <dsp:nvSpPr>
        <dsp:cNvPr id="0" name=""/>
        <dsp:cNvSpPr/>
      </dsp:nvSpPr>
      <dsp:spPr>
        <a:xfrm>
          <a:off x="5320611" y="1956295"/>
          <a:ext cx="5878624" cy="878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hở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đôi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vị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trí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lk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đôi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46334" y="1982018"/>
        <a:ext cx="5827178" cy="826809"/>
      </dsp:txXfrm>
    </dsp:sp>
    <dsp:sp modelId="{C47C9A7A-2673-4E19-8719-92D39E7139ED}">
      <dsp:nvSpPr>
        <dsp:cNvPr id="0" name=""/>
        <dsp:cNvSpPr/>
      </dsp:nvSpPr>
      <dsp:spPr>
        <a:xfrm rot="18898937">
          <a:off x="2013222" y="3744808"/>
          <a:ext cx="993940" cy="24257"/>
        </a:xfrm>
        <a:custGeom>
          <a:avLst/>
          <a:gdLst/>
          <a:ahLst/>
          <a:cxnLst/>
          <a:rect l="0" t="0" r="0" b="0"/>
          <a:pathLst>
            <a:path>
              <a:moveTo>
                <a:pt x="0" y="12128"/>
              </a:moveTo>
              <a:lnTo>
                <a:pt x="993940" y="121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85344" y="3732089"/>
        <a:ext cx="49697" cy="49697"/>
      </dsp:txXfrm>
    </dsp:sp>
    <dsp:sp modelId="{AC297B38-0477-45FE-AAC9-472070253797}">
      <dsp:nvSpPr>
        <dsp:cNvPr id="0" name=""/>
        <dsp:cNvSpPr/>
      </dsp:nvSpPr>
      <dsp:spPr>
        <a:xfrm>
          <a:off x="2861494" y="2966289"/>
          <a:ext cx="1756511" cy="878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TCHH</a:t>
          </a:r>
        </a:p>
      </dsp:txBody>
      <dsp:txXfrm>
        <a:off x="2887217" y="2992012"/>
        <a:ext cx="1705065" cy="826809"/>
      </dsp:txXfrm>
    </dsp:sp>
    <dsp:sp modelId="{43814F48-0618-44B5-8F13-7067005169CF}">
      <dsp:nvSpPr>
        <dsp:cNvPr id="0" name=""/>
        <dsp:cNvSpPr/>
      </dsp:nvSpPr>
      <dsp:spPr>
        <a:xfrm rot="16673">
          <a:off x="4618002" y="3394992"/>
          <a:ext cx="702613" cy="24257"/>
        </a:xfrm>
        <a:custGeom>
          <a:avLst/>
          <a:gdLst/>
          <a:ahLst/>
          <a:cxnLst/>
          <a:rect l="0" t="0" r="0" b="0"/>
          <a:pathLst>
            <a:path>
              <a:moveTo>
                <a:pt x="0" y="12128"/>
              </a:moveTo>
              <a:lnTo>
                <a:pt x="702613" y="121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51743" y="3389556"/>
        <a:ext cx="35130" cy="35130"/>
      </dsp:txXfrm>
    </dsp:sp>
    <dsp:sp modelId="{E50770FD-B4D8-4BB6-906E-5D5B1FE48A17}">
      <dsp:nvSpPr>
        <dsp:cNvPr id="0" name=""/>
        <dsp:cNvSpPr/>
      </dsp:nvSpPr>
      <dsp:spPr>
        <a:xfrm>
          <a:off x="5320611" y="2969697"/>
          <a:ext cx="6354375" cy="878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cộng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2.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trùng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3.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46334" y="2995420"/>
        <a:ext cx="6302929" cy="826809"/>
      </dsp:txXfrm>
    </dsp:sp>
    <dsp:sp modelId="{C76D2500-7ED2-488A-A41A-6758A67BEE58}">
      <dsp:nvSpPr>
        <dsp:cNvPr id="0" name=""/>
        <dsp:cNvSpPr/>
      </dsp:nvSpPr>
      <dsp:spPr>
        <a:xfrm rot="2133346">
          <a:off x="2078378" y="4347426"/>
          <a:ext cx="863628" cy="24257"/>
        </a:xfrm>
        <a:custGeom>
          <a:avLst/>
          <a:gdLst/>
          <a:ahLst/>
          <a:cxnLst/>
          <a:rect l="0" t="0" r="0" b="0"/>
          <a:pathLst>
            <a:path>
              <a:moveTo>
                <a:pt x="0" y="12128"/>
              </a:moveTo>
              <a:lnTo>
                <a:pt x="863628" y="121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88601" y="4337964"/>
        <a:ext cx="43181" cy="43181"/>
      </dsp:txXfrm>
    </dsp:sp>
    <dsp:sp modelId="{6A3A9D4E-C3B9-403F-A3D3-52811CEF64AE}">
      <dsp:nvSpPr>
        <dsp:cNvPr id="0" name=""/>
        <dsp:cNvSpPr/>
      </dsp:nvSpPr>
      <dsp:spPr>
        <a:xfrm>
          <a:off x="2861494" y="4171525"/>
          <a:ext cx="1756511" cy="878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87217" y="4197248"/>
        <a:ext cx="1705065" cy="826809"/>
      </dsp:txXfrm>
    </dsp:sp>
    <dsp:sp modelId="{9A152273-7859-4B07-BD30-B93D47A7AEF5}">
      <dsp:nvSpPr>
        <dsp:cNvPr id="0" name=""/>
        <dsp:cNvSpPr/>
      </dsp:nvSpPr>
      <dsp:spPr>
        <a:xfrm>
          <a:off x="4618006" y="4598524"/>
          <a:ext cx="702604" cy="24257"/>
        </a:xfrm>
        <a:custGeom>
          <a:avLst/>
          <a:gdLst/>
          <a:ahLst/>
          <a:cxnLst/>
          <a:rect l="0" t="0" r="0" b="0"/>
          <a:pathLst>
            <a:path>
              <a:moveTo>
                <a:pt x="0" y="12128"/>
              </a:moveTo>
              <a:lnTo>
                <a:pt x="702604" y="121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51744" y="4593087"/>
        <a:ext cx="35130" cy="35130"/>
      </dsp:txXfrm>
    </dsp:sp>
    <dsp:sp modelId="{C67ACEF4-61C4-49F1-978B-AC67ECA54A89}">
      <dsp:nvSpPr>
        <dsp:cNvPr id="0" name=""/>
        <dsp:cNvSpPr/>
      </dsp:nvSpPr>
      <dsp:spPr>
        <a:xfrm>
          <a:off x="5320611" y="3976284"/>
          <a:ext cx="5087578" cy="12687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polymer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-Ethylene: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Kích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thích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Nguyên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xuất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chất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57771" y="4013444"/>
        <a:ext cx="5013258" cy="1194417"/>
      </dsp:txXfrm>
    </dsp:sp>
    <dsp:sp modelId="{A08125B2-F34B-42EC-8BD1-7B9A8435CB12}">
      <dsp:nvSpPr>
        <dsp:cNvPr id="0" name=""/>
        <dsp:cNvSpPr/>
      </dsp:nvSpPr>
      <dsp:spPr>
        <a:xfrm rot="4057975">
          <a:off x="1587022" y="4950043"/>
          <a:ext cx="1846340" cy="24257"/>
        </a:xfrm>
        <a:custGeom>
          <a:avLst/>
          <a:gdLst/>
          <a:ahLst/>
          <a:cxnLst/>
          <a:rect l="0" t="0" r="0" b="0"/>
          <a:pathLst>
            <a:path>
              <a:moveTo>
                <a:pt x="0" y="12128"/>
              </a:moveTo>
              <a:lnTo>
                <a:pt x="1846340" y="121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64034" y="4916014"/>
        <a:ext cx="92317" cy="92317"/>
      </dsp:txXfrm>
    </dsp:sp>
    <dsp:sp modelId="{CECB7CAE-F11D-44B1-96FB-79E4F102157B}">
      <dsp:nvSpPr>
        <dsp:cNvPr id="0" name=""/>
        <dsp:cNvSpPr/>
      </dsp:nvSpPr>
      <dsp:spPr>
        <a:xfrm>
          <a:off x="2861494" y="5376760"/>
          <a:ext cx="1756511" cy="878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chế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87217" y="5402483"/>
        <a:ext cx="1705065" cy="826809"/>
      </dsp:txXfrm>
    </dsp:sp>
    <dsp:sp modelId="{BABEDE16-DA2A-48AD-A373-B0F1B6BC7D6D}">
      <dsp:nvSpPr>
        <dsp:cNvPr id="0" name=""/>
        <dsp:cNvSpPr/>
      </dsp:nvSpPr>
      <dsp:spPr>
        <a:xfrm>
          <a:off x="4618006" y="5803759"/>
          <a:ext cx="702604" cy="24257"/>
        </a:xfrm>
        <a:custGeom>
          <a:avLst/>
          <a:gdLst/>
          <a:ahLst/>
          <a:cxnLst/>
          <a:rect l="0" t="0" r="0" b="0"/>
          <a:pathLst>
            <a:path>
              <a:moveTo>
                <a:pt x="0" y="12128"/>
              </a:moveTo>
              <a:lnTo>
                <a:pt x="702604" y="121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51744" y="5798322"/>
        <a:ext cx="35130" cy="35130"/>
      </dsp:txXfrm>
    </dsp:sp>
    <dsp:sp modelId="{20D4078F-F75B-4155-88B3-F2EDF1A1A723}">
      <dsp:nvSpPr>
        <dsp:cNvPr id="0" name=""/>
        <dsp:cNvSpPr/>
      </dsp:nvSpPr>
      <dsp:spPr>
        <a:xfrm>
          <a:off x="5320611" y="5376760"/>
          <a:ext cx="4530220" cy="878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-PTN: dehydrate ethanol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-CN: Cracking alkane</a:t>
          </a:r>
        </a:p>
      </dsp:txBody>
      <dsp:txXfrm>
        <a:off x="5346334" y="5402483"/>
        <a:ext cx="4478774" cy="8268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DC503-7CF8-4C36-91A9-3BAF32452C36}">
      <dsp:nvSpPr>
        <dsp:cNvPr id="0" name=""/>
        <dsp:cNvSpPr/>
      </dsp:nvSpPr>
      <dsp:spPr>
        <a:xfrm>
          <a:off x="5130360" y="0"/>
          <a:ext cx="2145999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0360" y="0"/>
        <a:ext cx="2145999" cy="1955074"/>
      </dsp:txXfrm>
    </dsp:sp>
    <dsp:sp modelId="{6954A593-957D-431F-BA06-5FD3B804E76A}">
      <dsp:nvSpPr>
        <dsp:cNvPr id="0" name=""/>
        <dsp:cNvSpPr/>
      </dsp:nvSpPr>
      <dsp:spPr>
        <a:xfrm>
          <a:off x="2626694" y="0"/>
          <a:ext cx="2145999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26694" y="0"/>
        <a:ext cx="2145999" cy="1955074"/>
      </dsp:txXfrm>
    </dsp:sp>
    <dsp:sp modelId="{5A00EB49-124E-4BD2-A3A5-440735919412}">
      <dsp:nvSpPr>
        <dsp:cNvPr id="0" name=""/>
        <dsp:cNvSpPr/>
      </dsp:nvSpPr>
      <dsp:spPr>
        <a:xfrm>
          <a:off x="123028" y="0"/>
          <a:ext cx="2145999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3028" y="0"/>
        <a:ext cx="2145999" cy="1955074"/>
      </dsp:txXfrm>
    </dsp:sp>
    <dsp:sp modelId="{3ECE02ED-52E0-40D6-9A54-B2C39B8E0887}">
      <dsp:nvSpPr>
        <dsp:cNvPr id="0" name=""/>
        <dsp:cNvSpPr/>
      </dsp:nvSpPr>
      <dsp:spPr>
        <a:xfrm>
          <a:off x="301862" y="3661424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Alkyne </a:t>
          </a:r>
        </a:p>
      </dsp:txBody>
      <dsp:txXfrm>
        <a:off x="328051" y="3687613"/>
        <a:ext cx="1735954" cy="841788"/>
      </dsp:txXfrm>
    </dsp:sp>
    <dsp:sp modelId="{C36F8830-D32A-45AB-B2A8-4DCB107DF96E}">
      <dsp:nvSpPr>
        <dsp:cNvPr id="0" name=""/>
        <dsp:cNvSpPr/>
      </dsp:nvSpPr>
      <dsp:spPr>
        <a:xfrm rot="17690399">
          <a:off x="1596447" y="3323514"/>
          <a:ext cx="1702827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1702827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05290" y="3293292"/>
        <a:ext cx="85141" cy="85141"/>
      </dsp:txXfrm>
    </dsp:sp>
    <dsp:sp modelId="{1049B770-AD08-45F7-AD36-C8A66CCB2364}">
      <dsp:nvSpPr>
        <dsp:cNvPr id="0" name=""/>
        <dsp:cNvSpPr/>
      </dsp:nvSpPr>
      <dsp:spPr>
        <a:xfrm>
          <a:off x="2805528" y="2116135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Đặc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1717" y="2142324"/>
        <a:ext cx="1735954" cy="841788"/>
      </dsp:txXfrm>
    </dsp:sp>
    <dsp:sp modelId="{AAF1EFC3-B9F4-4F84-9779-9083502DD7B3}">
      <dsp:nvSpPr>
        <dsp:cNvPr id="0" name=""/>
        <dsp:cNvSpPr/>
      </dsp:nvSpPr>
      <dsp:spPr>
        <a:xfrm>
          <a:off x="4593861" y="2550870"/>
          <a:ext cx="71533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715333" y="123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3644" y="2545335"/>
        <a:ext cx="35766" cy="35766"/>
      </dsp:txXfrm>
    </dsp:sp>
    <dsp:sp modelId="{B3291308-7189-4172-959A-B7BDED449D1E}">
      <dsp:nvSpPr>
        <dsp:cNvPr id="0" name=""/>
        <dsp:cNvSpPr/>
      </dsp:nvSpPr>
      <dsp:spPr>
        <a:xfrm>
          <a:off x="5309194" y="2116135"/>
          <a:ext cx="5985120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hở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vị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trí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lk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335383" y="2142324"/>
        <a:ext cx="5932742" cy="841788"/>
      </dsp:txXfrm>
    </dsp:sp>
    <dsp:sp modelId="{C47C9A7A-2673-4E19-8719-92D39E7139ED}">
      <dsp:nvSpPr>
        <dsp:cNvPr id="0" name=""/>
        <dsp:cNvSpPr/>
      </dsp:nvSpPr>
      <dsp:spPr>
        <a:xfrm rot="19448577">
          <a:off x="2006560" y="3837660"/>
          <a:ext cx="88260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882603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25796" y="3827944"/>
        <a:ext cx="44130" cy="44130"/>
      </dsp:txXfrm>
    </dsp:sp>
    <dsp:sp modelId="{AC297B38-0477-45FE-AAC9-472070253797}">
      <dsp:nvSpPr>
        <dsp:cNvPr id="0" name=""/>
        <dsp:cNvSpPr/>
      </dsp:nvSpPr>
      <dsp:spPr>
        <a:xfrm>
          <a:off x="2805528" y="3144426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TCHH</a:t>
          </a:r>
        </a:p>
      </dsp:txBody>
      <dsp:txXfrm>
        <a:off x="2831717" y="3170615"/>
        <a:ext cx="1735954" cy="841788"/>
      </dsp:txXfrm>
    </dsp:sp>
    <dsp:sp modelId="{43814F48-0618-44B5-8F13-7067005169CF}">
      <dsp:nvSpPr>
        <dsp:cNvPr id="0" name=""/>
        <dsp:cNvSpPr/>
      </dsp:nvSpPr>
      <dsp:spPr>
        <a:xfrm rot="16673">
          <a:off x="4593856" y="3580896"/>
          <a:ext cx="715341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715341" y="123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3644" y="3575361"/>
        <a:ext cx="35767" cy="35767"/>
      </dsp:txXfrm>
    </dsp:sp>
    <dsp:sp modelId="{E50770FD-B4D8-4BB6-906E-5D5B1FE48A17}">
      <dsp:nvSpPr>
        <dsp:cNvPr id="0" name=""/>
        <dsp:cNvSpPr/>
      </dsp:nvSpPr>
      <dsp:spPr>
        <a:xfrm>
          <a:off x="5309194" y="3147896"/>
          <a:ext cx="6469490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cộng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2.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alk-1-yne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AgNO</a:t>
          </a:r>
          <a:r>
            <a:rPr lang="en-US" sz="2000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/NH</a:t>
          </a:r>
          <a:r>
            <a:rPr lang="en-US" sz="2000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3.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5383" y="3174085"/>
        <a:ext cx="6417112" cy="841788"/>
      </dsp:txXfrm>
    </dsp:sp>
    <dsp:sp modelId="{C76D2500-7ED2-488A-A41A-6758A67BEE58}">
      <dsp:nvSpPr>
        <dsp:cNvPr id="0" name=""/>
        <dsp:cNvSpPr/>
      </dsp:nvSpPr>
      <dsp:spPr>
        <a:xfrm rot="2133346">
          <a:off x="2008224" y="4351806"/>
          <a:ext cx="87927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879273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25879" y="4342173"/>
        <a:ext cx="43963" cy="43963"/>
      </dsp:txXfrm>
    </dsp:sp>
    <dsp:sp modelId="{6A3A9D4E-C3B9-403F-A3D3-52811CEF64AE}">
      <dsp:nvSpPr>
        <dsp:cNvPr id="0" name=""/>
        <dsp:cNvSpPr/>
      </dsp:nvSpPr>
      <dsp:spPr>
        <a:xfrm>
          <a:off x="2805528" y="4172718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1717" y="4198907"/>
        <a:ext cx="1735954" cy="841788"/>
      </dsp:txXfrm>
    </dsp:sp>
    <dsp:sp modelId="{9A152273-7859-4B07-BD30-B93D47A7AEF5}">
      <dsp:nvSpPr>
        <dsp:cNvPr id="0" name=""/>
        <dsp:cNvSpPr/>
      </dsp:nvSpPr>
      <dsp:spPr>
        <a:xfrm>
          <a:off x="4593861" y="4607452"/>
          <a:ext cx="71533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715333" y="123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3644" y="4601918"/>
        <a:ext cx="35766" cy="35766"/>
      </dsp:txXfrm>
    </dsp:sp>
    <dsp:sp modelId="{C67ACEF4-61C4-49F1-978B-AC67ECA54A89}">
      <dsp:nvSpPr>
        <dsp:cNvPr id="0" name=""/>
        <dsp:cNvSpPr/>
      </dsp:nvSpPr>
      <dsp:spPr>
        <a:xfrm>
          <a:off x="5309194" y="4172718"/>
          <a:ext cx="5179745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Đèn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xì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oxygen - acetylene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Nguyên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xuất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chất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5383" y="4198907"/>
        <a:ext cx="5127367" cy="841788"/>
      </dsp:txXfrm>
    </dsp:sp>
    <dsp:sp modelId="{A08125B2-F34B-42EC-8BD1-7B9A8435CB12}">
      <dsp:nvSpPr>
        <dsp:cNvPr id="0" name=""/>
        <dsp:cNvSpPr/>
      </dsp:nvSpPr>
      <dsp:spPr>
        <a:xfrm rot="3904748">
          <a:off x="1599035" y="4865951"/>
          <a:ext cx="1697652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1697652" y="12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05420" y="4835859"/>
        <a:ext cx="84882" cy="84882"/>
      </dsp:txXfrm>
    </dsp:sp>
    <dsp:sp modelId="{CECB7CAE-F11D-44B1-96FB-79E4F102157B}">
      <dsp:nvSpPr>
        <dsp:cNvPr id="0" name=""/>
        <dsp:cNvSpPr/>
      </dsp:nvSpPr>
      <dsp:spPr>
        <a:xfrm>
          <a:off x="2805528" y="5201009"/>
          <a:ext cx="1788332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chế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1717" y="5227198"/>
        <a:ext cx="1735954" cy="841788"/>
      </dsp:txXfrm>
    </dsp:sp>
    <dsp:sp modelId="{BABEDE16-DA2A-48AD-A373-B0F1B6BC7D6D}">
      <dsp:nvSpPr>
        <dsp:cNvPr id="0" name=""/>
        <dsp:cNvSpPr/>
      </dsp:nvSpPr>
      <dsp:spPr>
        <a:xfrm>
          <a:off x="4593861" y="5635744"/>
          <a:ext cx="715333" cy="24697"/>
        </a:xfrm>
        <a:custGeom>
          <a:avLst/>
          <a:gdLst/>
          <a:ahLst/>
          <a:cxnLst/>
          <a:rect l="0" t="0" r="0" b="0"/>
          <a:pathLst>
            <a:path>
              <a:moveTo>
                <a:pt x="0" y="12348"/>
              </a:moveTo>
              <a:lnTo>
                <a:pt x="715333" y="123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3644" y="5630209"/>
        <a:ext cx="35766" cy="35766"/>
      </dsp:txXfrm>
    </dsp:sp>
    <dsp:sp modelId="{20D4078F-F75B-4155-88B3-F2EDF1A1A723}">
      <dsp:nvSpPr>
        <dsp:cNvPr id="0" name=""/>
        <dsp:cNvSpPr/>
      </dsp:nvSpPr>
      <dsp:spPr>
        <a:xfrm>
          <a:off x="5309194" y="5201009"/>
          <a:ext cx="4612289" cy="8941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CaC</a:t>
          </a:r>
          <a:r>
            <a:rPr lang="en-US" sz="2000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+ 2H</a:t>
          </a:r>
          <a:r>
            <a:rPr lang="en-US" sz="2000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O 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Ca(OH)</a:t>
          </a:r>
          <a:r>
            <a:rPr lang="en-US" sz="2000" kern="1200" baseline="-25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2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 + C</a:t>
          </a:r>
          <a:r>
            <a:rPr lang="en-US" sz="2000" kern="1200" baseline="-25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2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H</a:t>
          </a:r>
          <a:r>
            <a:rPr lang="en-US" sz="2000" kern="1200" baseline="-25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2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2CH</a:t>
          </a:r>
          <a:r>
            <a:rPr lang="nl-NL" sz="2000" kern="1200" baseline="-25000" dirty="0"/>
            <a:t>4</a:t>
          </a:r>
          <a:r>
            <a:rPr lang="nl-NL" sz="2000" kern="1200" dirty="0"/>
            <a:t> --&gt; CH </a:t>
          </a:r>
          <a:r>
            <a:rPr lang="nl-NL" sz="2000" kern="1200" dirty="0">
              <a:sym typeface="Symbol" panose="05050102010706020507" pitchFamily="18" charset="2"/>
            </a:rPr>
            <a:t></a:t>
          </a:r>
          <a:r>
            <a:rPr lang="nl-NL" sz="2000" kern="1200" dirty="0"/>
            <a:t> CH + 3H</a:t>
          </a:r>
          <a:r>
            <a:rPr lang="nl-NL" sz="2000" kern="1200" baseline="-25000" dirty="0"/>
            <a:t>2 </a:t>
          </a:r>
          <a:r>
            <a:rPr lang="nl-NL" sz="2000" kern="1200" baseline="0" dirty="0"/>
            <a:t> (ĐK: 1500</a:t>
          </a:r>
          <a:r>
            <a:rPr lang="nl-NL" sz="2000" kern="1200" baseline="30000" dirty="0"/>
            <a:t>0</a:t>
          </a:r>
          <a:r>
            <a:rPr lang="nl-NL" sz="2000" kern="1200" baseline="0" dirty="0"/>
            <a:t>C, LLN)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5383" y="5227198"/>
        <a:ext cx="4559911" cy="8417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DC503-7CF8-4C36-91A9-3BAF32452C36}">
      <dsp:nvSpPr>
        <dsp:cNvPr id="0" name=""/>
        <dsp:cNvSpPr/>
      </dsp:nvSpPr>
      <dsp:spPr>
        <a:xfrm>
          <a:off x="5289496" y="0"/>
          <a:ext cx="1729782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89496" y="0"/>
        <a:ext cx="1729782" cy="1955074"/>
      </dsp:txXfrm>
    </dsp:sp>
    <dsp:sp modelId="{6954A593-957D-431F-BA06-5FD3B804E76A}">
      <dsp:nvSpPr>
        <dsp:cNvPr id="0" name=""/>
        <dsp:cNvSpPr/>
      </dsp:nvSpPr>
      <dsp:spPr>
        <a:xfrm>
          <a:off x="3271416" y="0"/>
          <a:ext cx="1729782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1416" y="0"/>
        <a:ext cx="1729782" cy="1955074"/>
      </dsp:txXfrm>
    </dsp:sp>
    <dsp:sp modelId="{5A00EB49-124E-4BD2-A3A5-440735919412}">
      <dsp:nvSpPr>
        <dsp:cNvPr id="0" name=""/>
        <dsp:cNvSpPr/>
      </dsp:nvSpPr>
      <dsp:spPr>
        <a:xfrm>
          <a:off x="1253337" y="0"/>
          <a:ext cx="1729782" cy="65169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53337" y="0"/>
        <a:ext cx="1729782" cy="1955074"/>
      </dsp:txXfrm>
    </dsp:sp>
    <dsp:sp modelId="{3ECE02ED-52E0-40D6-9A54-B2C39B8E0887}">
      <dsp:nvSpPr>
        <dsp:cNvPr id="0" name=""/>
        <dsp:cNvSpPr/>
      </dsp:nvSpPr>
      <dsp:spPr>
        <a:xfrm>
          <a:off x="1397485" y="3675700"/>
          <a:ext cx="1441485" cy="720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Benzene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đẳng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1418595" y="3696810"/>
        <a:ext cx="1399265" cy="678522"/>
      </dsp:txXfrm>
    </dsp:sp>
    <dsp:sp modelId="{C36F8830-D32A-45AB-B2A8-4DCB107DF96E}">
      <dsp:nvSpPr>
        <dsp:cNvPr id="0" name=""/>
        <dsp:cNvSpPr/>
      </dsp:nvSpPr>
      <dsp:spPr>
        <a:xfrm rot="17354166">
          <a:off x="2252213" y="3199918"/>
          <a:ext cx="1750110" cy="19907"/>
        </a:xfrm>
        <a:custGeom>
          <a:avLst/>
          <a:gdLst/>
          <a:ahLst/>
          <a:cxnLst/>
          <a:rect l="0" t="0" r="0" b="0"/>
          <a:pathLst>
            <a:path>
              <a:moveTo>
                <a:pt x="0" y="9953"/>
              </a:moveTo>
              <a:lnTo>
                <a:pt x="1750110" y="99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3515" y="3166119"/>
        <a:ext cx="87505" cy="87505"/>
      </dsp:txXfrm>
    </dsp:sp>
    <dsp:sp modelId="{1049B770-AD08-45F7-AD36-C8A66CCB2364}">
      <dsp:nvSpPr>
        <dsp:cNvPr id="0" name=""/>
        <dsp:cNvSpPr/>
      </dsp:nvSpPr>
      <dsp:spPr>
        <a:xfrm>
          <a:off x="3415565" y="2023300"/>
          <a:ext cx="1441485" cy="720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Đặc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tạo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6675" y="2044410"/>
        <a:ext cx="1399265" cy="678522"/>
      </dsp:txXfrm>
    </dsp:sp>
    <dsp:sp modelId="{AAF1EFC3-B9F4-4F84-9779-9083502DD7B3}">
      <dsp:nvSpPr>
        <dsp:cNvPr id="0" name=""/>
        <dsp:cNvSpPr/>
      </dsp:nvSpPr>
      <dsp:spPr>
        <a:xfrm>
          <a:off x="4857050" y="2373718"/>
          <a:ext cx="576594" cy="19907"/>
        </a:xfrm>
        <a:custGeom>
          <a:avLst/>
          <a:gdLst/>
          <a:ahLst/>
          <a:cxnLst/>
          <a:rect l="0" t="0" r="0" b="0"/>
          <a:pathLst>
            <a:path>
              <a:moveTo>
                <a:pt x="0" y="9953"/>
              </a:moveTo>
              <a:lnTo>
                <a:pt x="576594" y="99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0932" y="2369256"/>
        <a:ext cx="28829" cy="28829"/>
      </dsp:txXfrm>
    </dsp:sp>
    <dsp:sp modelId="{B3291308-7189-4172-959A-B7BDED449D1E}">
      <dsp:nvSpPr>
        <dsp:cNvPr id="0" name=""/>
        <dsp:cNvSpPr/>
      </dsp:nvSpPr>
      <dsp:spPr>
        <a:xfrm>
          <a:off x="5433644" y="1956491"/>
          <a:ext cx="4824305" cy="854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vòng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benzene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mạch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alkyl,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vị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trí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alkyl,...</a:t>
          </a:r>
        </a:p>
      </dsp:txBody>
      <dsp:txXfrm>
        <a:off x="5458667" y="1981514"/>
        <a:ext cx="4774259" cy="804315"/>
      </dsp:txXfrm>
    </dsp:sp>
    <dsp:sp modelId="{C47C9A7A-2673-4E19-8719-92D39E7139ED}">
      <dsp:nvSpPr>
        <dsp:cNvPr id="0" name=""/>
        <dsp:cNvSpPr/>
      </dsp:nvSpPr>
      <dsp:spPr>
        <a:xfrm rot="18438332">
          <a:off x="2651581" y="3647749"/>
          <a:ext cx="951373" cy="19907"/>
        </a:xfrm>
        <a:custGeom>
          <a:avLst/>
          <a:gdLst/>
          <a:ahLst/>
          <a:cxnLst/>
          <a:rect l="0" t="0" r="0" b="0"/>
          <a:pathLst>
            <a:path>
              <a:moveTo>
                <a:pt x="0" y="9953"/>
              </a:moveTo>
              <a:lnTo>
                <a:pt x="951373" y="99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03483" y="3633919"/>
        <a:ext cx="47568" cy="47568"/>
      </dsp:txXfrm>
    </dsp:sp>
    <dsp:sp modelId="{AC297B38-0477-45FE-AAC9-472070253797}">
      <dsp:nvSpPr>
        <dsp:cNvPr id="0" name=""/>
        <dsp:cNvSpPr/>
      </dsp:nvSpPr>
      <dsp:spPr>
        <a:xfrm>
          <a:off x="3415565" y="2918963"/>
          <a:ext cx="1441485" cy="720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TCHH</a:t>
          </a:r>
        </a:p>
      </dsp:txBody>
      <dsp:txXfrm>
        <a:off x="3436675" y="2940073"/>
        <a:ext cx="1399265" cy="678522"/>
      </dsp:txXfrm>
    </dsp:sp>
    <dsp:sp modelId="{43814F48-0618-44B5-8F13-7067005169CF}">
      <dsp:nvSpPr>
        <dsp:cNvPr id="0" name=""/>
        <dsp:cNvSpPr/>
      </dsp:nvSpPr>
      <dsp:spPr>
        <a:xfrm rot="16673">
          <a:off x="4857047" y="3270779"/>
          <a:ext cx="576600" cy="19907"/>
        </a:xfrm>
        <a:custGeom>
          <a:avLst/>
          <a:gdLst/>
          <a:ahLst/>
          <a:cxnLst/>
          <a:rect l="0" t="0" r="0" b="0"/>
          <a:pathLst>
            <a:path>
              <a:moveTo>
                <a:pt x="0" y="9953"/>
              </a:moveTo>
              <a:lnTo>
                <a:pt x="576600" y="99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0932" y="3266318"/>
        <a:ext cx="28830" cy="28830"/>
      </dsp:txXfrm>
    </dsp:sp>
    <dsp:sp modelId="{E50770FD-B4D8-4BB6-906E-5D5B1FE48A17}">
      <dsp:nvSpPr>
        <dsp:cNvPr id="0" name=""/>
        <dsp:cNvSpPr/>
      </dsp:nvSpPr>
      <dsp:spPr>
        <a:xfrm>
          <a:off x="5433644" y="2921760"/>
          <a:ext cx="5214731" cy="720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thế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cộng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. 3.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Phản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54754" y="2942870"/>
        <a:ext cx="5172511" cy="678522"/>
      </dsp:txXfrm>
    </dsp:sp>
    <dsp:sp modelId="{C76D2500-7ED2-488A-A41A-6758A67BEE58}">
      <dsp:nvSpPr>
        <dsp:cNvPr id="0" name=""/>
        <dsp:cNvSpPr/>
      </dsp:nvSpPr>
      <dsp:spPr>
        <a:xfrm rot="1832675">
          <a:off x="2792519" y="4196240"/>
          <a:ext cx="669497" cy="19907"/>
        </a:xfrm>
        <a:custGeom>
          <a:avLst/>
          <a:gdLst/>
          <a:ahLst/>
          <a:cxnLst/>
          <a:rect l="0" t="0" r="0" b="0"/>
          <a:pathLst>
            <a:path>
              <a:moveTo>
                <a:pt x="0" y="9953"/>
              </a:moveTo>
              <a:lnTo>
                <a:pt x="669497" y="99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10530" y="4189456"/>
        <a:ext cx="33474" cy="33474"/>
      </dsp:txXfrm>
    </dsp:sp>
    <dsp:sp modelId="{6A3A9D4E-C3B9-403F-A3D3-52811CEF64AE}">
      <dsp:nvSpPr>
        <dsp:cNvPr id="0" name=""/>
        <dsp:cNvSpPr/>
      </dsp:nvSpPr>
      <dsp:spPr>
        <a:xfrm>
          <a:off x="3415565" y="4015944"/>
          <a:ext cx="1441485" cy="720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Ứng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6675" y="4037054"/>
        <a:ext cx="1399265" cy="678522"/>
      </dsp:txXfrm>
    </dsp:sp>
    <dsp:sp modelId="{9A152273-7859-4B07-BD30-B93D47A7AEF5}">
      <dsp:nvSpPr>
        <dsp:cNvPr id="0" name=""/>
        <dsp:cNvSpPr/>
      </dsp:nvSpPr>
      <dsp:spPr>
        <a:xfrm>
          <a:off x="4857050" y="4366362"/>
          <a:ext cx="576594" cy="19907"/>
        </a:xfrm>
        <a:custGeom>
          <a:avLst/>
          <a:gdLst/>
          <a:ahLst/>
          <a:cxnLst/>
          <a:rect l="0" t="0" r="0" b="0"/>
          <a:pathLst>
            <a:path>
              <a:moveTo>
                <a:pt x="0" y="9953"/>
              </a:moveTo>
              <a:lnTo>
                <a:pt x="576594" y="99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0932" y="4361901"/>
        <a:ext cx="28829" cy="28829"/>
      </dsp:txXfrm>
    </dsp:sp>
    <dsp:sp modelId="{C67ACEF4-61C4-49F1-978B-AC67ECA54A89}">
      <dsp:nvSpPr>
        <dsp:cNvPr id="0" name=""/>
        <dsp:cNvSpPr/>
      </dsp:nvSpPr>
      <dsp:spPr>
        <a:xfrm>
          <a:off x="5433644" y="3747817"/>
          <a:ext cx="4175132" cy="1256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polymer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-Ethylene: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Kích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thích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Nguyên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xuất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hoá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chất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70460" y="3784633"/>
        <a:ext cx="4101500" cy="1183364"/>
      </dsp:txXfrm>
    </dsp:sp>
    <dsp:sp modelId="{A08125B2-F34B-42EC-8BD1-7B9A8435CB12}">
      <dsp:nvSpPr>
        <dsp:cNvPr id="0" name=""/>
        <dsp:cNvSpPr/>
      </dsp:nvSpPr>
      <dsp:spPr>
        <a:xfrm rot="4242851">
          <a:off x="2254383" y="4850018"/>
          <a:ext cx="1745769" cy="19907"/>
        </a:xfrm>
        <a:custGeom>
          <a:avLst/>
          <a:gdLst/>
          <a:ahLst/>
          <a:cxnLst/>
          <a:rect l="0" t="0" r="0" b="0"/>
          <a:pathLst>
            <a:path>
              <a:moveTo>
                <a:pt x="0" y="9953"/>
              </a:moveTo>
              <a:lnTo>
                <a:pt x="1745769" y="99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3624" y="4816328"/>
        <a:ext cx="87288" cy="87288"/>
      </dsp:txXfrm>
    </dsp:sp>
    <dsp:sp modelId="{CECB7CAE-F11D-44B1-96FB-79E4F102157B}">
      <dsp:nvSpPr>
        <dsp:cNvPr id="0" name=""/>
        <dsp:cNvSpPr/>
      </dsp:nvSpPr>
      <dsp:spPr>
        <a:xfrm>
          <a:off x="3415565" y="5323501"/>
          <a:ext cx="1441485" cy="720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chế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6675" y="5344611"/>
        <a:ext cx="1399265" cy="678522"/>
      </dsp:txXfrm>
    </dsp:sp>
    <dsp:sp modelId="{BABEDE16-DA2A-48AD-A373-B0F1B6BC7D6D}">
      <dsp:nvSpPr>
        <dsp:cNvPr id="0" name=""/>
        <dsp:cNvSpPr/>
      </dsp:nvSpPr>
      <dsp:spPr>
        <a:xfrm>
          <a:off x="4857050" y="5673919"/>
          <a:ext cx="576594" cy="19907"/>
        </a:xfrm>
        <a:custGeom>
          <a:avLst/>
          <a:gdLst/>
          <a:ahLst/>
          <a:cxnLst/>
          <a:rect l="0" t="0" r="0" b="0"/>
          <a:pathLst>
            <a:path>
              <a:moveTo>
                <a:pt x="0" y="9953"/>
              </a:moveTo>
              <a:lnTo>
                <a:pt x="576594" y="99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0932" y="5669458"/>
        <a:ext cx="28829" cy="28829"/>
      </dsp:txXfrm>
    </dsp:sp>
    <dsp:sp modelId="{20D4078F-F75B-4155-88B3-F2EDF1A1A723}">
      <dsp:nvSpPr>
        <dsp:cNvPr id="0" name=""/>
        <dsp:cNvSpPr/>
      </dsp:nvSpPr>
      <dsp:spPr>
        <a:xfrm>
          <a:off x="5433644" y="5112926"/>
          <a:ext cx="3717734" cy="1141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-Reforming alkane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benzene, toluene, xylene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Chưng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nhựa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than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naphthalene</a:t>
          </a:r>
        </a:p>
      </dsp:txBody>
      <dsp:txXfrm>
        <a:off x="5467089" y="5146371"/>
        <a:ext cx="3650844" cy="1075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A98C9-58A8-E195-EC39-485FA0E58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9BF09-F62B-1891-E0EA-6A435FB0C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EF47B-A38F-973F-E24C-23505726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53000-176B-1520-5773-276179E37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76577-0601-99F3-A94C-870764BD7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81E66-3F61-50D1-7C77-233C41DB6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7DD64-0C71-9AF0-24E0-37CD8C851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04D17-8676-3B83-9F91-F8ADDB56D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4251E-09C5-6AF3-9423-2C5CE8F3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41055-E416-31BC-EF5D-152B0842C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6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126789-1736-AA62-5BB1-A5B286FBEF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8BF43-165D-B934-C0D6-EB1794FBF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FD87D-EB13-7302-30FC-04496FF24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30C04-B14C-819B-796E-B88EBB552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A8A30-FF73-4918-9707-B561E26F7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4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9A295-080D-10FD-3DF4-89CBA52CF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778B0-CE4F-9D92-4372-77DA18CDC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CF7F5-319E-60A2-A254-48DB0EE7C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09434-857E-C3B1-4D2B-26C404F67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BD86E-A1DB-DFB4-F9BB-FA3635008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C1449-112B-6E50-EEF1-D21550FDC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6C706-9CC6-62D6-B12B-93F8CD3CD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703F3-1354-DE61-B78C-42FEA242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93AEE-7C6E-5BBF-8A56-E80AD3289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8C70A-9CD6-197B-63B4-06DE7BFA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0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D0A5-EBF1-37E6-5B0D-21175569A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1B859-3CCF-CBD3-FCF1-BC90EC904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8B05-CB34-3AF2-49E7-75C3CE589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408742-32E4-57B9-9F6E-20F1A2E3C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482F6-C51A-AA47-B009-C00782B0F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1A81A8-B81D-2A71-4F94-BE588C015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95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3FB9A-6BCE-539B-E1A8-CA96A999F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A3237-A1BA-496C-C052-2B2D696DC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5F92C-B33B-0081-E68E-A4468DA81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43E62C-F503-55BD-D688-45C1CF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DCED3-BAE6-7EAF-6F0D-45969D3AE7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9668B-C1E1-1331-0BB9-1F687C5E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49D57-9E89-A96F-7C41-BE1C3008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F021D3-C274-2266-7F0D-073B34996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37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23C7-3D75-58A6-A947-DD1803261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319EBC-AD24-00F3-2B73-F959DE44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C4A0A-2BBA-037F-3973-4C6BD0BAA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BFEF8D-0D50-FDF0-D5FE-C1BF4BE8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66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D3EB97-4D0B-752B-3B0F-7C684A3EF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0580BA-2911-189F-6304-A1C21B0EF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50DFCE-154E-BEFF-4CCD-5604AE960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1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BBF73-A1B2-11FD-A5D2-91F884446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79514-059E-118C-3071-A641197F4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E3940-0540-2E76-EC4E-373AD0D9D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E921A-06A7-578C-C6F7-01C578511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65A7C-5024-2723-CA82-224CD7FAA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CA3DB8-4567-D0D6-46A7-0998809F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6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DC47-FA32-CF25-9B21-D274764DC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F7F9A6-1F06-6CDA-B98D-3D04CA4CF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F60EAA-4D6E-3174-F085-5DC038ABF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1FF2B-CBFD-A14C-10AD-B1025C729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72E437-3AB9-D371-BD2C-57891081D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0305D-34AE-3BEF-6BEE-7B24C3619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89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CF1D60-6343-548B-7C69-5EE4D361F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97940-F4B0-2DB5-ADF4-BF3FA406A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17438-1419-82CC-C44B-5E804A4A4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97A2A-DDBA-4DA6-9B04-043F29175B82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EF0AF-F090-CECD-DD41-1F800CC549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897A8-8C5C-72C9-CEAC-05E2883F9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795D2-C104-4902-88A0-C7C5F7BC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1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A257E-8194-F5F5-4893-BDF8912900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AF312-6470-3356-0C1F-C3C3FD451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8CBB62E-92E9-A226-2ECC-E7C4C95E97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487872"/>
              </p:ext>
            </p:extLst>
          </p:nvPr>
        </p:nvGraphicFramePr>
        <p:xfrm>
          <a:off x="101600" y="203200"/>
          <a:ext cx="11901714" cy="6516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984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A257E-8194-F5F5-4893-BDF8912900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AF312-6470-3356-0C1F-C3C3FD451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8CBB62E-92E9-A226-2ECC-E7C4C95E97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4889395"/>
              </p:ext>
            </p:extLst>
          </p:nvPr>
        </p:nvGraphicFramePr>
        <p:xfrm>
          <a:off x="101600" y="203200"/>
          <a:ext cx="11901714" cy="6516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34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A257E-8194-F5F5-4893-BDF8912900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AF312-6470-3356-0C1F-C3C3FD451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8CBB62E-92E9-A226-2ECC-E7C4C95E97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161216"/>
              </p:ext>
            </p:extLst>
          </p:nvPr>
        </p:nvGraphicFramePr>
        <p:xfrm>
          <a:off x="101600" y="203200"/>
          <a:ext cx="11901714" cy="6516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547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A257E-8194-F5F5-4893-BDF8912900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AF312-6470-3356-0C1F-C3C3FD451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8CBB62E-92E9-A226-2ECC-E7C4C95E97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662460"/>
              </p:ext>
            </p:extLst>
          </p:nvPr>
        </p:nvGraphicFramePr>
        <p:xfrm>
          <a:off x="101600" y="203200"/>
          <a:ext cx="11901714" cy="6516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22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A257E-8194-F5F5-4893-BDF8912900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AF312-6470-3356-0C1F-C3C3FD451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8CBB62E-92E9-A226-2ECC-E7C4C95E97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0055251"/>
              </p:ext>
            </p:extLst>
          </p:nvPr>
        </p:nvGraphicFramePr>
        <p:xfrm>
          <a:off x="101600" y="203200"/>
          <a:ext cx="11901714" cy="6516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7929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368</Words>
  <Application>Microsoft Office PowerPoint</Application>
  <PresentationFormat>Widescreen</PresentationFormat>
  <Paragraphs>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VnTeach.Com</dc:title>
  <dc:creator>VnTeach.Com; Thu Từ Thị</dc:creator>
  <cp:keywords>VnTeach.Com</cp:keywords>
  <cp:lastModifiedBy>Thu Từ Thị</cp:lastModifiedBy>
  <cp:revision>2</cp:revision>
  <dcterms:created xsi:type="dcterms:W3CDTF">2023-05-10T21:04:56Z</dcterms:created>
  <dcterms:modified xsi:type="dcterms:W3CDTF">2023-05-10T21:36:59Z</dcterms:modified>
</cp:coreProperties>
</file>