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  <p:sldMasterId id="2147483780" r:id="rId2"/>
  </p:sldMasterIdLst>
  <p:sldIdLst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8" r:id="rId18"/>
    <p:sldId id="299" r:id="rId19"/>
    <p:sldId id="300" r:id="rId20"/>
    <p:sldId id="301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e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31.wmf"/><Relationship Id="rId3" Type="http://schemas.openxmlformats.org/officeDocument/2006/relationships/image" Target="../media/image22.emf"/><Relationship Id="rId7" Type="http://schemas.openxmlformats.org/officeDocument/2006/relationships/image" Target="../media/image26.wmf"/><Relationship Id="rId12" Type="http://schemas.openxmlformats.org/officeDocument/2006/relationships/image" Target="../media/image30.emf"/><Relationship Id="rId2" Type="http://schemas.openxmlformats.org/officeDocument/2006/relationships/image" Target="../media/image21.emf"/><Relationship Id="rId1" Type="http://schemas.openxmlformats.org/officeDocument/2006/relationships/image" Target="../media/image11.emf"/><Relationship Id="rId6" Type="http://schemas.openxmlformats.org/officeDocument/2006/relationships/image" Target="../media/image25.wmf"/><Relationship Id="rId11" Type="http://schemas.openxmlformats.org/officeDocument/2006/relationships/image" Target="../media/image29.emf"/><Relationship Id="rId5" Type="http://schemas.openxmlformats.org/officeDocument/2006/relationships/image" Target="../media/image24.wmf"/><Relationship Id="rId15" Type="http://schemas.openxmlformats.org/officeDocument/2006/relationships/image" Target="../media/image33.emf"/><Relationship Id="rId10" Type="http://schemas.openxmlformats.org/officeDocument/2006/relationships/image" Target="../media/image28.wmf"/><Relationship Id="rId4" Type="http://schemas.openxmlformats.org/officeDocument/2006/relationships/image" Target="../media/image23.wmf"/><Relationship Id="rId9" Type="http://schemas.openxmlformats.org/officeDocument/2006/relationships/image" Target="../media/image12.wmf"/><Relationship Id="rId14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9D59B-4C0E-46C8-BD18-722B8A51F4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30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06852-9185-490D-9D04-9C19902DC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2FE5D-BA95-44E3-9103-9F6407448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65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B5990-7596-4032-B9BA-8E68B0ACD1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469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9D59B-4C0E-46C8-BD18-722B8A51F4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5AB4-823A-48F7-9216-2E1F49E36D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032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2D7E2-F79F-4B29-8EFA-B40FFF285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00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7FB15-8CDC-40D1-B5D9-9A589A630C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577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90EF7-8B7C-425A-AA5E-9CD55533E0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247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DE646-138D-4423-96FE-7F450B2AE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67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7D29C-957D-4520-B2CB-5A70E55817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92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5AB4-823A-48F7-9216-2E1F49E36D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60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854C2-8CAF-45DB-8C75-FE2C03D636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58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CEF32-6831-4D52-8BB6-29AED789F0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88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06852-9185-490D-9D04-9C19902DC66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8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2FE5D-BA95-44E3-9103-9F64074489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28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BB5990-7596-4032-B9BA-8E68B0ACD1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1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2D7E2-F79F-4B29-8EFA-B40FFF285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38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37FB15-8CDC-40D1-B5D9-9A589A630C7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2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90EF7-8B7C-425A-AA5E-9CD55533E0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5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DE646-138D-4423-96FE-7F450B2AE18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96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7D29C-957D-4520-B2CB-5A70E55817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9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854C2-8CAF-45DB-8C75-FE2C03D636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13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CEF32-6831-4D52-8BB6-29AED789F0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0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8A69B-C4EE-4BBA-A438-C0E32337B7D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7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8A69B-C4EE-4BBA-A438-C0E32337B7D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4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1.emf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18.bin"/><Relationship Id="rId5" Type="http://schemas.openxmlformats.org/officeDocument/2006/relationships/image" Target="../media/image10.wmf"/><Relationship Id="rId10" Type="http://schemas.openxmlformats.org/officeDocument/2006/relationships/image" Target="../media/image12.wmf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9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7.bin"/><Relationship Id="rId18" Type="http://schemas.openxmlformats.org/officeDocument/2006/relationships/oleObject" Target="../embeddings/oleObject30.bin"/><Relationship Id="rId26" Type="http://schemas.openxmlformats.org/officeDocument/2006/relationships/image" Target="../media/image28.wmf"/><Relationship Id="rId39" Type="http://schemas.openxmlformats.org/officeDocument/2006/relationships/oleObject" Target="../embeddings/oleObject44.bin"/><Relationship Id="rId3" Type="http://schemas.openxmlformats.org/officeDocument/2006/relationships/oleObject" Target="../embeddings/oleObject22.bin"/><Relationship Id="rId21" Type="http://schemas.openxmlformats.org/officeDocument/2006/relationships/oleObject" Target="../embeddings/oleObject32.bin"/><Relationship Id="rId34" Type="http://schemas.openxmlformats.org/officeDocument/2006/relationships/oleObject" Target="../embeddings/oleObject41.bin"/><Relationship Id="rId42" Type="http://schemas.openxmlformats.org/officeDocument/2006/relationships/oleObject" Target="../embeddings/oleObject47.bin"/><Relationship Id="rId47" Type="http://schemas.openxmlformats.org/officeDocument/2006/relationships/oleObject" Target="../embeddings/oleObject51.bin"/><Relationship Id="rId50" Type="http://schemas.openxmlformats.org/officeDocument/2006/relationships/oleObject" Target="../embeddings/oleObject54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4.wmf"/><Relationship Id="rId17" Type="http://schemas.openxmlformats.org/officeDocument/2006/relationships/image" Target="../media/image26.wmf"/><Relationship Id="rId25" Type="http://schemas.openxmlformats.org/officeDocument/2006/relationships/oleObject" Target="../embeddings/oleObject35.bin"/><Relationship Id="rId33" Type="http://schemas.openxmlformats.org/officeDocument/2006/relationships/image" Target="../media/image30.emf"/><Relationship Id="rId38" Type="http://schemas.openxmlformats.org/officeDocument/2006/relationships/image" Target="../media/image32.wmf"/><Relationship Id="rId46" Type="http://schemas.openxmlformats.org/officeDocument/2006/relationships/oleObject" Target="../embeddings/oleObject50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29.bin"/><Relationship Id="rId20" Type="http://schemas.openxmlformats.org/officeDocument/2006/relationships/image" Target="../media/image27.wmf"/><Relationship Id="rId29" Type="http://schemas.openxmlformats.org/officeDocument/2006/relationships/oleObject" Target="../embeddings/oleObject38.bin"/><Relationship Id="rId41" Type="http://schemas.openxmlformats.org/officeDocument/2006/relationships/oleObject" Target="../embeddings/oleObject46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emf"/><Relationship Id="rId11" Type="http://schemas.openxmlformats.org/officeDocument/2006/relationships/oleObject" Target="../embeddings/oleObject26.bin"/><Relationship Id="rId24" Type="http://schemas.openxmlformats.org/officeDocument/2006/relationships/oleObject" Target="../embeddings/oleObject34.bin"/><Relationship Id="rId32" Type="http://schemas.openxmlformats.org/officeDocument/2006/relationships/oleObject" Target="../embeddings/oleObject40.bin"/><Relationship Id="rId37" Type="http://schemas.openxmlformats.org/officeDocument/2006/relationships/oleObject" Target="../embeddings/oleObject43.bin"/><Relationship Id="rId40" Type="http://schemas.openxmlformats.org/officeDocument/2006/relationships/oleObject" Target="../embeddings/oleObject45.bin"/><Relationship Id="rId45" Type="http://schemas.openxmlformats.org/officeDocument/2006/relationships/image" Target="../media/image33.emf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23" Type="http://schemas.openxmlformats.org/officeDocument/2006/relationships/image" Target="../media/image12.wmf"/><Relationship Id="rId28" Type="http://schemas.openxmlformats.org/officeDocument/2006/relationships/oleObject" Target="../embeddings/oleObject37.bin"/><Relationship Id="rId36" Type="http://schemas.openxmlformats.org/officeDocument/2006/relationships/oleObject" Target="../embeddings/oleObject42.bin"/><Relationship Id="rId49" Type="http://schemas.openxmlformats.org/officeDocument/2006/relationships/oleObject" Target="../embeddings/oleObject53.bin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31.bin"/><Relationship Id="rId31" Type="http://schemas.openxmlformats.org/officeDocument/2006/relationships/image" Target="../media/image29.emf"/><Relationship Id="rId44" Type="http://schemas.openxmlformats.org/officeDocument/2006/relationships/oleObject" Target="../embeddings/oleObject49.bin"/><Relationship Id="rId4" Type="http://schemas.openxmlformats.org/officeDocument/2006/relationships/image" Target="../media/image11.e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25.wmf"/><Relationship Id="rId22" Type="http://schemas.openxmlformats.org/officeDocument/2006/relationships/oleObject" Target="../embeddings/oleObject33.bin"/><Relationship Id="rId27" Type="http://schemas.openxmlformats.org/officeDocument/2006/relationships/oleObject" Target="../embeddings/oleObject36.bin"/><Relationship Id="rId30" Type="http://schemas.openxmlformats.org/officeDocument/2006/relationships/oleObject" Target="../embeddings/oleObject39.bin"/><Relationship Id="rId35" Type="http://schemas.openxmlformats.org/officeDocument/2006/relationships/image" Target="../media/image31.wmf"/><Relationship Id="rId43" Type="http://schemas.openxmlformats.org/officeDocument/2006/relationships/oleObject" Target="../embeddings/oleObject48.bin"/><Relationship Id="rId48" Type="http://schemas.openxmlformats.org/officeDocument/2006/relationships/oleObject" Target="../embeddings/oleObject52.bin"/><Relationship Id="rId8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5.xml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7.bin"/><Relationship Id="rId3" Type="http://schemas.openxmlformats.org/officeDocument/2006/relationships/image" Target="../media/image4.png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.png"/><Relationship Id="rId5" Type="http://schemas.openxmlformats.org/officeDocument/2006/relationships/image" Target="../media/image6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4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.png"/><Relationship Id="rId9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75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793" y="4044462"/>
            <a:ext cx="2658575" cy="18299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53142" y="1382517"/>
            <a:ext cx="4765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2060" y="2320190"/>
            <a:ext cx="7837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1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16; 24; 35; 36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82060" y="3274297"/>
            <a:ext cx="9055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88254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00" y="-149526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37"/>
          <p:cNvSpPr txBox="1">
            <a:spLocks noChangeArrowheads="1"/>
          </p:cNvSpPr>
          <p:nvPr/>
        </p:nvSpPr>
        <p:spPr bwMode="auto">
          <a:xfrm>
            <a:off x="1007699" y="519662"/>
            <a:ext cx="4572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53706" y="1238738"/>
            <a:ext cx="8458200" cy="2032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..............................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01418" y="1238738"/>
            <a:ext cx="19446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i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343396" y="1238738"/>
            <a:ext cx="13620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i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335331" y="1643828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2800" i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384046" y="1992800"/>
            <a:ext cx="293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i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8818" y="2597338"/>
            <a:ext cx="7927975" cy="5238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a    m,  b   m </a:t>
            </a:r>
            <a:r>
              <a:rPr lang="en-US" sz="28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c    m         (a + b + c)   m     </a:t>
            </a:r>
            <a:endParaRPr lang="en-US" sz="28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529089"/>
              </p:ext>
            </p:extLst>
          </p:nvPr>
        </p:nvGraphicFramePr>
        <p:xfrm>
          <a:off x="2128458" y="2597338"/>
          <a:ext cx="255588" cy="54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Equation" r:id="rId4" imgW="126720" imgH="228600" progId="Equation.DSMT4">
                  <p:embed/>
                </p:oleObj>
              </mc:Choice>
              <mc:Fallback>
                <p:oleObj name="Equation" r:id="rId4" imgW="12672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458" y="2597338"/>
                        <a:ext cx="255588" cy="54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803185"/>
              </p:ext>
            </p:extLst>
          </p:nvPr>
        </p:nvGraphicFramePr>
        <p:xfrm>
          <a:off x="3105580" y="2516676"/>
          <a:ext cx="376237" cy="60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1" name="Equation" r:id="rId6" imgW="376386" imgH="688946" progId="Equation.DSMT4">
                  <p:embed/>
                </p:oleObj>
              </mc:Choice>
              <mc:Fallback>
                <p:oleObj name="Equation" r:id="rId6" imgW="376386" imgH="688946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580" y="2516676"/>
                        <a:ext cx="376237" cy="6045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995724"/>
              </p:ext>
            </p:extLst>
          </p:nvPr>
        </p:nvGraphicFramePr>
        <p:xfrm>
          <a:off x="4445367" y="2597338"/>
          <a:ext cx="37623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" name="Equation" r:id="rId8" imgW="376386" imgH="688946" progId="Equation.DSMT4">
                  <p:embed/>
                </p:oleObj>
              </mc:Choice>
              <mc:Fallback>
                <p:oleObj name="Equation" r:id="rId8" imgW="376386" imgH="688946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367" y="2597338"/>
                        <a:ext cx="376237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639888"/>
              </p:ext>
            </p:extLst>
          </p:nvPr>
        </p:nvGraphicFramePr>
        <p:xfrm>
          <a:off x="5211625" y="2603687"/>
          <a:ext cx="854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625" y="2603687"/>
                        <a:ext cx="854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124613"/>
              </p:ext>
            </p:extLst>
          </p:nvPr>
        </p:nvGraphicFramePr>
        <p:xfrm>
          <a:off x="7451344" y="2578287"/>
          <a:ext cx="2555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Equation" r:id="rId11" imgW="126890" imgH="228402" progId="Equation.DSMT4">
                  <p:embed/>
                </p:oleObj>
              </mc:Choice>
              <mc:Fallback>
                <p:oleObj name="Equation" r:id="rId11" imgW="126890" imgH="22840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344" y="2578287"/>
                        <a:ext cx="255587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3706" y="3270737"/>
            <a:ext cx="9941062" cy="9563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69202" y="4048636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2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00" y="-149526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72" y="351459"/>
            <a:ext cx="3109229" cy="755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83" y="2746916"/>
            <a:ext cx="2893587" cy="2346152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 bwMode="auto">
          <a:xfrm>
            <a:off x="3493295" y="515291"/>
            <a:ext cx="7789665" cy="2231625"/>
          </a:xfrm>
          <a:prstGeom prst="wedgeEllipseCallout">
            <a:avLst>
              <a:gd name="adj1" fmla="val -62234"/>
              <a:gd name="adj2" fmla="val 6013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.VnTime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6801" y="1340734"/>
            <a:ext cx="7310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+ 45 + 2019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1395" y="3983840"/>
            <a:ext cx="7465667" cy="101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6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752" y="-86736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37"/>
          <p:cNvSpPr txBox="1">
            <a:spLocks noChangeArrowheads="1"/>
          </p:cNvSpPr>
          <p:nvPr/>
        </p:nvSpPr>
        <p:spPr bwMode="auto">
          <a:xfrm>
            <a:off x="1007698" y="519662"/>
            <a:ext cx="996510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6A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98" y="2490963"/>
            <a:ext cx="7045569" cy="2181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5079" y="4005918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2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752" y="-86736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78" y="1235618"/>
            <a:ext cx="4614284" cy="4444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831" y="1235619"/>
            <a:ext cx="3385149" cy="2121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934" y="3527698"/>
            <a:ext cx="3266941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0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" y="0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8077" y="466478"/>
            <a:ext cx="2984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8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148077" y="989698"/>
            <a:ext cx="10117800" cy="178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/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b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+ b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75558" y="2891108"/>
            <a:ext cx="15398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03416" y="3378200"/>
            <a:ext cx="6872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     3; 5      3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(10 + 5)      3 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78237"/>
              </p:ext>
            </p:extLst>
          </p:nvPr>
        </p:nvGraphicFramePr>
        <p:xfrm>
          <a:off x="2559845" y="3419475"/>
          <a:ext cx="25558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Equation" r:id="rId4" imgW="126890" imgH="228402" progId="Equation.DSMT4">
                  <p:embed/>
                </p:oleObj>
              </mc:Choice>
              <mc:Fallback>
                <p:oleObj name="Equation" r:id="rId4" imgW="126890" imgH="22840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845" y="3419475"/>
                        <a:ext cx="255588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66120"/>
              </p:ext>
            </p:extLst>
          </p:nvPr>
        </p:nvGraphicFramePr>
        <p:xfrm>
          <a:off x="3747232" y="3331748"/>
          <a:ext cx="25558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Equation" r:id="rId6" imgW="126890" imgH="228402" progId="Equation.DSMT4">
                  <p:embed/>
                </p:oleObj>
              </mc:Choice>
              <mc:Fallback>
                <p:oleObj name="Equation" r:id="rId6" imgW="126890" imgH="22840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7232" y="3331748"/>
                        <a:ext cx="255588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741230"/>
              </p:ext>
            </p:extLst>
          </p:nvPr>
        </p:nvGraphicFramePr>
        <p:xfrm>
          <a:off x="7158648" y="3378200"/>
          <a:ext cx="25558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Equation" r:id="rId7" imgW="126890" imgH="228402" progId="Equation.DSMT4">
                  <p:embed/>
                </p:oleObj>
              </mc:Choice>
              <mc:Fallback>
                <p:oleObj name="Equation" r:id="rId7" imgW="126890" imgH="22840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8648" y="3378200"/>
                        <a:ext cx="255588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75557" y="4282171"/>
            <a:ext cx="9990319" cy="107721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 </a:t>
            </a:r>
            <a:r>
              <a:rPr lang="vi-V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tổng chia hết cho một số tự nhiên nhưng các số hạng của tổng không nhất thiết phải chia hết cho số đó.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41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" y="0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63"/>
          <p:cNvSpPr txBox="1">
            <a:spLocks noChangeArrowheads="1"/>
          </p:cNvSpPr>
          <p:nvPr/>
        </p:nvSpPr>
        <p:spPr bwMode="auto">
          <a:xfrm>
            <a:off x="1272324" y="559291"/>
            <a:ext cx="79771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oup 8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781515"/>
              </p:ext>
            </p:extLst>
          </p:nvPr>
        </p:nvGraphicFramePr>
        <p:xfrm>
          <a:off x="498220" y="1211508"/>
          <a:ext cx="11256135" cy="4902305"/>
        </p:xfrm>
        <a:graphic>
          <a:graphicData uri="http://schemas.openxmlformats.org/drawingml/2006/table">
            <a:tbl>
              <a:tblPr/>
              <a:tblGrid>
                <a:gridCol w="8918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6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2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1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lphaLcParenR"/>
                        <a:tabLst/>
                      </a:pP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1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24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01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d)1.2.3.15.7.26       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Time" panose="020B7200000000000000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Group 99"/>
          <p:cNvGrpSpPr>
            <a:grpSpLocks/>
          </p:cNvGrpSpPr>
          <p:nvPr/>
        </p:nvGrpSpPr>
        <p:grpSpPr bwMode="auto">
          <a:xfrm>
            <a:off x="2993343" y="5482069"/>
            <a:ext cx="49212" cy="315913"/>
            <a:chOff x="2736" y="3216"/>
            <a:chExt cx="29" cy="173"/>
          </a:xfrm>
        </p:grpSpPr>
        <p:sp>
          <p:nvSpPr>
            <p:cNvPr id="8" name="Oval 100"/>
            <p:cNvSpPr>
              <a:spLocks noChangeArrowheads="1"/>
            </p:cNvSpPr>
            <p:nvPr/>
          </p:nvSpPr>
          <p:spPr bwMode="auto">
            <a:xfrm>
              <a:off x="2736" y="3216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" name="Oval 101"/>
            <p:cNvSpPr>
              <a:spLocks noChangeArrowheads="1"/>
            </p:cNvSpPr>
            <p:nvPr/>
          </p:nvSpPr>
          <p:spPr bwMode="auto">
            <a:xfrm>
              <a:off x="2736" y="3283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" name="Oval 102"/>
            <p:cNvSpPr>
              <a:spLocks noChangeArrowheads="1"/>
            </p:cNvSpPr>
            <p:nvPr/>
          </p:nvSpPr>
          <p:spPr bwMode="auto">
            <a:xfrm>
              <a:off x="2736" y="3360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1" name="AutoShape 64"/>
          <p:cNvSpPr>
            <a:spLocks noChangeArrowheads="1"/>
          </p:cNvSpPr>
          <p:nvPr/>
        </p:nvSpPr>
        <p:spPr bwMode="auto">
          <a:xfrm>
            <a:off x="9558177" y="2107245"/>
            <a:ext cx="684212" cy="682625"/>
          </a:xfrm>
          <a:prstGeom prst="irregularSeal2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12" name="AutoShape 64"/>
          <p:cNvSpPr>
            <a:spLocks noChangeArrowheads="1"/>
          </p:cNvSpPr>
          <p:nvPr/>
        </p:nvSpPr>
        <p:spPr bwMode="auto">
          <a:xfrm>
            <a:off x="10918054" y="3056814"/>
            <a:ext cx="684212" cy="682625"/>
          </a:xfrm>
          <a:prstGeom prst="irregularSeal2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13" name="AutoShape 64"/>
          <p:cNvSpPr>
            <a:spLocks noChangeArrowheads="1"/>
          </p:cNvSpPr>
          <p:nvPr/>
        </p:nvSpPr>
        <p:spPr bwMode="auto">
          <a:xfrm>
            <a:off x="9742165" y="4229122"/>
            <a:ext cx="684212" cy="682625"/>
          </a:xfrm>
          <a:prstGeom prst="irregularSeal2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X</a:t>
            </a:r>
          </a:p>
        </p:txBody>
      </p:sp>
      <p:sp>
        <p:nvSpPr>
          <p:cNvPr id="14" name="AutoShape 64"/>
          <p:cNvSpPr>
            <a:spLocks noChangeArrowheads="1"/>
          </p:cNvSpPr>
          <p:nvPr/>
        </p:nvSpPr>
        <p:spPr bwMode="auto">
          <a:xfrm>
            <a:off x="9742165" y="5263104"/>
            <a:ext cx="684212" cy="682625"/>
          </a:xfrm>
          <a:prstGeom prst="irregularSeal2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FF33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2305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2617788" y="4330703"/>
            <a:ext cx="7097712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  m       (a - b)    m  (a &gt; b)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55" name="Object 37"/>
          <p:cNvGraphicFramePr>
            <a:graphicFrameLocks noChangeAspect="1"/>
          </p:cNvGraphicFramePr>
          <p:nvPr/>
        </p:nvGraphicFramePr>
        <p:xfrm>
          <a:off x="4621216" y="4222753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8" name="Equation" r:id="rId3" imgW="376386" imgH="688946" progId="Equation.DSMT4">
                  <p:embed/>
                </p:oleObj>
              </mc:Choice>
              <mc:Fallback>
                <p:oleObj name="Equation" r:id="rId3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6" y="4222753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39"/>
          <p:cNvGraphicFramePr>
            <a:graphicFrameLocks noChangeAspect="1"/>
          </p:cNvGraphicFramePr>
          <p:nvPr/>
        </p:nvGraphicFramePr>
        <p:xfrm>
          <a:off x="7416800" y="4241803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9" name="Equation" r:id="rId5" imgW="376386" imgH="688946" progId="Equation.DSMT4">
                  <p:embed/>
                </p:oleObj>
              </mc:Choice>
              <mc:Fallback>
                <p:oleObj name="Equation" r:id="rId5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6800" y="4241803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57" name="Straight Connector 41"/>
          <p:cNvCxnSpPr>
            <a:cxnSpLocks noChangeShapeType="1"/>
          </p:cNvCxnSpPr>
          <p:nvPr/>
        </p:nvCxnSpPr>
        <p:spPr bwMode="auto">
          <a:xfrm flipH="1">
            <a:off x="7410450" y="4435475"/>
            <a:ext cx="280988" cy="3556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3558" name="Object 43"/>
          <p:cNvGraphicFramePr>
            <a:graphicFrameLocks noChangeAspect="1"/>
          </p:cNvGraphicFramePr>
          <p:nvPr/>
        </p:nvGraphicFramePr>
        <p:xfrm>
          <a:off x="3008316" y="4257678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0" name="Equation" r:id="rId7" imgW="376386" imgH="688946" progId="Equation.DSMT4">
                  <p:embed/>
                </p:oleObj>
              </mc:Choice>
              <mc:Fallback>
                <p:oleObj name="Equation" r:id="rId7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316" y="4257678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03503" y="1435103"/>
            <a:ext cx="7097713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  m       (a + b)   m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5796" y="133605"/>
            <a:ext cx="709715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kern="10" dirty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kern="10" dirty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kern="10" dirty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10" dirty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kern="10" dirty="0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9050">
                  <a:solidFill>
                    <a:srgbClr val="FB200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3763" y="676278"/>
            <a:ext cx="70977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a, b, m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62" name="Object 5"/>
          <p:cNvGraphicFramePr>
            <a:graphicFrameLocks noChangeAspect="1"/>
          </p:cNvGraphicFramePr>
          <p:nvPr/>
        </p:nvGraphicFramePr>
        <p:xfrm>
          <a:off x="3011491" y="1357316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1" name="Equation" r:id="rId9" imgW="76035" imgH="177415" progId="Equation.DSMT4">
                  <p:embed/>
                </p:oleObj>
              </mc:Choice>
              <mc:Fallback>
                <p:oleObj name="Equation" r:id="rId9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91" y="1357316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780655"/>
              </p:ext>
            </p:extLst>
          </p:nvPr>
        </p:nvGraphicFramePr>
        <p:xfrm>
          <a:off x="5738813" y="627180"/>
          <a:ext cx="10160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2" name="Equation" r:id="rId11" imgW="279158" imgH="177646" progId="Equation.DSMT4">
                  <p:embed/>
                </p:oleObj>
              </mc:Choice>
              <mc:Fallback>
                <p:oleObj name="Equation" r:id="rId11" imgW="279158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8813" y="627180"/>
                        <a:ext cx="1016000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4" name="Object 7"/>
          <p:cNvGraphicFramePr>
            <a:graphicFrameLocks noChangeAspect="1"/>
          </p:cNvGraphicFramePr>
          <p:nvPr/>
        </p:nvGraphicFramePr>
        <p:xfrm>
          <a:off x="6554788" y="676275"/>
          <a:ext cx="1452562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3" name="Equation" r:id="rId13" imgW="431613" imgH="203112" progId="Equation.DSMT4">
                  <p:embed/>
                </p:oleObj>
              </mc:Choice>
              <mc:Fallback>
                <p:oleObj name="Equation" r:id="rId13" imgW="431613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4788" y="676275"/>
                        <a:ext cx="1452562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5" name="Object 9"/>
          <p:cNvGraphicFramePr>
            <a:graphicFrameLocks noChangeAspect="1"/>
          </p:cNvGraphicFramePr>
          <p:nvPr/>
        </p:nvGraphicFramePr>
        <p:xfrm>
          <a:off x="4621216" y="1357316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4" name="Equation" r:id="rId15" imgW="376386" imgH="688946" progId="Equation.DSMT4">
                  <p:embed/>
                </p:oleObj>
              </mc:Choice>
              <mc:Fallback>
                <p:oleObj name="Equation" r:id="rId15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6" y="1357316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6" name="Object 10"/>
          <p:cNvGraphicFramePr>
            <a:graphicFrameLocks noChangeAspect="1"/>
          </p:cNvGraphicFramePr>
          <p:nvPr/>
        </p:nvGraphicFramePr>
        <p:xfrm>
          <a:off x="5407028" y="1570041"/>
          <a:ext cx="854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5" name="Equation" r:id="rId16" imgW="190417" imgH="152334" progId="Equation.DSMT4">
                  <p:embed/>
                </p:oleObj>
              </mc:Choice>
              <mc:Fallback>
                <p:oleObj name="Equation" r:id="rId16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028" y="1570041"/>
                        <a:ext cx="854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7" name="Object 12"/>
          <p:cNvGraphicFramePr>
            <a:graphicFrameLocks noChangeAspect="1"/>
          </p:cNvGraphicFramePr>
          <p:nvPr/>
        </p:nvGraphicFramePr>
        <p:xfrm>
          <a:off x="7337425" y="1392241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6" name="Equation" r:id="rId18" imgW="376386" imgH="688946" progId="Equation.DSMT4">
                  <p:embed/>
                </p:oleObj>
              </mc:Choice>
              <mc:Fallback>
                <p:oleObj name="Equation" r:id="rId18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7425" y="1392241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603503" y="2155828"/>
            <a:ext cx="7097713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  m       (a - b)    m  (a    b)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69" name="Object 14"/>
          <p:cNvGraphicFramePr>
            <a:graphicFrameLocks noChangeAspect="1"/>
          </p:cNvGraphicFramePr>
          <p:nvPr/>
        </p:nvGraphicFramePr>
        <p:xfrm>
          <a:off x="3011491" y="2078041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7" name="Equation" r:id="rId19" imgW="76035" imgH="177415" progId="Equation.DSMT4">
                  <p:embed/>
                </p:oleObj>
              </mc:Choice>
              <mc:Fallback>
                <p:oleObj name="Equation" r:id="rId19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91" y="2078041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0" name="Object 15"/>
          <p:cNvGraphicFramePr>
            <a:graphicFrameLocks noChangeAspect="1"/>
          </p:cNvGraphicFramePr>
          <p:nvPr/>
        </p:nvGraphicFramePr>
        <p:xfrm>
          <a:off x="4621216" y="2078041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8" name="Equation" r:id="rId21" imgW="376386" imgH="688946" progId="Equation.DSMT4">
                  <p:embed/>
                </p:oleObj>
              </mc:Choice>
              <mc:Fallback>
                <p:oleObj name="Equation" r:id="rId21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6" y="2078041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1" name="Object 16"/>
          <p:cNvGraphicFramePr>
            <a:graphicFrameLocks noChangeAspect="1"/>
          </p:cNvGraphicFramePr>
          <p:nvPr/>
        </p:nvGraphicFramePr>
        <p:xfrm>
          <a:off x="5407028" y="2290766"/>
          <a:ext cx="854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9" name="Equation" r:id="rId22" imgW="190417" imgH="152334" progId="Equation.DSMT4">
                  <p:embed/>
                </p:oleObj>
              </mc:Choice>
              <mc:Fallback>
                <p:oleObj name="Equation" r:id="rId22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028" y="2290766"/>
                        <a:ext cx="854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2" name="Object 17"/>
          <p:cNvGraphicFramePr>
            <a:graphicFrameLocks noChangeAspect="1"/>
          </p:cNvGraphicFramePr>
          <p:nvPr/>
        </p:nvGraphicFramePr>
        <p:xfrm>
          <a:off x="7337425" y="2058991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0" name="Equation" r:id="rId24" imgW="376386" imgH="688946" progId="Equation.DSMT4">
                  <p:embed/>
                </p:oleObj>
              </mc:Choice>
              <mc:Fallback>
                <p:oleObj name="Equation" r:id="rId24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7425" y="2058991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3" name="Object 18"/>
          <p:cNvGraphicFramePr>
            <a:graphicFrameLocks noChangeAspect="1"/>
          </p:cNvGraphicFramePr>
          <p:nvPr/>
        </p:nvGraphicFramePr>
        <p:xfrm>
          <a:off x="8535991" y="2236791"/>
          <a:ext cx="50323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1" name="Equation" r:id="rId25" imgW="126835" imgH="152202" progId="Equation.DSMT4">
                  <p:embed/>
                </p:oleObj>
              </mc:Choice>
              <mc:Fallback>
                <p:oleObj name="Equation" r:id="rId25" imgW="126835" imgH="1522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5991" y="2236791"/>
                        <a:ext cx="503237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589216" y="2879728"/>
            <a:ext cx="7927975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m,  b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c    m       (a + b + c)   m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75" name="Object 20"/>
          <p:cNvGraphicFramePr>
            <a:graphicFrameLocks noChangeAspect="1"/>
          </p:cNvGraphicFramePr>
          <p:nvPr/>
        </p:nvGraphicFramePr>
        <p:xfrm>
          <a:off x="3011491" y="2774950"/>
          <a:ext cx="376237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2" name="Equation" r:id="rId27" imgW="76035" imgH="177415" progId="Equation.DSMT4">
                  <p:embed/>
                </p:oleObj>
              </mc:Choice>
              <mc:Fallback>
                <p:oleObj name="Equation" r:id="rId27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91" y="2774950"/>
                        <a:ext cx="376237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6" name="Object 21"/>
          <p:cNvGraphicFramePr>
            <a:graphicFrameLocks noChangeAspect="1"/>
          </p:cNvGraphicFramePr>
          <p:nvPr/>
        </p:nvGraphicFramePr>
        <p:xfrm>
          <a:off x="4330700" y="2790828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3" name="Equation" r:id="rId28" imgW="376386" imgH="688946" progId="Equation.DSMT4">
                  <p:embed/>
                </p:oleObj>
              </mc:Choice>
              <mc:Fallback>
                <p:oleObj name="Equation" r:id="rId28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2790828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7" name="Object 22"/>
          <p:cNvGraphicFramePr>
            <a:graphicFrameLocks noChangeAspect="1"/>
          </p:cNvGraphicFramePr>
          <p:nvPr/>
        </p:nvGraphicFramePr>
        <p:xfrm>
          <a:off x="6754813" y="2909891"/>
          <a:ext cx="85566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4" name="Equation" r:id="rId29" imgW="190417" imgH="152334" progId="Equation.DSMT4">
                  <p:embed/>
                </p:oleObj>
              </mc:Choice>
              <mc:Fallback>
                <p:oleObj name="Equation" r:id="rId29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4813" y="2909891"/>
                        <a:ext cx="855662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8" name="Object 25"/>
          <p:cNvGraphicFramePr>
            <a:graphicFrameLocks noChangeAspect="1"/>
          </p:cNvGraphicFramePr>
          <p:nvPr/>
        </p:nvGraphicFramePr>
        <p:xfrm>
          <a:off x="6029325" y="2828928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5" name="Equation" r:id="rId30" imgW="376386" imgH="688946" progId="Equation.DSMT4">
                  <p:embed/>
                </p:oleObj>
              </mc:Choice>
              <mc:Fallback>
                <p:oleObj name="Equation" r:id="rId30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9325" y="2828928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9" name="Object 26"/>
          <p:cNvGraphicFramePr>
            <a:graphicFrameLocks noChangeAspect="1"/>
          </p:cNvGraphicFramePr>
          <p:nvPr/>
        </p:nvGraphicFramePr>
        <p:xfrm>
          <a:off x="9542466" y="2817816"/>
          <a:ext cx="37623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6" name="Equation" r:id="rId32" imgW="376386" imgH="687504" progId="Equation.DSMT4">
                  <p:embed/>
                </p:oleObj>
              </mc:Choice>
              <mc:Fallback>
                <p:oleObj name="Equation" r:id="rId32" imgW="376386" imgH="68750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2466" y="2817816"/>
                        <a:ext cx="376237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617788" y="3586163"/>
            <a:ext cx="7097712" cy="646112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  m       (a + b)    m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81" name="Object 28"/>
          <p:cNvGraphicFramePr>
            <a:graphicFrameLocks noChangeAspect="1"/>
          </p:cNvGraphicFramePr>
          <p:nvPr/>
        </p:nvGraphicFramePr>
        <p:xfrm>
          <a:off x="2997200" y="3506791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7" name="Equation" r:id="rId34" imgW="76035" imgH="177415" progId="Equation.DSMT4">
                  <p:embed/>
                </p:oleObj>
              </mc:Choice>
              <mc:Fallback>
                <p:oleObj name="Equation" r:id="rId34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3506791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2" name="Object 29"/>
          <p:cNvGraphicFramePr>
            <a:graphicFrameLocks noChangeAspect="1"/>
          </p:cNvGraphicFramePr>
          <p:nvPr/>
        </p:nvGraphicFramePr>
        <p:xfrm>
          <a:off x="4591050" y="3492503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8" name="Equation" r:id="rId36" imgW="376386" imgH="688946" progId="Equation.DSMT4">
                  <p:embed/>
                </p:oleObj>
              </mc:Choice>
              <mc:Fallback>
                <p:oleObj name="Equation" r:id="rId36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050" y="3492503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3" name="Object 30"/>
          <p:cNvGraphicFramePr>
            <a:graphicFrameLocks noChangeAspect="1"/>
          </p:cNvGraphicFramePr>
          <p:nvPr/>
        </p:nvGraphicFramePr>
        <p:xfrm>
          <a:off x="5392741" y="3649666"/>
          <a:ext cx="854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9" name="Equation" r:id="rId37" imgW="190417" imgH="152334" progId="Equation.DSMT4">
                  <p:embed/>
                </p:oleObj>
              </mc:Choice>
              <mc:Fallback>
                <p:oleObj name="Equation" r:id="rId37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741" y="3649666"/>
                        <a:ext cx="854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84" name="Object 31"/>
          <p:cNvGraphicFramePr>
            <a:graphicFrameLocks noChangeAspect="1"/>
          </p:cNvGraphicFramePr>
          <p:nvPr/>
        </p:nvGraphicFramePr>
        <p:xfrm>
          <a:off x="7386641" y="3468691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0" name="Equation" r:id="rId39" imgW="376386" imgH="688946" progId="Equation.DSMT4">
                  <p:embed/>
                </p:oleObj>
              </mc:Choice>
              <mc:Fallback>
                <p:oleObj name="Equation" r:id="rId39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6641" y="3468691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85" name="Straight Connector 33"/>
          <p:cNvCxnSpPr>
            <a:cxnSpLocks noChangeShapeType="1"/>
          </p:cNvCxnSpPr>
          <p:nvPr/>
        </p:nvCxnSpPr>
        <p:spPr bwMode="auto">
          <a:xfrm flipH="1">
            <a:off x="3003553" y="3738563"/>
            <a:ext cx="252413" cy="3095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86" name="Straight Connector 34"/>
          <p:cNvCxnSpPr>
            <a:cxnSpLocks noChangeShapeType="1"/>
          </p:cNvCxnSpPr>
          <p:nvPr/>
        </p:nvCxnSpPr>
        <p:spPr bwMode="auto">
          <a:xfrm flipH="1">
            <a:off x="7397750" y="3705228"/>
            <a:ext cx="254000" cy="3095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3587" name="Object 38"/>
          <p:cNvGraphicFramePr>
            <a:graphicFrameLocks noChangeAspect="1"/>
          </p:cNvGraphicFramePr>
          <p:nvPr/>
        </p:nvGraphicFramePr>
        <p:xfrm>
          <a:off x="5407028" y="4435478"/>
          <a:ext cx="854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1" name="Equation" r:id="rId40" imgW="190417" imgH="152334" progId="Equation.DSMT4">
                  <p:embed/>
                </p:oleObj>
              </mc:Choice>
              <mc:Fallback>
                <p:oleObj name="Equation" r:id="rId40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028" y="4435478"/>
                        <a:ext cx="854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88" name="Straight Connector 40"/>
          <p:cNvCxnSpPr>
            <a:cxnSpLocks noChangeShapeType="1"/>
          </p:cNvCxnSpPr>
          <p:nvPr/>
        </p:nvCxnSpPr>
        <p:spPr bwMode="auto">
          <a:xfrm flipH="1">
            <a:off x="3032128" y="4464053"/>
            <a:ext cx="252413" cy="309563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2589213" y="5130803"/>
            <a:ext cx="7097712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   m       (a - b)    m  (a &gt; b)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90" name="Object 45"/>
          <p:cNvGraphicFramePr>
            <a:graphicFrameLocks noChangeAspect="1"/>
          </p:cNvGraphicFramePr>
          <p:nvPr/>
        </p:nvGraphicFramePr>
        <p:xfrm>
          <a:off x="4624391" y="5075241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2" name="Equation" r:id="rId41" imgW="376386" imgH="688946" progId="Equation.DSMT4">
                  <p:embed/>
                </p:oleObj>
              </mc:Choice>
              <mc:Fallback>
                <p:oleObj name="Equation" r:id="rId41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391" y="5075241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91" name="Object 46"/>
          <p:cNvGraphicFramePr>
            <a:graphicFrameLocks noChangeAspect="1"/>
          </p:cNvGraphicFramePr>
          <p:nvPr/>
        </p:nvGraphicFramePr>
        <p:xfrm>
          <a:off x="7269166" y="5056191"/>
          <a:ext cx="3762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3" name="Equation" r:id="rId42" imgW="376386" imgH="688946" progId="Equation.DSMT4">
                  <p:embed/>
                </p:oleObj>
              </mc:Choice>
              <mc:Fallback>
                <p:oleObj name="Equation" r:id="rId42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9166" y="5056191"/>
                        <a:ext cx="376237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92" name="Straight Connector 47"/>
          <p:cNvCxnSpPr>
            <a:cxnSpLocks noChangeShapeType="1"/>
          </p:cNvCxnSpPr>
          <p:nvPr/>
        </p:nvCxnSpPr>
        <p:spPr bwMode="auto">
          <a:xfrm flipH="1">
            <a:off x="7289800" y="5249863"/>
            <a:ext cx="254000" cy="3603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3593" name="Object 48"/>
          <p:cNvGraphicFramePr>
            <a:graphicFrameLocks noChangeAspect="1"/>
          </p:cNvGraphicFramePr>
          <p:nvPr/>
        </p:nvGraphicFramePr>
        <p:xfrm>
          <a:off x="2981325" y="5086353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4" name="Equation" r:id="rId43" imgW="376386" imgH="688946" progId="Equation.DSMT4">
                  <p:embed/>
                </p:oleObj>
              </mc:Choice>
              <mc:Fallback>
                <p:oleObj name="Equation" r:id="rId43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325" y="5086353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594" name="Straight Connector 49"/>
          <p:cNvCxnSpPr>
            <a:cxnSpLocks noChangeShapeType="1"/>
          </p:cNvCxnSpPr>
          <p:nvPr/>
        </p:nvCxnSpPr>
        <p:spPr bwMode="auto">
          <a:xfrm flipH="1">
            <a:off x="4624388" y="5316538"/>
            <a:ext cx="254000" cy="3095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3595" name="Object 52"/>
          <p:cNvGraphicFramePr>
            <a:graphicFrameLocks noChangeAspect="1"/>
          </p:cNvGraphicFramePr>
          <p:nvPr/>
        </p:nvGraphicFramePr>
        <p:xfrm>
          <a:off x="5394328" y="5260978"/>
          <a:ext cx="85566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5" name="Equation" r:id="rId44" imgW="854964" imgH="512293" progId="Equation.DSMT4">
                  <p:embed/>
                </p:oleObj>
              </mc:Choice>
              <mc:Fallback>
                <p:oleObj name="Equation" r:id="rId44" imgW="854964" imgH="51229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328" y="5260978"/>
                        <a:ext cx="855663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2589216" y="5899153"/>
            <a:ext cx="7927975" cy="64611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   m,  b   m </a:t>
            </a:r>
            <a:r>
              <a:rPr lang="en-US" sz="3600" kern="10" dirty="0" err="1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c    m       (a + b + c)   m     </a:t>
            </a:r>
            <a:endParaRPr lang="en-U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97" name="Object 54"/>
          <p:cNvGraphicFramePr>
            <a:graphicFrameLocks noChangeAspect="1"/>
          </p:cNvGraphicFramePr>
          <p:nvPr/>
        </p:nvGraphicFramePr>
        <p:xfrm>
          <a:off x="3011491" y="5840416"/>
          <a:ext cx="37623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6" name="Equation" r:id="rId46" imgW="76035" imgH="177415" progId="Equation.DSMT4">
                  <p:embed/>
                </p:oleObj>
              </mc:Choice>
              <mc:Fallback>
                <p:oleObj name="Equation" r:id="rId46" imgW="7603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91" y="5840416"/>
                        <a:ext cx="376237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98" name="Object 55"/>
          <p:cNvGraphicFramePr>
            <a:graphicFrameLocks noChangeAspect="1"/>
          </p:cNvGraphicFramePr>
          <p:nvPr/>
        </p:nvGraphicFramePr>
        <p:xfrm>
          <a:off x="4330700" y="5800728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7" name="Equation" r:id="rId47" imgW="376386" imgH="688946" progId="Equation.DSMT4">
                  <p:embed/>
                </p:oleObj>
              </mc:Choice>
              <mc:Fallback>
                <p:oleObj name="Equation" r:id="rId47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700" y="5800728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99" name="Object 56"/>
          <p:cNvGraphicFramePr>
            <a:graphicFrameLocks noChangeAspect="1"/>
          </p:cNvGraphicFramePr>
          <p:nvPr/>
        </p:nvGraphicFramePr>
        <p:xfrm>
          <a:off x="6754813" y="6016628"/>
          <a:ext cx="85566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8" name="Equation" r:id="rId48" imgW="190417" imgH="152334" progId="Equation.DSMT4">
                  <p:embed/>
                </p:oleObj>
              </mc:Choice>
              <mc:Fallback>
                <p:oleObj name="Equation" r:id="rId48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4813" y="6016628"/>
                        <a:ext cx="855662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00" name="Object 58"/>
          <p:cNvGraphicFramePr>
            <a:graphicFrameLocks noChangeAspect="1"/>
          </p:cNvGraphicFramePr>
          <p:nvPr/>
        </p:nvGraphicFramePr>
        <p:xfrm>
          <a:off x="6032500" y="5824541"/>
          <a:ext cx="3762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9" name="Equation" r:id="rId49" imgW="376386" imgH="688946" progId="Equation.DSMT4">
                  <p:embed/>
                </p:oleObj>
              </mc:Choice>
              <mc:Fallback>
                <p:oleObj name="Equation" r:id="rId49" imgW="376386" imgH="6889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5824541"/>
                        <a:ext cx="3762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01" name="Object 59"/>
          <p:cNvGraphicFramePr>
            <a:graphicFrameLocks noChangeAspect="1"/>
          </p:cNvGraphicFramePr>
          <p:nvPr/>
        </p:nvGraphicFramePr>
        <p:xfrm>
          <a:off x="9526591" y="5815016"/>
          <a:ext cx="37623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0" name="Equation" r:id="rId50" imgW="376386" imgH="687504" progId="Equation.DSMT4">
                  <p:embed/>
                </p:oleObj>
              </mc:Choice>
              <mc:Fallback>
                <p:oleObj name="Equation" r:id="rId50" imgW="376386" imgH="68750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6591" y="5815016"/>
                        <a:ext cx="376237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602" name="Straight Connector 60"/>
          <p:cNvCxnSpPr>
            <a:cxnSpLocks noChangeShapeType="1"/>
          </p:cNvCxnSpPr>
          <p:nvPr/>
        </p:nvCxnSpPr>
        <p:spPr bwMode="auto">
          <a:xfrm flipH="1">
            <a:off x="3016253" y="6045200"/>
            <a:ext cx="296863" cy="34925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603" name="Straight Connector 110"/>
          <p:cNvCxnSpPr>
            <a:cxnSpLocks noChangeShapeType="1"/>
          </p:cNvCxnSpPr>
          <p:nvPr/>
        </p:nvCxnSpPr>
        <p:spPr bwMode="auto">
          <a:xfrm flipH="1">
            <a:off x="9523413" y="6034088"/>
            <a:ext cx="252412" cy="36036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6969450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" y="0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166" y="443525"/>
            <a:ext cx="3164098" cy="7498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0599" y="1096818"/>
            <a:ext cx="93484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+ 81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lphaLcParenR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+ 28 -12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0599" y="3031126"/>
            <a:ext cx="9191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x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+ 45 + x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015677"/>
              </p:ext>
            </p:extLst>
          </p:nvPr>
        </p:nvGraphicFramePr>
        <p:xfrm>
          <a:off x="4818918" y="3031126"/>
          <a:ext cx="2988652" cy="597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Equation" r:id="rId5" imgW="939600" imgH="253800" progId="Equation.DSMT4">
                  <p:embed/>
                </p:oleObj>
              </mc:Choice>
              <mc:Fallback>
                <p:oleObj name="Equation" r:id="rId5" imgW="93960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918" y="3031126"/>
                        <a:ext cx="2988652" cy="5978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7171" y="3689395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3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" y="0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05572" y="752894"/>
            <a:ext cx="9441432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6B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6B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HD: (16 + 20)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6B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HD: (16 + 20)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2679" y="4005918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1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71693"/>
            <a:ext cx="10972800" cy="4857415"/>
          </a:xfrm>
        </p:spPr>
      </p:pic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1" y="484736"/>
            <a:ext cx="9841889" cy="45416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4033" y="4111426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7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785"/>
            <a:ext cx="12192000" cy="705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17564" y="1711569"/>
            <a:ext cx="10435882" cy="2473569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đợt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I,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6A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en-US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793" y="4044462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0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838325" y="1738316"/>
            <a:ext cx="8324850" cy="139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>
                <a:solidFill>
                  <a:srgbClr val="000000"/>
                </a:solidFill>
              </a:rPr>
              <a:t/>
            </a:r>
            <a:br>
              <a:rPr lang="en-US" altLang="en-US" sz="2800">
                <a:solidFill>
                  <a:srgbClr val="000000"/>
                </a:solidFill>
              </a:rPr>
            </a:b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170248" y="2232181"/>
            <a:ext cx="7932737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hiểu trước bài 9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hiệu chia hết”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580" name="Group 7"/>
          <p:cNvGrpSpPr>
            <a:grpSpLocks/>
          </p:cNvGrpSpPr>
          <p:nvPr/>
        </p:nvGrpSpPr>
        <p:grpSpPr bwMode="auto">
          <a:xfrm>
            <a:off x="3111500" y="273053"/>
            <a:ext cx="6534150" cy="752475"/>
            <a:chOff x="900" y="2892"/>
            <a:chExt cx="4092" cy="607"/>
          </a:xfrm>
        </p:grpSpPr>
        <p:pic>
          <p:nvPicPr>
            <p:cNvPr id="2459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" y="2892"/>
              <a:ext cx="4092" cy="607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8" name="Text Box 9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937" y="3024"/>
              <a:ext cx="3911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2192341" y="1350964"/>
            <a:ext cx="7453311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 tập lại kiến thức về quan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hệ chia hết và tính chất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2207754" y="1819117"/>
            <a:ext cx="6140450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 các bài tập </a:t>
            </a:r>
            <a:r>
              <a:rPr lang="nl-NL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2.4; 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2.5;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2.6; 2.7; 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nl-NL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/sgk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584" name="Text Box 13"/>
          <p:cNvSpPr txBox="1">
            <a:spLocks noChangeArrowheads="1"/>
          </p:cNvSpPr>
          <p:nvPr/>
        </p:nvSpPr>
        <p:spPr bwMode="auto">
          <a:xfrm>
            <a:off x="1741488" y="1393825"/>
            <a:ext cx="493712" cy="52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n-US" altLang="en-US" sz="2800" b="1" dirty="0">
                <a:solidFill>
                  <a:srgbClr val="FFFFFF"/>
                </a:solidFill>
              </a:rPr>
              <a:t>f</a:t>
            </a:r>
          </a:p>
        </p:txBody>
      </p:sp>
      <p:sp>
        <p:nvSpPr>
          <p:cNvPr id="24585" name="Text Box 16"/>
          <p:cNvSpPr txBox="1">
            <a:spLocks noChangeArrowheads="1"/>
          </p:cNvSpPr>
          <p:nvPr/>
        </p:nvSpPr>
        <p:spPr bwMode="auto">
          <a:xfrm>
            <a:off x="1727203" y="1885950"/>
            <a:ext cx="493713" cy="52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n-US" altLang="en-US" sz="2800" b="1">
                <a:solidFill>
                  <a:srgbClr val="FFFFFF"/>
                </a:solidFill>
              </a:rPr>
              <a:t>f</a:t>
            </a:r>
          </a:p>
        </p:txBody>
      </p:sp>
      <p:sp>
        <p:nvSpPr>
          <p:cNvPr id="24586" name="Text Box 17"/>
          <p:cNvSpPr txBox="1">
            <a:spLocks noChangeArrowheads="1"/>
          </p:cNvSpPr>
          <p:nvPr/>
        </p:nvSpPr>
        <p:spPr bwMode="auto">
          <a:xfrm>
            <a:off x="1727203" y="2452691"/>
            <a:ext cx="493713" cy="528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en-US" altLang="en-US" sz="2800" b="1">
                <a:solidFill>
                  <a:srgbClr val="FFFFFF"/>
                </a:solidFill>
              </a:rPr>
              <a:t>f</a:t>
            </a:r>
          </a:p>
        </p:txBody>
      </p:sp>
      <p:pic>
        <p:nvPicPr>
          <p:cNvPr id="24588" name="Picture 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152" y="1674750"/>
            <a:ext cx="12858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2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124450"/>
            <a:ext cx="2209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2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0"/>
            <a:ext cx="1676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41" y="6108700"/>
            <a:ext cx="52022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2" name="Group 26"/>
          <p:cNvGrpSpPr>
            <a:grpSpLocks/>
          </p:cNvGrpSpPr>
          <p:nvPr/>
        </p:nvGrpSpPr>
        <p:grpSpPr bwMode="auto">
          <a:xfrm>
            <a:off x="168812" y="85726"/>
            <a:ext cx="11788726" cy="6634163"/>
            <a:chOff x="54" y="54"/>
            <a:chExt cx="5630" cy="4179"/>
          </a:xfrm>
        </p:grpSpPr>
        <p:sp>
          <p:nvSpPr>
            <p:cNvPr id="24593" name="Line 27"/>
            <p:cNvSpPr>
              <a:spLocks noChangeShapeType="1"/>
            </p:cNvSpPr>
            <p:nvPr/>
          </p:nvSpPr>
          <p:spPr bwMode="auto">
            <a:xfrm>
              <a:off x="103" y="4233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4" name="Line 28"/>
            <p:cNvSpPr>
              <a:spLocks noChangeShapeType="1"/>
            </p:cNvSpPr>
            <p:nvPr/>
          </p:nvSpPr>
          <p:spPr bwMode="auto">
            <a:xfrm>
              <a:off x="54" y="128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5" name="Line 29"/>
            <p:cNvSpPr>
              <a:spLocks noChangeShapeType="1"/>
            </p:cNvSpPr>
            <p:nvPr/>
          </p:nvSpPr>
          <p:spPr bwMode="auto">
            <a:xfrm>
              <a:off x="5684" y="137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6" name="Line 30"/>
            <p:cNvSpPr>
              <a:spLocks noChangeShapeType="1"/>
            </p:cNvSpPr>
            <p:nvPr/>
          </p:nvSpPr>
          <p:spPr bwMode="auto">
            <a:xfrm>
              <a:off x="112" y="54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45756" y="3890900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9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82" grpId="0"/>
      <p:bldP spid="286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062" y="-234462"/>
            <a:ext cx="12192000" cy="735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01313" y="969982"/>
            <a:ext cx="186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408" y="1812041"/>
            <a:ext cx="9016683" cy="20795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9405" y="4726954"/>
            <a:ext cx="563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9231" y="2860490"/>
            <a:ext cx="1570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61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574" y="2148442"/>
            <a:ext cx="6096851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900"/>
            <a:ext cx="12193588" cy="705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54172" y="678261"/>
            <a:ext cx="8796270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TÍNH CHẤT CHIA HẾT CỦA MỘT TỔNG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253774" y="1587845"/>
            <a:ext cx="8596668" cy="62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9pPr>
          </a:lstStyle>
          <a:p>
            <a:pPr algn="l"/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3774" y="2764867"/>
            <a:ext cx="74044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793" y="4044462"/>
            <a:ext cx="2658575" cy="1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3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41" y="0"/>
            <a:ext cx="12192000" cy="674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29"/>
          <p:cNvSpPr txBox="1">
            <a:spLocks noChangeArrowheads="1"/>
          </p:cNvSpPr>
          <p:nvPr/>
        </p:nvSpPr>
        <p:spPr bwMode="auto">
          <a:xfrm>
            <a:off x="1989089" y="926126"/>
            <a:ext cx="4578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56653" y="1639134"/>
            <a:ext cx="8289925" cy="1601788"/>
          </a:xfrm>
          <a:prstGeom prst="rect">
            <a:avLst/>
          </a:prstGeom>
          <a:solidFill>
            <a:schemeClr val="bg1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m, b   m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  m         .................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57131" y="1637183"/>
            <a:ext cx="1303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58109" y="1974692"/>
            <a:ext cx="1319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70182" y="2094774"/>
            <a:ext cx="152087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i="1" dirty="0">
              <a:solidFill>
                <a:srgbClr val="FF0000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93577"/>
              </p:ext>
            </p:extLst>
          </p:nvPr>
        </p:nvGraphicFramePr>
        <p:xfrm>
          <a:off x="2457963" y="2650372"/>
          <a:ext cx="4349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name="Equation" r:id="rId4" imgW="76035" imgH="177415" progId="Equation.DSMT4">
                  <p:embed/>
                </p:oleObj>
              </mc:Choice>
              <mc:Fallback>
                <p:oleObj name="Equation" r:id="rId4" imgW="76035" imgH="177415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963" y="2650372"/>
                        <a:ext cx="4349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708767"/>
              </p:ext>
            </p:extLst>
          </p:nvPr>
        </p:nvGraphicFramePr>
        <p:xfrm>
          <a:off x="3305297" y="2710473"/>
          <a:ext cx="4349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5" name="Equation" r:id="rId6" imgW="76035" imgH="177415" progId="Equation.DSMT4">
                  <p:embed/>
                </p:oleObj>
              </mc:Choice>
              <mc:Fallback>
                <p:oleObj name="Equation" r:id="rId6" imgW="76035" imgH="177415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297" y="2710473"/>
                        <a:ext cx="4349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795065"/>
              </p:ext>
            </p:extLst>
          </p:nvPr>
        </p:nvGraphicFramePr>
        <p:xfrm>
          <a:off x="4547944" y="2650372"/>
          <a:ext cx="4349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" name="Equation" r:id="rId7" imgW="76035" imgH="177415" progId="Equation.DSMT4">
                  <p:embed/>
                </p:oleObj>
              </mc:Choice>
              <mc:Fallback>
                <p:oleObj name="Equation" r:id="rId7" imgW="76035" imgH="177415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7944" y="2650372"/>
                        <a:ext cx="4349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514060"/>
              </p:ext>
            </p:extLst>
          </p:nvPr>
        </p:nvGraphicFramePr>
        <p:xfrm>
          <a:off x="5115852" y="2751504"/>
          <a:ext cx="7715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5852" y="2751504"/>
                        <a:ext cx="771525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805802" y="2717047"/>
            <a:ext cx="1798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 + c) 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5562"/>
              </p:ext>
            </p:extLst>
          </p:nvPr>
        </p:nvGraphicFramePr>
        <p:xfrm>
          <a:off x="7386952" y="2623510"/>
          <a:ext cx="4349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" name="Equation" r:id="rId10" imgW="76035" imgH="177415" progId="Equation.DSMT4">
                  <p:embed/>
                </p:oleObj>
              </mc:Choice>
              <mc:Fallback>
                <p:oleObj name="Equation" r:id="rId10" imgW="76035" imgH="177415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6952" y="2623510"/>
                        <a:ext cx="434975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356653" y="3615534"/>
            <a:ext cx="93940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30   3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18   3,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(30-18)   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58894" y="4154143"/>
            <a:ext cx="2658575" cy="1829924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957641"/>
              </p:ext>
            </p:extLst>
          </p:nvPr>
        </p:nvGraphicFramePr>
        <p:xfrm>
          <a:off x="1823134" y="4102202"/>
          <a:ext cx="165955" cy="364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9" name="Equation" r:id="rId12" imgW="76035" imgH="177415" progId="Equation.DSMT4">
                  <p:embed/>
                </p:oleObj>
              </mc:Choice>
              <mc:Fallback>
                <p:oleObj name="Equation" r:id="rId12" imgW="76035" imgH="17741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3134" y="4102202"/>
                        <a:ext cx="165955" cy="3642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923519"/>
              </p:ext>
            </p:extLst>
          </p:nvPr>
        </p:nvGraphicFramePr>
        <p:xfrm>
          <a:off x="9646578" y="3615534"/>
          <a:ext cx="241603" cy="477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" name="Equation" r:id="rId13" imgW="76035" imgH="177415" progId="Equation.DSMT4">
                  <p:embed/>
                </p:oleObj>
              </mc:Choice>
              <mc:Fallback>
                <p:oleObj name="Equation" r:id="rId13" imgW="76035" imgH="17741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6578" y="3615534"/>
                        <a:ext cx="241603" cy="4770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122455"/>
              </p:ext>
            </p:extLst>
          </p:nvPr>
        </p:nvGraphicFramePr>
        <p:xfrm>
          <a:off x="4470182" y="4051244"/>
          <a:ext cx="207326" cy="463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1" name="Equation" r:id="rId14" imgW="76035" imgH="177415" progId="Equation.DSMT4">
                  <p:embed/>
                </p:oleObj>
              </mc:Choice>
              <mc:Fallback>
                <p:oleObj name="Equation" r:id="rId14" imgW="76035" imgH="17741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182" y="4051244"/>
                        <a:ext cx="207326" cy="4639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943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57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2638062" y="464529"/>
            <a:ext cx="77803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i="1" dirty="0">
              <a:solidFill>
                <a:srgbClr val="0000FF"/>
              </a:solidFill>
              <a:latin typeface="Times New Roman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9"/>
          <p:cNvSpPr txBox="1">
            <a:spLocks noChangeArrowheads="1"/>
          </p:cNvSpPr>
          <p:nvPr/>
        </p:nvSpPr>
        <p:spPr bwMode="auto">
          <a:xfrm>
            <a:off x="564664" y="1062833"/>
            <a:ext cx="5222182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anose="020B7200000000000000" pitchFamily="34" charset="0"/>
              </a:defRPr>
            </a:lvl9pPr>
          </a:lstStyle>
          <a:p>
            <a:pPr algn="l" eaLnBrk="1" hangingPunct="1"/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altLang="en-US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43"/>
          <p:cNvSpPr>
            <a:spLocks noChangeShapeType="1"/>
          </p:cNvSpPr>
          <p:nvPr/>
        </p:nvSpPr>
        <p:spPr bwMode="auto">
          <a:xfrm>
            <a:off x="5929683" y="1293859"/>
            <a:ext cx="63498" cy="43798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40"/>
          <p:cNvSpPr>
            <a:spLocks noChangeArrowheads="1"/>
          </p:cNvSpPr>
          <p:nvPr/>
        </p:nvSpPr>
        <p:spPr bwMode="auto">
          <a:xfrm>
            <a:off x="6136018" y="1312729"/>
            <a:ext cx="5458104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None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70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57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5641" y="948451"/>
            <a:ext cx="8317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6+15+30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7043" y="2667241"/>
            <a:ext cx="8582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6    3, 15    3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30    3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(6 + 15 + 30)   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894" y="4154143"/>
            <a:ext cx="2658575" cy="1829924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727941"/>
              </p:ext>
            </p:extLst>
          </p:nvPr>
        </p:nvGraphicFramePr>
        <p:xfrm>
          <a:off x="1900483" y="3091540"/>
          <a:ext cx="342942" cy="464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Equation" r:id="rId5" imgW="501608" imgH="681375" progId="Equation.DSMT4">
                  <p:embed/>
                </p:oleObj>
              </mc:Choice>
              <mc:Fallback>
                <p:oleObj name="Equation" r:id="rId5" imgW="501608" imgH="68137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483" y="3091540"/>
                        <a:ext cx="342942" cy="4648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416686"/>
              </p:ext>
            </p:extLst>
          </p:nvPr>
        </p:nvGraphicFramePr>
        <p:xfrm>
          <a:off x="2990730" y="3061746"/>
          <a:ext cx="334294" cy="45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Equation" r:id="rId7" imgW="501608" imgH="681375" progId="Equation.DSMT4">
                  <p:embed/>
                </p:oleObj>
              </mc:Choice>
              <mc:Fallback>
                <p:oleObj name="Equation" r:id="rId7" imgW="501608" imgH="68137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730" y="3061746"/>
                        <a:ext cx="334294" cy="453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199277"/>
              </p:ext>
            </p:extLst>
          </p:nvPr>
        </p:nvGraphicFramePr>
        <p:xfrm>
          <a:off x="4367606" y="3044161"/>
          <a:ext cx="360238" cy="488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Equation" r:id="rId8" imgW="501608" imgH="681375" progId="Equation.DSMT4">
                  <p:embed/>
                </p:oleObj>
              </mc:Choice>
              <mc:Fallback>
                <p:oleObj name="Equation" r:id="rId8" imgW="501608" imgH="68137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606" y="3044161"/>
                        <a:ext cx="360238" cy="4883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920595"/>
              </p:ext>
            </p:extLst>
          </p:nvPr>
        </p:nvGraphicFramePr>
        <p:xfrm>
          <a:off x="7371565" y="3074410"/>
          <a:ext cx="326445" cy="442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Equation" r:id="rId9" imgW="501608" imgH="681375" progId="Equation.DSMT4">
                  <p:embed/>
                </p:oleObj>
              </mc:Choice>
              <mc:Fallback>
                <p:oleObj name="Equation" r:id="rId9" imgW="501608" imgH="68137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1565" y="3074410"/>
                        <a:ext cx="326445" cy="4425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621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4918" y="680466"/>
            <a:ext cx="3038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8844" y="3095053"/>
            <a:ext cx="2984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10878" y="1536251"/>
            <a:ext cx="88219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+ 48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lphaLcParenR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 + 12 – 36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0878" y="3705020"/>
            <a:ext cx="87750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21 + x 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905963"/>
              </p:ext>
            </p:extLst>
          </p:nvPr>
        </p:nvGraphicFramePr>
        <p:xfrm>
          <a:off x="4753539" y="3705020"/>
          <a:ext cx="4267004" cy="578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Equation" r:id="rId4" imgW="1091880" imgH="253800" progId="Equation.DSMT4">
                  <p:embed/>
                </p:oleObj>
              </mc:Choice>
              <mc:Fallback>
                <p:oleObj name="Equation" r:id="rId4" imgW="1091880" imgH="253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3539" y="3705020"/>
                        <a:ext cx="4267004" cy="578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748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54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7641" y="515818"/>
            <a:ext cx="5228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800" b="1" u="sng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u="sng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1936909" y="1044436"/>
            <a:ext cx="77803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(3 </a:t>
            </a:r>
            <a:r>
              <a:rPr lang="en-US" alt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b="1" i="1" dirty="0">
              <a:solidFill>
                <a:srgbClr val="0000FF"/>
              </a:solidFill>
              <a:latin typeface="Times New Roman" panose="02020603050405020304" pitchFamily="18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0"/>
          <p:cNvSpPr txBox="1">
            <a:spLocks noChangeArrowheads="1"/>
          </p:cNvSpPr>
          <p:nvPr/>
        </p:nvSpPr>
        <p:spPr bwMode="auto">
          <a:xfrm>
            <a:off x="974304" y="1636943"/>
            <a:ext cx="103562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01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826</TotalTime>
  <Words>1072</Words>
  <PresentationFormat>Widescreen</PresentationFormat>
  <Paragraphs>95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.VnTime</vt:lpstr>
      <vt:lpstr>Arial</vt:lpstr>
      <vt:lpstr>Calibri</vt:lpstr>
      <vt:lpstr>Times</vt:lpstr>
      <vt:lpstr>Times New Roman</vt:lpstr>
      <vt:lpstr>Wingdings</vt:lpstr>
      <vt:lpstr>6_Default Design</vt:lpstr>
      <vt:lpstr>7_Default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2021-07-04T00:32:58Z</dcterms:created>
  <dcterms:modified xsi:type="dcterms:W3CDTF">2021-08-16T18:38:20Z</dcterms:modified>
</cp:coreProperties>
</file>