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71" r:id="rId3"/>
    <p:sldId id="265" r:id="rId4"/>
    <p:sldId id="272" r:id="rId5"/>
    <p:sldId id="273" r:id="rId6"/>
    <p:sldId id="274" r:id="rId7"/>
    <p:sldId id="275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Tahoma" panose="020B0604030504040204" pitchFamily="34" charset="0"/>
      <p:regular r:id="rId13"/>
      <p:bold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C13"/>
    <a:srgbClr val="342012"/>
    <a:srgbClr val="92D050"/>
    <a:srgbClr val="C55A11"/>
    <a:srgbClr val="7C7C7C"/>
    <a:srgbClr val="D9D9D9"/>
    <a:srgbClr val="DEEBF7"/>
    <a:srgbClr val="F8CBAD"/>
    <a:srgbClr val="F6BE9D"/>
    <a:srgbClr val="5C2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70" d="100"/>
          <a:sy n="70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7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8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3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6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3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1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7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7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14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69453-7165-43A7-9CA7-01B0A2AA2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92" y="-247947"/>
            <a:ext cx="5590718" cy="6069389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sp>
        <p:nvSpPr>
          <p:cNvPr id="103" name="Cloud 102">
            <a:extLst>
              <a:ext uri="{FF2B5EF4-FFF2-40B4-BE49-F238E27FC236}">
                <a16:creationId xmlns:a16="http://schemas.microsoft.com/office/drawing/2014/main" id="{90BB6332-19D0-46CD-9A7A-FB2A048893E0}"/>
              </a:ext>
            </a:extLst>
          </p:cNvPr>
          <p:cNvSpPr/>
          <p:nvPr/>
        </p:nvSpPr>
        <p:spPr>
          <a:xfrm>
            <a:off x="12217637" y="905602"/>
            <a:ext cx="1220764" cy="78591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BAD819B-3C8D-46B2-880A-3E3D93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9" r="788" b="9813"/>
          <a:stretch/>
        </p:blipFill>
        <p:spPr>
          <a:xfrm>
            <a:off x="0" y="4274233"/>
            <a:ext cx="12199589" cy="258376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4CDC59A-E4B6-4919-91F4-5DF4010DD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6800" y="1036536"/>
            <a:ext cx="1451632" cy="109803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235">
            <a:extLst>
              <a:ext uri="{FF2B5EF4-FFF2-40B4-BE49-F238E27FC236}">
                <a16:creationId xmlns:a16="http://schemas.microsoft.com/office/drawing/2014/main" id="{9BFF8CDC-B53F-4007-939D-C5394F6CC199}"/>
              </a:ext>
            </a:extLst>
          </p:cNvPr>
          <p:cNvSpPr/>
          <p:nvPr/>
        </p:nvSpPr>
        <p:spPr>
          <a:xfrm>
            <a:off x="9279552" y="1943068"/>
            <a:ext cx="223812" cy="7088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" fmla="*/ 0 w 448222"/>
              <a:gd name="connsiteY0" fmla="*/ 1 h 214711"/>
              <a:gd name="connsiteX1" fmla="*/ 215646 w 448222"/>
              <a:gd name="connsiteY1" fmla="*/ 84230 h 214711"/>
              <a:gd name="connsiteX2" fmla="*/ 448222 w 448222"/>
              <a:gd name="connsiteY2" fmla="*/ 1 h 214711"/>
              <a:gd name="connsiteX3" fmla="*/ 448222 w 448222"/>
              <a:gd name="connsiteY3" fmla="*/ 214711 h 214711"/>
              <a:gd name="connsiteX4" fmla="*/ 0 w 448222"/>
              <a:gd name="connsiteY4" fmla="*/ 214711 h 214711"/>
              <a:gd name="connsiteX5" fmla="*/ 0 w 448222"/>
              <a:gd name="connsiteY5" fmla="*/ 1 h 214711"/>
              <a:gd name="connsiteX0" fmla="*/ 0 w 521374"/>
              <a:gd name="connsiteY0" fmla="*/ 1 h 214711"/>
              <a:gd name="connsiteX1" fmla="*/ 215646 w 521374"/>
              <a:gd name="connsiteY1" fmla="*/ 84230 h 214711"/>
              <a:gd name="connsiteX2" fmla="*/ 521374 w 521374"/>
              <a:gd name="connsiteY2" fmla="*/ 18289 h 214711"/>
              <a:gd name="connsiteX3" fmla="*/ 448222 w 521374"/>
              <a:gd name="connsiteY3" fmla="*/ 214711 h 214711"/>
              <a:gd name="connsiteX4" fmla="*/ 0 w 521374"/>
              <a:gd name="connsiteY4" fmla="*/ 214711 h 214711"/>
              <a:gd name="connsiteX5" fmla="*/ 0 w 521374"/>
              <a:gd name="connsiteY5" fmla="*/ 1 h 214711"/>
              <a:gd name="connsiteX0" fmla="*/ 0 w 582334"/>
              <a:gd name="connsiteY0" fmla="*/ 1 h 220807"/>
              <a:gd name="connsiteX1" fmla="*/ 276606 w 582334"/>
              <a:gd name="connsiteY1" fmla="*/ 90326 h 220807"/>
              <a:gd name="connsiteX2" fmla="*/ 582334 w 582334"/>
              <a:gd name="connsiteY2" fmla="*/ 24385 h 220807"/>
              <a:gd name="connsiteX3" fmla="*/ 509182 w 582334"/>
              <a:gd name="connsiteY3" fmla="*/ 220807 h 220807"/>
              <a:gd name="connsiteX4" fmla="*/ 60960 w 582334"/>
              <a:gd name="connsiteY4" fmla="*/ 220807 h 220807"/>
              <a:gd name="connsiteX5" fmla="*/ 0 w 582334"/>
              <a:gd name="connsiteY5" fmla="*/ 1 h 220807"/>
              <a:gd name="connsiteX0" fmla="*/ 0 w 582334"/>
              <a:gd name="connsiteY0" fmla="*/ 1 h 245191"/>
              <a:gd name="connsiteX1" fmla="*/ 276606 w 582334"/>
              <a:gd name="connsiteY1" fmla="*/ 90326 h 245191"/>
              <a:gd name="connsiteX2" fmla="*/ 582334 w 582334"/>
              <a:gd name="connsiteY2" fmla="*/ 24385 h 245191"/>
              <a:gd name="connsiteX3" fmla="*/ 509182 w 582334"/>
              <a:gd name="connsiteY3" fmla="*/ 220807 h 245191"/>
              <a:gd name="connsiteX4" fmla="*/ 243840 w 582334"/>
              <a:gd name="connsiteY4" fmla="*/ 245191 h 245191"/>
              <a:gd name="connsiteX5" fmla="*/ 0 w 582334"/>
              <a:gd name="connsiteY5" fmla="*/ 1 h 245191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243840 w 582334"/>
              <a:gd name="connsiteY4" fmla="*/ 245191 h 251287"/>
              <a:gd name="connsiteX5" fmla="*/ 0 w 582334"/>
              <a:gd name="connsiteY5" fmla="*/ 1 h 251287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158496 w 582334"/>
              <a:gd name="connsiteY4" fmla="*/ 226903 h 251287"/>
              <a:gd name="connsiteX5" fmla="*/ 0 w 582334"/>
              <a:gd name="connsiteY5" fmla="*/ 1 h 251287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58496 w 582334"/>
              <a:gd name="connsiteY4" fmla="*/ 226903 h 226903"/>
              <a:gd name="connsiteX5" fmla="*/ 0 w 582334"/>
              <a:gd name="connsiteY5" fmla="*/ 1 h 226903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64592 w 582334"/>
              <a:gd name="connsiteY4" fmla="*/ 184231 h 226903"/>
              <a:gd name="connsiteX5" fmla="*/ 0 w 582334"/>
              <a:gd name="connsiteY5" fmla="*/ 1 h 22690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64592 w 582334"/>
              <a:gd name="connsiteY4" fmla="*/ 184231 h 196423"/>
              <a:gd name="connsiteX5" fmla="*/ 0 w 582334"/>
              <a:gd name="connsiteY5" fmla="*/ 1 h 19642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70688 w 582334"/>
              <a:gd name="connsiteY4" fmla="*/ 172039 h 196423"/>
              <a:gd name="connsiteX5" fmla="*/ 0 w 582334"/>
              <a:gd name="connsiteY5" fmla="*/ 1 h 196423"/>
              <a:gd name="connsiteX0" fmla="*/ 0 w 582334"/>
              <a:gd name="connsiteY0" fmla="*/ 1 h 184231"/>
              <a:gd name="connsiteX1" fmla="*/ 276606 w 582334"/>
              <a:gd name="connsiteY1" fmla="*/ 90326 h 184231"/>
              <a:gd name="connsiteX2" fmla="*/ 582334 w 582334"/>
              <a:gd name="connsiteY2" fmla="*/ 24385 h 184231"/>
              <a:gd name="connsiteX3" fmla="*/ 375070 w 582334"/>
              <a:gd name="connsiteY3" fmla="*/ 184231 h 184231"/>
              <a:gd name="connsiteX4" fmla="*/ 170688 w 582334"/>
              <a:gd name="connsiteY4" fmla="*/ 172039 h 184231"/>
              <a:gd name="connsiteX5" fmla="*/ 0 w 582334"/>
              <a:gd name="connsiteY5" fmla="*/ 1 h 184231"/>
              <a:gd name="connsiteX0" fmla="*/ 0 w 588271"/>
              <a:gd name="connsiteY0" fmla="*/ 1 h 184231"/>
              <a:gd name="connsiteX1" fmla="*/ 276606 w 588271"/>
              <a:gd name="connsiteY1" fmla="*/ 90326 h 184231"/>
              <a:gd name="connsiteX2" fmla="*/ 582334 w 588271"/>
              <a:gd name="connsiteY2" fmla="*/ 24385 h 184231"/>
              <a:gd name="connsiteX3" fmla="*/ 375070 w 588271"/>
              <a:gd name="connsiteY3" fmla="*/ 184231 h 184231"/>
              <a:gd name="connsiteX4" fmla="*/ 170688 w 588271"/>
              <a:gd name="connsiteY4" fmla="*/ 172039 h 184231"/>
              <a:gd name="connsiteX5" fmla="*/ 0 w 588271"/>
              <a:gd name="connsiteY5" fmla="*/ 1 h 184231"/>
              <a:gd name="connsiteX0" fmla="*/ 0 w 588271"/>
              <a:gd name="connsiteY0" fmla="*/ 2887 h 187117"/>
              <a:gd name="connsiteX1" fmla="*/ 276606 w 588271"/>
              <a:gd name="connsiteY1" fmla="*/ 93212 h 187117"/>
              <a:gd name="connsiteX2" fmla="*/ 582334 w 588271"/>
              <a:gd name="connsiteY2" fmla="*/ 27271 h 187117"/>
              <a:gd name="connsiteX3" fmla="*/ 375070 w 588271"/>
              <a:gd name="connsiteY3" fmla="*/ 187117 h 187117"/>
              <a:gd name="connsiteX4" fmla="*/ 170688 w 588271"/>
              <a:gd name="connsiteY4" fmla="*/ 174925 h 187117"/>
              <a:gd name="connsiteX5" fmla="*/ 0 w 588271"/>
              <a:gd name="connsiteY5" fmla="*/ 2887 h 187117"/>
              <a:gd name="connsiteX0" fmla="*/ 0 w 535470"/>
              <a:gd name="connsiteY0" fmla="*/ 18746 h 202976"/>
              <a:gd name="connsiteX1" fmla="*/ 276606 w 535470"/>
              <a:gd name="connsiteY1" fmla="*/ 109071 h 202976"/>
              <a:gd name="connsiteX2" fmla="*/ 527470 w 535470"/>
              <a:gd name="connsiteY2" fmla="*/ 24842 h 202976"/>
              <a:gd name="connsiteX3" fmla="*/ 375070 w 535470"/>
              <a:gd name="connsiteY3" fmla="*/ 202976 h 202976"/>
              <a:gd name="connsiteX4" fmla="*/ 170688 w 535470"/>
              <a:gd name="connsiteY4" fmla="*/ 190784 h 202976"/>
              <a:gd name="connsiteX5" fmla="*/ 0 w 535470"/>
              <a:gd name="connsiteY5" fmla="*/ 18746 h 202976"/>
              <a:gd name="connsiteX0" fmla="*/ 0 w 535470"/>
              <a:gd name="connsiteY0" fmla="*/ 14452 h 198682"/>
              <a:gd name="connsiteX1" fmla="*/ 313182 w 535470"/>
              <a:gd name="connsiteY1" fmla="*/ 147449 h 198682"/>
              <a:gd name="connsiteX2" fmla="*/ 527470 w 535470"/>
              <a:gd name="connsiteY2" fmla="*/ 20548 h 198682"/>
              <a:gd name="connsiteX3" fmla="*/ 375070 w 535470"/>
              <a:gd name="connsiteY3" fmla="*/ 198682 h 198682"/>
              <a:gd name="connsiteX4" fmla="*/ 170688 w 535470"/>
              <a:gd name="connsiteY4" fmla="*/ 186490 h 198682"/>
              <a:gd name="connsiteX5" fmla="*/ 0 w 535470"/>
              <a:gd name="connsiteY5" fmla="*/ 14452 h 198682"/>
              <a:gd name="connsiteX0" fmla="*/ 0 w 535470"/>
              <a:gd name="connsiteY0" fmla="*/ 1 h 184231"/>
              <a:gd name="connsiteX1" fmla="*/ 313182 w 535470"/>
              <a:gd name="connsiteY1" fmla="*/ 132998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40208 w 535470"/>
              <a:gd name="connsiteY4" fmla="*/ 17965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0 w 535470"/>
              <a:gd name="connsiteY4" fmla="*/ 1 h 18423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3850"/>
              <a:gd name="connsiteY0" fmla="*/ 1 h 191851"/>
              <a:gd name="connsiteX1" fmla="*/ 282702 w 533850"/>
              <a:gd name="connsiteY1" fmla="*/ 102517 h 191851"/>
              <a:gd name="connsiteX2" fmla="*/ 527470 w 533850"/>
              <a:gd name="connsiteY2" fmla="*/ 6097 h 191851"/>
              <a:gd name="connsiteX3" fmla="*/ 283630 w 533850"/>
              <a:gd name="connsiteY3" fmla="*/ 191851 h 191851"/>
              <a:gd name="connsiteX4" fmla="*/ 0 w 533850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86534"/>
              <a:gd name="connsiteY0" fmla="*/ 32004 h 185753"/>
              <a:gd name="connsiteX1" fmla="*/ 313182 w 586534"/>
              <a:gd name="connsiteY1" fmla="*/ 96419 h 185753"/>
              <a:gd name="connsiteX2" fmla="*/ 580810 w 586534"/>
              <a:gd name="connsiteY2" fmla="*/ 0 h 185753"/>
              <a:gd name="connsiteX3" fmla="*/ 314110 w 586534"/>
              <a:gd name="connsiteY3" fmla="*/ 185753 h 185753"/>
              <a:gd name="connsiteX4" fmla="*/ 0 w 586534"/>
              <a:gd name="connsiteY4" fmla="*/ 32004 h 1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7FCEA70-A529-4A55-8DBA-4F640615BF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75">
            <a:off x="9078703" y="4238668"/>
            <a:ext cx="401437" cy="2515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220E2D7-72D9-4707-84CD-E8EF2CCFCF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0498" y="3170490"/>
            <a:ext cx="2457920" cy="36216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9309D65C-5A3D-4E67-8F8B-B5DF11604DF7}"/>
              </a:ext>
            </a:extLst>
          </p:cNvPr>
          <p:cNvSpPr txBox="1"/>
          <p:nvPr/>
        </p:nvSpPr>
        <p:spPr>
          <a:xfrm>
            <a:off x="9239713" y="162423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E918C2-D900-47A6-9CA3-5B706C7E8F4A}"/>
              </a:ext>
            </a:extLst>
          </p:cNvPr>
          <p:cNvSpPr/>
          <p:nvPr/>
        </p:nvSpPr>
        <p:spPr>
          <a:xfrm>
            <a:off x="568665" y="1129346"/>
            <a:ext cx="49542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bạn, điều gì xảy ra khi một người nguyên thủy nhìn thấy một quả bóng bay.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 nhiên, anh ta sẽ tìm cách tấn công nó để tự vệ.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giúp quả bóng bay tránh xa anh ta.</a:t>
            </a:r>
          </a:p>
          <a:p>
            <a:pPr lvl="0" algn="just">
              <a:defRPr/>
            </a:pP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you, what happens when the original human see a balloon.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course, he would manage to find ways how to attack it for self defince.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to let the balloon fly far way from him.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9BD12B-5B74-4381-B190-E695B0A6909C}"/>
              </a:ext>
            </a:extLst>
          </p:cNvPr>
          <p:cNvSpPr/>
          <p:nvPr/>
        </p:nvSpPr>
        <p:spPr>
          <a:xfrm>
            <a:off x="568665" y="870988"/>
            <a:ext cx="495824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1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</a:p>
          <a:p>
            <a:pPr lvl="0" algn="just">
              <a:defRPr/>
            </a:pP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).</a:t>
            </a:r>
          </a:p>
          <a:p>
            <a:pPr lvl="0" algn="just">
              <a:defRPr/>
            </a:pP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lvl="0" algn="just">
              <a:defRPr/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play :</a:t>
            </a:r>
          </a:p>
          <a:p>
            <a:pPr lvl="0" algn="just"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answers the questions quickly to within 15 second (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answers may be given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continuosly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until there is a correct answer ).</a:t>
            </a:r>
          </a:p>
          <a:p>
            <a:pPr lvl="0" algn="just"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 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student answers correctly then teacher just click on the screen.</a:t>
            </a:r>
          </a:p>
          <a:p>
            <a:pPr lvl="0" algn="just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click on the stone icon to continue the following questions.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DE8863-6F92-44F0-BC53-736674868E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66635" y="4612849"/>
            <a:ext cx="2194750" cy="1774090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52677A-9154-4621-B87E-651E515BBFDA}"/>
              </a:ext>
            </a:extLst>
          </p:cNvPr>
          <p:cNvSpPr/>
          <p:nvPr/>
        </p:nvSpPr>
        <p:spPr>
          <a:xfrm rot="5400000">
            <a:off x="5622840" y="5192968"/>
            <a:ext cx="807063" cy="746224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" fmla="*/ 0 w 789524"/>
              <a:gd name="connsiteY0" fmla="*/ 699448 h 699448"/>
              <a:gd name="connsiteX1" fmla="*/ 134862 w 789524"/>
              <a:gd name="connsiteY1" fmla="*/ 355557 h 699448"/>
              <a:gd name="connsiteX2" fmla="*/ 394762 w 789524"/>
              <a:gd name="connsiteY2" fmla="*/ 0 h 699448"/>
              <a:gd name="connsiteX3" fmla="*/ 789524 w 789524"/>
              <a:gd name="connsiteY3" fmla="*/ 699448 h 699448"/>
              <a:gd name="connsiteX4" fmla="*/ 0 w 789524"/>
              <a:gd name="connsiteY4" fmla="*/ 699448 h 699448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789524 w 789524"/>
              <a:gd name="connsiteY3" fmla="*/ 699448 h 732749"/>
              <a:gd name="connsiteX4" fmla="*/ 371082 w 789524"/>
              <a:gd name="connsiteY4" fmla="*/ 732747 h 732749"/>
              <a:gd name="connsiteX5" fmla="*/ 0 w 789524"/>
              <a:gd name="connsiteY5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89524 w 789524"/>
              <a:gd name="connsiteY4" fmla="*/ 699448 h 732749"/>
              <a:gd name="connsiteX5" fmla="*/ 371082 w 789524"/>
              <a:gd name="connsiteY5" fmla="*/ 732747 h 732749"/>
              <a:gd name="connsiteX6" fmla="*/ 0 w 789524"/>
              <a:gd name="connsiteY6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10176 w 789524"/>
              <a:gd name="connsiteY4" fmla="*/ 549867 h 732749"/>
              <a:gd name="connsiteX5" fmla="*/ 789524 w 789524"/>
              <a:gd name="connsiteY5" fmla="*/ 699448 h 732749"/>
              <a:gd name="connsiteX6" fmla="*/ 371082 w 789524"/>
              <a:gd name="connsiteY6" fmla="*/ 732747 h 732749"/>
              <a:gd name="connsiteX7" fmla="*/ 0 w 789524"/>
              <a:gd name="connsiteY7" fmla="*/ 699448 h 732749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394762 w 789524"/>
              <a:gd name="connsiteY2" fmla="*/ 1268 h 734017"/>
              <a:gd name="connsiteX3" fmla="*/ 523486 w 789524"/>
              <a:gd name="connsiteY3" fmla="*/ 234905 h 734017"/>
              <a:gd name="connsiteX4" fmla="*/ 573016 w 789524"/>
              <a:gd name="connsiteY4" fmla="*/ 391115 h 734017"/>
              <a:gd name="connsiteX5" fmla="*/ 710176 w 789524"/>
              <a:gd name="connsiteY5" fmla="*/ 551135 h 734017"/>
              <a:gd name="connsiteX6" fmla="*/ 789524 w 789524"/>
              <a:gd name="connsiteY6" fmla="*/ 700716 h 734017"/>
              <a:gd name="connsiteX7" fmla="*/ 371082 w 789524"/>
              <a:gd name="connsiteY7" fmla="*/ 734015 h 734017"/>
              <a:gd name="connsiteX8" fmla="*/ 0 w 789524"/>
              <a:gd name="connsiteY8" fmla="*/ 700716 h 734017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275836 w 789524"/>
              <a:gd name="connsiteY2" fmla="*/ 212045 h 734017"/>
              <a:gd name="connsiteX3" fmla="*/ 394762 w 789524"/>
              <a:gd name="connsiteY3" fmla="*/ 1268 h 734017"/>
              <a:gd name="connsiteX4" fmla="*/ 523486 w 789524"/>
              <a:gd name="connsiteY4" fmla="*/ 234905 h 734017"/>
              <a:gd name="connsiteX5" fmla="*/ 573016 w 789524"/>
              <a:gd name="connsiteY5" fmla="*/ 391115 h 734017"/>
              <a:gd name="connsiteX6" fmla="*/ 710176 w 789524"/>
              <a:gd name="connsiteY6" fmla="*/ 551135 h 734017"/>
              <a:gd name="connsiteX7" fmla="*/ 789524 w 789524"/>
              <a:gd name="connsiteY7" fmla="*/ 700716 h 734017"/>
              <a:gd name="connsiteX8" fmla="*/ 371082 w 789524"/>
              <a:gd name="connsiteY8" fmla="*/ 734015 h 734017"/>
              <a:gd name="connsiteX9" fmla="*/ 0 w 789524"/>
              <a:gd name="connsiteY9" fmla="*/ 700716 h 734017"/>
              <a:gd name="connsiteX0" fmla="*/ 17539 w 807063"/>
              <a:gd name="connsiteY0" fmla="*/ 700716 h 734017"/>
              <a:gd name="connsiteX1" fmla="*/ 60965 w 807063"/>
              <a:gd name="connsiteY1" fmla="*/ 532085 h 734017"/>
              <a:gd name="connsiteX2" fmla="*/ 152401 w 807063"/>
              <a:gd name="connsiteY2" fmla="*/ 356825 h 734017"/>
              <a:gd name="connsiteX3" fmla="*/ 293375 w 807063"/>
              <a:gd name="connsiteY3" fmla="*/ 212045 h 734017"/>
              <a:gd name="connsiteX4" fmla="*/ 412301 w 807063"/>
              <a:gd name="connsiteY4" fmla="*/ 1268 h 734017"/>
              <a:gd name="connsiteX5" fmla="*/ 541025 w 807063"/>
              <a:gd name="connsiteY5" fmla="*/ 234905 h 734017"/>
              <a:gd name="connsiteX6" fmla="*/ 590555 w 807063"/>
              <a:gd name="connsiteY6" fmla="*/ 391115 h 734017"/>
              <a:gd name="connsiteX7" fmla="*/ 727715 w 807063"/>
              <a:gd name="connsiteY7" fmla="*/ 551135 h 734017"/>
              <a:gd name="connsiteX8" fmla="*/ 807063 w 807063"/>
              <a:gd name="connsiteY8" fmla="*/ 700716 h 734017"/>
              <a:gd name="connsiteX9" fmla="*/ 388621 w 807063"/>
              <a:gd name="connsiteY9" fmla="*/ 734015 h 734017"/>
              <a:gd name="connsiteX10" fmla="*/ 17539 w 807063"/>
              <a:gd name="connsiteY10" fmla="*/ 700716 h 734017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388621 w 807063"/>
              <a:gd name="connsiteY9" fmla="*/ 734015 h 746224"/>
              <a:gd name="connsiteX10" fmla="*/ 186692 w 807063"/>
              <a:gd name="connsiteY10" fmla="*/ 745444 h 746224"/>
              <a:gd name="connsiteX11" fmla="*/ 17539 w 807063"/>
              <a:gd name="connsiteY11" fmla="*/ 700716 h 746224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563885 w 807063"/>
              <a:gd name="connsiteY9" fmla="*/ 707344 h 746224"/>
              <a:gd name="connsiteX10" fmla="*/ 388621 w 807063"/>
              <a:gd name="connsiteY10" fmla="*/ 734015 h 746224"/>
              <a:gd name="connsiteX11" fmla="*/ 186692 w 807063"/>
              <a:gd name="connsiteY11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nhacnendungdebongbe">
            <a:hlinkClick r:id="" action="ppaction://media"/>
            <a:extLst>
              <a:ext uri="{FF2B5EF4-FFF2-40B4-BE49-F238E27FC236}">
                <a16:creationId xmlns:a16="http://schemas.microsoft.com/office/drawing/2014/main" id="{93CB2537-E971-4EA7-B3E2-290759D3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A95C1A-5F8E-472D-B40F-3B66F7766301}"/>
              </a:ext>
            </a:extLst>
          </p:cNvPr>
          <p:cNvSpPr/>
          <p:nvPr/>
        </p:nvSpPr>
        <p:spPr>
          <a:xfrm>
            <a:off x="3368051" y="6133391"/>
            <a:ext cx="614680" cy="450381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121920 w 589280"/>
              <a:gd name="connsiteY9" fmla="*/ 375920 h 418115"/>
              <a:gd name="connsiteX10" fmla="*/ 0 w 589280"/>
              <a:gd name="connsiteY10" fmla="*/ 201414 h 418115"/>
              <a:gd name="connsiteX0" fmla="*/ 0 w 523240"/>
              <a:gd name="connsiteY0" fmla="*/ 99814 h 418115"/>
              <a:gd name="connsiteX1" fmla="*/ 157480 w 523240"/>
              <a:gd name="connsiteY1" fmla="*/ 284480 h 418115"/>
              <a:gd name="connsiteX2" fmla="*/ 233680 w 523240"/>
              <a:gd name="connsiteY2" fmla="*/ 0 h 418115"/>
              <a:gd name="connsiteX3" fmla="*/ 335280 w 523240"/>
              <a:gd name="connsiteY3" fmla="*/ 243840 h 418115"/>
              <a:gd name="connsiteX4" fmla="*/ 523240 w 523240"/>
              <a:gd name="connsiteY4" fmla="*/ 74414 h 418115"/>
              <a:gd name="connsiteX5" fmla="*/ 477829 w 523240"/>
              <a:gd name="connsiteY5" fmla="*/ 249413 h 418115"/>
              <a:gd name="connsiteX6" fmla="*/ 477520 w 523240"/>
              <a:gd name="connsiteY6" fmla="*/ 386080 h 418115"/>
              <a:gd name="connsiteX7" fmla="*/ 320349 w 523240"/>
              <a:gd name="connsiteY7" fmla="*/ 391653 h 418115"/>
              <a:gd name="connsiteX8" fmla="*/ 157480 w 523240"/>
              <a:gd name="connsiteY8" fmla="*/ 406400 h 418115"/>
              <a:gd name="connsiteX9" fmla="*/ 55880 w 523240"/>
              <a:gd name="connsiteY9" fmla="*/ 375920 h 418115"/>
              <a:gd name="connsiteX10" fmla="*/ 0 w 523240"/>
              <a:gd name="connsiteY10" fmla="*/ 99814 h 418115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233680 w 614680"/>
              <a:gd name="connsiteY2" fmla="*/ 322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55880 w 614680"/>
              <a:gd name="connsiteY2" fmla="*/ 576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4D242C-5A27-4F76-BFB0-8A1A333008F5}"/>
              </a:ext>
            </a:extLst>
          </p:cNvPr>
          <p:cNvSpPr/>
          <p:nvPr/>
        </p:nvSpPr>
        <p:spPr>
          <a:xfrm>
            <a:off x="3460955" y="4199990"/>
            <a:ext cx="411553" cy="2433483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" fmla="*/ 0 w 404236"/>
              <a:gd name="connsiteY0" fmla="*/ 38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0 w 404236"/>
              <a:gd name="connsiteY4" fmla="*/ 38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140970 w 404236"/>
              <a:gd name="connsiteY4" fmla="*/ 419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66439 w 404236"/>
              <a:gd name="connsiteY4" fmla="*/ 317932 h 2521692"/>
              <a:gd name="connsiteX5" fmla="*/ 140970 w 404236"/>
              <a:gd name="connsiteY5" fmla="*/ 41910 h 2521692"/>
              <a:gd name="connsiteX0" fmla="*/ 150950 w 414216"/>
              <a:gd name="connsiteY0" fmla="*/ 41910 h 2521692"/>
              <a:gd name="connsiteX1" fmla="*/ 414216 w 414216"/>
              <a:gd name="connsiteY1" fmla="*/ 0 h 2521692"/>
              <a:gd name="connsiteX2" fmla="*/ 326586 w 414216"/>
              <a:gd name="connsiteY2" fmla="*/ 2521692 h 2521692"/>
              <a:gd name="connsiteX3" fmla="*/ 9980 w 414216"/>
              <a:gd name="connsiteY3" fmla="*/ 2521692 h 2521692"/>
              <a:gd name="connsiteX4" fmla="*/ 103089 w 414216"/>
              <a:gd name="connsiteY4" fmla="*/ 969442 h 2521692"/>
              <a:gd name="connsiteX5" fmla="*/ 76419 w 414216"/>
              <a:gd name="connsiteY5" fmla="*/ 317932 h 2521692"/>
              <a:gd name="connsiteX6" fmla="*/ 150950 w 414216"/>
              <a:gd name="connsiteY6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32981 w 420611"/>
              <a:gd name="connsiteY2" fmla="*/ 2521692 h 2521692"/>
              <a:gd name="connsiteX3" fmla="*/ 16375 w 420611"/>
              <a:gd name="connsiteY3" fmla="*/ 2521692 h 2521692"/>
              <a:gd name="connsiteX4" fmla="*/ 48524 w 420611"/>
              <a:gd name="connsiteY4" fmla="*/ 1521892 h 2521692"/>
              <a:gd name="connsiteX5" fmla="*/ 109484 w 420611"/>
              <a:gd name="connsiteY5" fmla="*/ 969442 h 2521692"/>
              <a:gd name="connsiteX6" fmla="*/ 82814 w 420611"/>
              <a:gd name="connsiteY6" fmla="*/ 317932 h 2521692"/>
              <a:gd name="connsiteX7" fmla="*/ 157345 w 420611"/>
              <a:gd name="connsiteY7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32981 w 420611"/>
              <a:gd name="connsiteY3" fmla="*/ 2521692 h 2521692"/>
              <a:gd name="connsiteX4" fmla="*/ 16375 w 420611"/>
              <a:gd name="connsiteY4" fmla="*/ 2521692 h 2521692"/>
              <a:gd name="connsiteX5" fmla="*/ 48524 w 420611"/>
              <a:gd name="connsiteY5" fmla="*/ 1521892 h 2521692"/>
              <a:gd name="connsiteX6" fmla="*/ 109484 w 420611"/>
              <a:gd name="connsiteY6" fmla="*/ 969442 h 2521692"/>
              <a:gd name="connsiteX7" fmla="*/ 82814 w 420611"/>
              <a:gd name="connsiteY7" fmla="*/ 317932 h 2521692"/>
              <a:gd name="connsiteX8" fmla="*/ 157345 w 420611"/>
              <a:gd name="connsiteY8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64755 w 420611"/>
              <a:gd name="connsiteY3" fmla="*/ 1899082 h 2521692"/>
              <a:gd name="connsiteX4" fmla="*/ 332981 w 420611"/>
              <a:gd name="connsiteY4" fmla="*/ 2521692 h 2521692"/>
              <a:gd name="connsiteX5" fmla="*/ 16375 w 420611"/>
              <a:gd name="connsiteY5" fmla="*/ 2521692 h 2521692"/>
              <a:gd name="connsiteX6" fmla="*/ 48524 w 420611"/>
              <a:gd name="connsiteY6" fmla="*/ 1521892 h 2521692"/>
              <a:gd name="connsiteX7" fmla="*/ 109484 w 420611"/>
              <a:gd name="connsiteY7" fmla="*/ 969442 h 2521692"/>
              <a:gd name="connsiteX8" fmla="*/ 82814 w 420611"/>
              <a:gd name="connsiteY8" fmla="*/ 317932 h 2521692"/>
              <a:gd name="connsiteX9" fmla="*/ 157345 w 420611"/>
              <a:gd name="connsiteY9" fmla="*/ 41910 h 2521692"/>
              <a:gd name="connsiteX0" fmla="*/ 157345 w 431561"/>
              <a:gd name="connsiteY0" fmla="*/ 41910 h 2521692"/>
              <a:gd name="connsiteX1" fmla="*/ 420611 w 431561"/>
              <a:gd name="connsiteY1" fmla="*/ 0 h 2521692"/>
              <a:gd name="connsiteX2" fmla="*/ 368565 w 431561"/>
              <a:gd name="connsiteY2" fmla="*/ 531292 h 2521692"/>
              <a:gd name="connsiteX3" fmla="*/ 319035 w 431561"/>
              <a:gd name="connsiteY3" fmla="*/ 1380922 h 2521692"/>
              <a:gd name="connsiteX4" fmla="*/ 364755 w 431561"/>
              <a:gd name="connsiteY4" fmla="*/ 1899082 h 2521692"/>
              <a:gd name="connsiteX5" fmla="*/ 332981 w 431561"/>
              <a:gd name="connsiteY5" fmla="*/ 2521692 h 2521692"/>
              <a:gd name="connsiteX6" fmla="*/ 16375 w 431561"/>
              <a:gd name="connsiteY6" fmla="*/ 2521692 h 2521692"/>
              <a:gd name="connsiteX7" fmla="*/ 48524 w 431561"/>
              <a:gd name="connsiteY7" fmla="*/ 1521892 h 2521692"/>
              <a:gd name="connsiteX8" fmla="*/ 109484 w 431561"/>
              <a:gd name="connsiteY8" fmla="*/ 969442 h 2521692"/>
              <a:gd name="connsiteX9" fmla="*/ 82814 w 431561"/>
              <a:gd name="connsiteY9" fmla="*/ 317932 h 2521692"/>
              <a:gd name="connsiteX10" fmla="*/ 157345 w 431561"/>
              <a:gd name="connsiteY10" fmla="*/ 41910 h 2521692"/>
              <a:gd name="connsiteX0" fmla="*/ 157345 w 411553"/>
              <a:gd name="connsiteY0" fmla="*/ 0 h 2479782"/>
              <a:gd name="connsiteX1" fmla="*/ 397462 w 411553"/>
              <a:gd name="connsiteY1" fmla="*/ 120136 h 2479782"/>
              <a:gd name="connsiteX2" fmla="*/ 368565 w 411553"/>
              <a:gd name="connsiteY2" fmla="*/ 489382 h 2479782"/>
              <a:gd name="connsiteX3" fmla="*/ 319035 w 411553"/>
              <a:gd name="connsiteY3" fmla="*/ 1339012 h 2479782"/>
              <a:gd name="connsiteX4" fmla="*/ 364755 w 411553"/>
              <a:gd name="connsiteY4" fmla="*/ 1857172 h 2479782"/>
              <a:gd name="connsiteX5" fmla="*/ 332981 w 411553"/>
              <a:gd name="connsiteY5" fmla="*/ 2479782 h 2479782"/>
              <a:gd name="connsiteX6" fmla="*/ 16375 w 411553"/>
              <a:gd name="connsiteY6" fmla="*/ 2479782 h 2479782"/>
              <a:gd name="connsiteX7" fmla="*/ 48524 w 411553"/>
              <a:gd name="connsiteY7" fmla="*/ 1479982 h 2479782"/>
              <a:gd name="connsiteX8" fmla="*/ 109484 w 411553"/>
              <a:gd name="connsiteY8" fmla="*/ 927532 h 2479782"/>
              <a:gd name="connsiteX9" fmla="*/ 82814 w 411553"/>
              <a:gd name="connsiteY9" fmla="*/ 276022 h 2479782"/>
              <a:gd name="connsiteX10" fmla="*/ 157345 w 411553"/>
              <a:gd name="connsiteY10" fmla="*/ 0 h 2479782"/>
              <a:gd name="connsiteX0" fmla="*/ 134195 w 411553"/>
              <a:gd name="connsiteY0" fmla="*/ 0 h 2433483"/>
              <a:gd name="connsiteX1" fmla="*/ 397462 w 411553"/>
              <a:gd name="connsiteY1" fmla="*/ 73837 h 2433483"/>
              <a:gd name="connsiteX2" fmla="*/ 368565 w 411553"/>
              <a:gd name="connsiteY2" fmla="*/ 443083 h 2433483"/>
              <a:gd name="connsiteX3" fmla="*/ 319035 w 411553"/>
              <a:gd name="connsiteY3" fmla="*/ 1292713 h 2433483"/>
              <a:gd name="connsiteX4" fmla="*/ 364755 w 411553"/>
              <a:gd name="connsiteY4" fmla="*/ 1810873 h 2433483"/>
              <a:gd name="connsiteX5" fmla="*/ 332981 w 411553"/>
              <a:gd name="connsiteY5" fmla="*/ 2433483 h 2433483"/>
              <a:gd name="connsiteX6" fmla="*/ 16375 w 411553"/>
              <a:gd name="connsiteY6" fmla="*/ 2433483 h 2433483"/>
              <a:gd name="connsiteX7" fmla="*/ 48524 w 411553"/>
              <a:gd name="connsiteY7" fmla="*/ 1433683 h 2433483"/>
              <a:gd name="connsiteX8" fmla="*/ 109484 w 411553"/>
              <a:gd name="connsiteY8" fmla="*/ 881233 h 2433483"/>
              <a:gd name="connsiteX9" fmla="*/ 82814 w 411553"/>
              <a:gd name="connsiteY9" fmla="*/ 229723 h 2433483"/>
              <a:gd name="connsiteX10" fmla="*/ 134195 w 411553"/>
              <a:gd name="connsiteY10" fmla="*/ 0 h 24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8A88D-570D-402D-A1C7-D05F2F29F627}"/>
              </a:ext>
            </a:extLst>
          </p:cNvPr>
          <p:cNvSpPr txBox="1"/>
          <p:nvPr/>
        </p:nvSpPr>
        <p:spPr>
          <a:xfrm>
            <a:off x="2343837" y="4495800"/>
            <a:ext cx="2665799" cy="852113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" fmla="*/ 0 w 2574359"/>
              <a:gd name="connsiteY0" fmla="*/ 0 h 769441"/>
              <a:gd name="connsiteX1" fmla="*/ 368883 w 2574359"/>
              <a:gd name="connsiteY1" fmla="*/ 31628 h 769441"/>
              <a:gd name="connsiteX2" fmla="*/ 2574359 w 2574359"/>
              <a:gd name="connsiteY2" fmla="*/ 0 h 769441"/>
              <a:gd name="connsiteX3" fmla="*/ 2574359 w 2574359"/>
              <a:gd name="connsiteY3" fmla="*/ 769441 h 769441"/>
              <a:gd name="connsiteX4" fmla="*/ 0 w 2574359"/>
              <a:gd name="connsiteY4" fmla="*/ 769441 h 769441"/>
              <a:gd name="connsiteX5" fmla="*/ 0 w 2574359"/>
              <a:gd name="connsiteY5" fmla="*/ 0 h 769441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574359 w 2574359"/>
              <a:gd name="connsiteY3" fmla="*/ 6472 h 775913"/>
              <a:gd name="connsiteX4" fmla="*/ 2574359 w 2574359"/>
              <a:gd name="connsiteY4" fmla="*/ 775913 h 775913"/>
              <a:gd name="connsiteX5" fmla="*/ 0 w 2574359"/>
              <a:gd name="connsiteY5" fmla="*/ 775913 h 775913"/>
              <a:gd name="connsiteX6" fmla="*/ 0 w 2574359"/>
              <a:gd name="connsiteY6" fmla="*/ 6472 h 775913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098623 w 2574359"/>
              <a:gd name="connsiteY3" fmla="*/ 34290 h 775913"/>
              <a:gd name="connsiteX4" fmla="*/ 2574359 w 2574359"/>
              <a:gd name="connsiteY4" fmla="*/ 6472 h 775913"/>
              <a:gd name="connsiteX5" fmla="*/ 2574359 w 2574359"/>
              <a:gd name="connsiteY5" fmla="*/ 775913 h 775913"/>
              <a:gd name="connsiteX6" fmla="*/ 0 w 2574359"/>
              <a:gd name="connsiteY6" fmla="*/ 775913 h 775913"/>
              <a:gd name="connsiteX7" fmla="*/ 0 w 257435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74359 w 2627699"/>
              <a:gd name="connsiteY5" fmla="*/ 775913 h 775913"/>
              <a:gd name="connsiteX6" fmla="*/ 0 w 2627699"/>
              <a:gd name="connsiteY6" fmla="*/ 775913 h 775913"/>
              <a:gd name="connsiteX7" fmla="*/ 0 w 262769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67253 w 2627699"/>
              <a:gd name="connsiteY5" fmla="*/ 438150 h 775913"/>
              <a:gd name="connsiteX6" fmla="*/ 2574359 w 2627699"/>
              <a:gd name="connsiteY6" fmla="*/ 775913 h 775913"/>
              <a:gd name="connsiteX7" fmla="*/ 0 w 2627699"/>
              <a:gd name="connsiteY7" fmla="*/ 775913 h 775913"/>
              <a:gd name="connsiteX8" fmla="*/ 0 w 2627699"/>
              <a:gd name="connsiteY8" fmla="*/ 6472 h 7759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0 w 2665799"/>
              <a:gd name="connsiteY7" fmla="*/ 852113 h 852113"/>
              <a:gd name="connsiteX8" fmla="*/ 38100 w 2665799"/>
              <a:gd name="connsiteY8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38100 w 2665799"/>
              <a:gd name="connsiteY9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41223 w 2665799"/>
              <a:gd name="connsiteY9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BÓNG BAY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FFC7F8-CD72-478D-9B7C-5D64B6D423E6}"/>
              </a:ext>
            </a:extLst>
          </p:cNvPr>
          <p:cNvSpPr txBox="1"/>
          <p:nvPr/>
        </p:nvSpPr>
        <p:spPr>
          <a:xfrm rot="21024288">
            <a:off x="2346606" y="5325042"/>
            <a:ext cx="2645019" cy="76944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78255 w 2645019"/>
              <a:gd name="connsiteY4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67009 w 2645019"/>
              <a:gd name="connsiteY3" fmla="*/ 727934 h 769441"/>
              <a:gd name="connsiteX4" fmla="*/ 0 w 2645019"/>
              <a:gd name="connsiteY4" fmla="*/ 769441 h 769441"/>
              <a:gd name="connsiteX5" fmla="*/ 78255 w 2645019"/>
              <a:gd name="connsiteY5" fmla="*/ 17094 h 769441"/>
              <a:gd name="connsiteX0" fmla="*/ 78255 w 2668646"/>
              <a:gd name="connsiteY0" fmla="*/ 17094 h 818493"/>
              <a:gd name="connsiteX1" fmla="*/ 2645019 w 2668646"/>
              <a:gd name="connsiteY1" fmla="*/ 0 h 818493"/>
              <a:gd name="connsiteX2" fmla="*/ 2645019 w 2668646"/>
              <a:gd name="connsiteY2" fmla="*/ 769441 h 818493"/>
              <a:gd name="connsiteX3" fmla="*/ 2411888 w 2668646"/>
              <a:gd name="connsiteY3" fmla="*/ 728755 h 818493"/>
              <a:gd name="connsiteX4" fmla="*/ 167009 w 2668646"/>
              <a:gd name="connsiteY4" fmla="*/ 727934 h 818493"/>
              <a:gd name="connsiteX5" fmla="*/ 0 w 2668646"/>
              <a:gd name="connsiteY5" fmla="*/ 769441 h 818493"/>
              <a:gd name="connsiteX6" fmla="*/ 78255 w 2668646"/>
              <a:gd name="connsiteY6" fmla="*/ 17094 h 818493"/>
              <a:gd name="connsiteX0" fmla="*/ 78255 w 2645019"/>
              <a:gd name="connsiteY0" fmla="*/ 17094 h 818247"/>
              <a:gd name="connsiteX1" fmla="*/ 2645019 w 2645019"/>
              <a:gd name="connsiteY1" fmla="*/ 0 h 818247"/>
              <a:gd name="connsiteX2" fmla="*/ 2645019 w 2645019"/>
              <a:gd name="connsiteY2" fmla="*/ 769441 h 818247"/>
              <a:gd name="connsiteX3" fmla="*/ 2411888 w 2645019"/>
              <a:gd name="connsiteY3" fmla="*/ 728755 h 818247"/>
              <a:gd name="connsiteX4" fmla="*/ 167009 w 2645019"/>
              <a:gd name="connsiteY4" fmla="*/ 727934 h 818247"/>
              <a:gd name="connsiteX5" fmla="*/ 0 w 2645019"/>
              <a:gd name="connsiteY5" fmla="*/ 769441 h 818247"/>
              <a:gd name="connsiteX6" fmla="*/ 78255 w 2645019"/>
              <a:gd name="connsiteY6" fmla="*/ 17094 h 818247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2411888 w 2645019"/>
              <a:gd name="connsiteY3" fmla="*/ 728755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833777 w 2645019"/>
              <a:gd name="connsiteY3" fmla="*/ 719897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1875443 w 2645019"/>
              <a:gd name="connsiteY1" fmla="*/ 39140 h 769441"/>
              <a:gd name="connsiteX2" fmla="*/ 2645019 w 2645019"/>
              <a:gd name="connsiteY2" fmla="*/ 0 h 769441"/>
              <a:gd name="connsiteX3" fmla="*/ 2645019 w 2645019"/>
              <a:gd name="connsiteY3" fmla="*/ 769441 h 769441"/>
              <a:gd name="connsiteX4" fmla="*/ 1833777 w 2645019"/>
              <a:gd name="connsiteY4" fmla="*/ 719897 h 769441"/>
              <a:gd name="connsiteX5" fmla="*/ 167009 w 2645019"/>
              <a:gd name="connsiteY5" fmla="*/ 727934 h 769441"/>
              <a:gd name="connsiteX6" fmla="*/ 0 w 2645019"/>
              <a:gd name="connsiteY6" fmla="*/ 769441 h 769441"/>
              <a:gd name="connsiteX7" fmla="*/ 78255 w 2645019"/>
              <a:gd name="connsiteY7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45019 w 2645019"/>
              <a:gd name="connsiteY4" fmla="*/ 769441 h 769441"/>
              <a:gd name="connsiteX5" fmla="*/ 1833777 w 2645019"/>
              <a:gd name="connsiteY5" fmla="*/ 719897 h 769441"/>
              <a:gd name="connsiteX6" fmla="*/ 167009 w 2645019"/>
              <a:gd name="connsiteY6" fmla="*/ 727934 h 769441"/>
              <a:gd name="connsiteX7" fmla="*/ 0 w 2645019"/>
              <a:gd name="connsiteY7" fmla="*/ 769441 h 769441"/>
              <a:gd name="connsiteX8" fmla="*/ 78255 w 2645019"/>
              <a:gd name="connsiteY8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78255 w 2645019"/>
              <a:gd name="connsiteY9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84695 w 2645019"/>
              <a:gd name="connsiteY9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BALLOONS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92E4BD-562E-491D-9326-57DFC1F6C293}"/>
              </a:ext>
            </a:extLst>
          </p:cNvPr>
          <p:cNvSpPr/>
          <p:nvPr/>
        </p:nvSpPr>
        <p:spPr>
          <a:xfrm>
            <a:off x="3620280" y="4519402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A95A69F7-22EE-43B8-90BE-ACB6F75514E0}"/>
              </a:ext>
            </a:extLst>
          </p:cNvPr>
          <p:cNvSpPr/>
          <p:nvPr/>
        </p:nvSpPr>
        <p:spPr>
          <a:xfrm>
            <a:off x="3576205" y="5375784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3">
            <a:extLst>
              <a:ext uri="{FF2B5EF4-FFF2-40B4-BE49-F238E27FC236}">
                <a16:creationId xmlns:a16="http://schemas.microsoft.com/office/drawing/2014/main" id="{68D9DBB1-279F-4941-A142-1F2458CFCCB9}"/>
              </a:ext>
            </a:extLst>
          </p:cNvPr>
          <p:cNvSpPr/>
          <p:nvPr/>
        </p:nvSpPr>
        <p:spPr>
          <a:xfrm>
            <a:off x="3338667" y="6247388"/>
            <a:ext cx="589280" cy="418115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160216 w 589280"/>
              <a:gd name="connsiteY1" fmla="*/ 163702 h 418115"/>
              <a:gd name="connsiteX2" fmla="*/ 223520 w 589280"/>
              <a:gd name="connsiteY2" fmla="*/ 284480 h 418115"/>
              <a:gd name="connsiteX3" fmla="*/ 299720 w 589280"/>
              <a:gd name="connsiteY3" fmla="*/ 0 h 418115"/>
              <a:gd name="connsiteX4" fmla="*/ 401320 w 589280"/>
              <a:gd name="connsiteY4" fmla="*/ 243840 h 418115"/>
              <a:gd name="connsiteX5" fmla="*/ 589280 w 589280"/>
              <a:gd name="connsiteY5" fmla="*/ 74414 h 418115"/>
              <a:gd name="connsiteX6" fmla="*/ 543869 w 589280"/>
              <a:gd name="connsiteY6" fmla="*/ 249413 h 418115"/>
              <a:gd name="connsiteX7" fmla="*/ 543560 w 589280"/>
              <a:gd name="connsiteY7" fmla="*/ 386080 h 418115"/>
              <a:gd name="connsiteX8" fmla="*/ 386389 w 589280"/>
              <a:gd name="connsiteY8" fmla="*/ 391653 h 418115"/>
              <a:gd name="connsiteX9" fmla="*/ 223520 w 589280"/>
              <a:gd name="connsiteY9" fmla="*/ 406400 h 418115"/>
              <a:gd name="connsiteX10" fmla="*/ 71120 w 589280"/>
              <a:gd name="connsiteY10" fmla="*/ 381000 h 418115"/>
              <a:gd name="connsiteX11" fmla="*/ 0 w 589280"/>
              <a:gd name="connsiteY11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1120 w 589280"/>
              <a:gd name="connsiteY11" fmla="*/ 381000 h 418115"/>
              <a:gd name="connsiteX12" fmla="*/ 0 w 589280"/>
              <a:gd name="connsiteY12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6200 w 589280"/>
              <a:gd name="connsiteY11" fmla="*/ 406400 h 418115"/>
              <a:gd name="connsiteX12" fmla="*/ 0 w 589280"/>
              <a:gd name="connsiteY12" fmla="*/ 201414 h 4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30F218-4C63-4707-9134-151B42C4D4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3" grpId="0" animBg="1"/>
      <p:bldP spid="64" grpId="0" animBg="1"/>
      <p:bldP spid="2" grpId="0"/>
      <p:bldP spid="2" grpId="1"/>
      <p:bldP spid="45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lvl="0" algn="ctr">
              <a:defRPr/>
            </a:pPr>
            <a:r>
              <a:rPr lang="en-US" sz="2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1061"/>
            <a:ext cx="950806" cy="134339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6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6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8277"/>
            <a:ext cx="950806" cy="1328689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8415"/>
            <a:ext cx="950806" cy="1328689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2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5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5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0" y="3335230"/>
            <a:ext cx="944709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0" y="2935368"/>
            <a:ext cx="944709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294</Words>
  <PresentationFormat>Widescreen</PresentationFormat>
  <Paragraphs>33</Paragraphs>
  <Slides>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Tahoma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2019-02-23T08:09:14Z</dcterms:created>
  <dcterms:modified xsi:type="dcterms:W3CDTF">2020-10-30T06:02:44Z</dcterms:modified>
</cp:coreProperties>
</file>