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C6C6"/>
    <a:srgbClr val="FAE298"/>
    <a:srgbClr val="3B5927"/>
    <a:srgbClr val="7F6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B18C-A11F-4B6A-894E-122DDD243826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7807-4466-4C65-92BC-F9D672342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B18C-A11F-4B6A-894E-122DDD243826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7807-4466-4C65-92BC-F9D672342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479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B18C-A11F-4B6A-894E-122DDD243826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7807-4466-4C65-92BC-F9D672342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700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B18C-A11F-4B6A-894E-122DDD243826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7807-4466-4C65-92BC-F9D672342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91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B18C-A11F-4B6A-894E-122DDD243826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7807-4466-4C65-92BC-F9D672342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696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B18C-A11F-4B6A-894E-122DDD243826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7807-4466-4C65-92BC-F9D672342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50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B18C-A11F-4B6A-894E-122DDD243826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7807-4466-4C65-92BC-F9D672342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038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B18C-A11F-4B6A-894E-122DDD243826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7807-4466-4C65-92BC-F9D672342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78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B18C-A11F-4B6A-894E-122DDD243826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7807-4466-4C65-92BC-F9D672342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35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B18C-A11F-4B6A-894E-122DDD243826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7807-4466-4C65-92BC-F9D672342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987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B18C-A11F-4B6A-894E-122DDD243826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7807-4466-4C65-92BC-F9D672342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37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8B18C-A11F-4B6A-894E-122DDD243826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27807-4466-4C65-92BC-F9D672342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9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30329" y="1439103"/>
            <a:ext cx="9213181" cy="3328970"/>
          </a:xfrm>
          <a:prstGeom prst="doubleWav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4" name="TextBox 3"/>
          <p:cNvSpPr txBox="1"/>
          <p:nvPr/>
        </p:nvSpPr>
        <p:spPr>
          <a:xfrm>
            <a:off x="2543528" y="1872482"/>
            <a:ext cx="880664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5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Trò chơi</a:t>
            </a:r>
          </a:p>
          <a:p>
            <a:r>
              <a:rPr lang="en-US" sz="88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</a:t>
            </a:r>
            <a:r>
              <a:rPr lang="en-US" sz="88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rên/dưới/trong</a:t>
            </a:r>
            <a:endParaRPr lang="ru-RU" sz="8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910" y="246185"/>
            <a:ext cx="2669998" cy="111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8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7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4502" y="756864"/>
            <a:ext cx="6003758" cy="1754634"/>
          </a:xfrm>
          <a:prstGeom prst="doubleWave">
            <a:avLst/>
          </a:prstGeom>
          <a:solidFill>
            <a:srgbClr val="92D050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45169" y="1249460"/>
            <a:ext cx="6003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chemeClr val="bg1"/>
                </a:solidFill>
              </a:rPr>
              <a:t>Chú thỏ nằm_____ thảm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384632" y="469232"/>
            <a:ext cx="1973179" cy="1046747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384632" y="1911043"/>
            <a:ext cx="1973179" cy="1046747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384632" y="3352854"/>
            <a:ext cx="1973179" cy="1046747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875109" y="2185826"/>
            <a:ext cx="1778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trên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729966" y="685356"/>
            <a:ext cx="1537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chemeClr val="bg1"/>
                </a:solidFill>
              </a:rPr>
              <a:t>dưới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52597" y="3582836"/>
            <a:ext cx="1605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trong</a:t>
            </a:r>
            <a:endParaRPr lang="ru-RU" dirty="0"/>
          </a:p>
        </p:txBody>
      </p:sp>
      <p:sp>
        <p:nvSpPr>
          <p:cNvPr id="10" name="Стрелка вправо с вырезом 9"/>
          <p:cNvSpPr/>
          <p:nvPr/>
        </p:nvSpPr>
        <p:spPr>
          <a:xfrm rot="2414178">
            <a:off x="4745954" y="4582240"/>
            <a:ext cx="1155032" cy="505327"/>
          </a:xfrm>
          <a:prstGeom prst="notchedRight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6" y="5893422"/>
            <a:ext cx="2250911" cy="74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2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-7.40741E-7 L -0.50443 0.10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39" y="50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45169" y="702475"/>
            <a:ext cx="6446950" cy="1717540"/>
          </a:xfrm>
          <a:prstGeom prst="doubleWav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24320" y="1203157"/>
            <a:ext cx="6446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z="4400"/>
              <a:t>Chú gấu nằm_____ cái giỏ</a:t>
            </a:r>
            <a:endParaRPr lang="ru-RU" sz="4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384632" y="469232"/>
            <a:ext cx="1973179" cy="104674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384632" y="1911043"/>
            <a:ext cx="1973179" cy="104674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384632" y="3352854"/>
            <a:ext cx="1973179" cy="104674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760618" y="702474"/>
            <a:ext cx="1883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dưới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733260" y="2111250"/>
            <a:ext cx="1632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trong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760618" y="3597052"/>
            <a:ext cx="1605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trên</a:t>
            </a:r>
            <a:endParaRPr lang="ru-RU" dirty="0"/>
          </a:p>
        </p:txBody>
      </p:sp>
      <p:sp>
        <p:nvSpPr>
          <p:cNvPr id="10" name="Стрелка вправо с вырезом 9"/>
          <p:cNvSpPr/>
          <p:nvPr/>
        </p:nvSpPr>
        <p:spPr>
          <a:xfrm rot="11754440">
            <a:off x="3091128" y="3667553"/>
            <a:ext cx="1155032" cy="505327"/>
          </a:xfrm>
          <a:prstGeom prst="notched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6" y="5893422"/>
            <a:ext cx="2250911" cy="74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8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-0.49023 -0.1046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18" y="-5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7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82183" y="714660"/>
            <a:ext cx="7094309" cy="2104476"/>
          </a:xfrm>
          <a:prstGeom prst="doubleWave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47051" y="1333468"/>
            <a:ext cx="6964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Chiếc ô tô nằm______ cửa sổ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384632" y="469232"/>
            <a:ext cx="1973179" cy="1046747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384632" y="1911043"/>
            <a:ext cx="1973179" cy="1046747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384632" y="3352854"/>
            <a:ext cx="1973179" cy="1046747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825526" y="2111250"/>
            <a:ext cx="1662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trong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825526" y="3535363"/>
            <a:ext cx="1612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dưới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854197" y="687137"/>
            <a:ext cx="1605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trên</a:t>
            </a:r>
            <a:endParaRPr lang="ru-RU" dirty="0"/>
          </a:p>
        </p:txBody>
      </p:sp>
      <p:sp>
        <p:nvSpPr>
          <p:cNvPr id="10" name="Стрелка вправо с вырезом 9"/>
          <p:cNvSpPr/>
          <p:nvPr/>
        </p:nvSpPr>
        <p:spPr>
          <a:xfrm rot="6540520">
            <a:off x="1289488" y="3692667"/>
            <a:ext cx="1155032" cy="505327"/>
          </a:xfrm>
          <a:prstGeom prst="notchedRightArrow">
            <a:avLst/>
          </a:prstGeom>
          <a:solidFill>
            <a:srgbClr val="7F610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6" y="5893422"/>
            <a:ext cx="2250911" cy="74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6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47292 -0.300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0" y="-149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7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83141" y="592141"/>
            <a:ext cx="7963831" cy="1909230"/>
          </a:xfrm>
          <a:prstGeom prst="doubleWav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45168" y="1162036"/>
            <a:ext cx="79586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Những chiếc bút nằm_____bàn.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384632" y="469232"/>
            <a:ext cx="1973179" cy="1046747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384632" y="1911043"/>
            <a:ext cx="1973179" cy="1046747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384632" y="3352854"/>
            <a:ext cx="1973179" cy="1046747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810534" y="684428"/>
            <a:ext cx="1796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trong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810534" y="2111250"/>
            <a:ext cx="1363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trên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752597" y="3553061"/>
            <a:ext cx="1605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dưới</a:t>
            </a:r>
            <a:endParaRPr lang="ru-RU" dirty="0"/>
          </a:p>
        </p:txBody>
      </p:sp>
      <p:sp>
        <p:nvSpPr>
          <p:cNvPr id="10" name="Стрелка вправо с вырезом 9"/>
          <p:cNvSpPr/>
          <p:nvPr/>
        </p:nvSpPr>
        <p:spPr>
          <a:xfrm rot="11754440">
            <a:off x="3162888" y="3964009"/>
            <a:ext cx="1155032" cy="505327"/>
          </a:xfrm>
          <a:prstGeom prst="notchedRightArrow">
            <a:avLst/>
          </a:prstGeom>
          <a:solidFill>
            <a:srgbClr val="3B592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6" y="5893422"/>
            <a:ext cx="2250911" cy="74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4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81481E-6 L -0.34987 -0.1199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-65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47205" y="725714"/>
            <a:ext cx="6908338" cy="2031867"/>
          </a:xfrm>
          <a:prstGeom prst="doubleWav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6117" y="1267236"/>
            <a:ext cx="7859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Cái gối ở______ giường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384632" y="469232"/>
            <a:ext cx="1973179" cy="104674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384632" y="1911043"/>
            <a:ext cx="1973179" cy="104674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384632" y="3352854"/>
            <a:ext cx="1973179" cy="104674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801437" y="2070840"/>
            <a:ext cx="1880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trong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745207" y="3520775"/>
            <a:ext cx="16126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d</a:t>
            </a:r>
            <a:r>
              <a:rPr lang="en-US" smtClean="0"/>
              <a:t>ưới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812445" y="632725"/>
            <a:ext cx="1605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trên</a:t>
            </a:r>
            <a:endParaRPr lang="ru-RU" dirty="0"/>
          </a:p>
        </p:txBody>
      </p:sp>
      <p:sp>
        <p:nvSpPr>
          <p:cNvPr id="10" name="Стрелка вправо с вырезом 9"/>
          <p:cNvSpPr/>
          <p:nvPr/>
        </p:nvSpPr>
        <p:spPr>
          <a:xfrm rot="3712102">
            <a:off x="6776718" y="4665977"/>
            <a:ext cx="1155032" cy="505327"/>
          </a:xfrm>
          <a:prstGeom prst="notchedRightArrow">
            <a:avLst/>
          </a:prstGeom>
          <a:solidFill>
            <a:srgbClr val="C6C6C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6" y="5893422"/>
            <a:ext cx="2250911" cy="74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2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-0.5625 -0.3270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43" y="-16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71357" y="212201"/>
            <a:ext cx="7378031" cy="2159314"/>
          </a:xfrm>
          <a:prstGeom prst="doubleWav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71357" y="895684"/>
            <a:ext cx="76973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Chiếc máy tính nằm ____ bàn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384632" y="469232"/>
            <a:ext cx="1973179" cy="10467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384632" y="1911043"/>
            <a:ext cx="1973179" cy="10467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384632" y="3352854"/>
            <a:ext cx="1973179" cy="10467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794230" y="2111250"/>
            <a:ext cx="1604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trong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35147" y="669439"/>
            <a:ext cx="1522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trên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93514" y="3553061"/>
            <a:ext cx="160521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dưới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Стрелка вправо с вырезом 9"/>
          <p:cNvSpPr/>
          <p:nvPr/>
        </p:nvSpPr>
        <p:spPr>
          <a:xfrm rot="13674195">
            <a:off x="5107343" y="3698098"/>
            <a:ext cx="1155032" cy="505327"/>
          </a:xfrm>
          <a:prstGeom prst="notchedRightArrow">
            <a:avLst/>
          </a:prstGeom>
          <a:solidFill>
            <a:srgbClr val="FAE29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559" y="5849880"/>
            <a:ext cx="2250911" cy="74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5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-0.48073 -0.0097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36" y="-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7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122058" y="1462123"/>
            <a:ext cx="5283200" cy="3701809"/>
          </a:xfrm>
          <a:prstGeom prst="star7">
            <a:avLst>
              <a:gd name="adj" fmla="val 33856"/>
              <a:gd name="hf" fmla="val 102572"/>
              <a:gd name="vf" fmla="val 10521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025446" y="2759030"/>
            <a:ext cx="59803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RẤT TỐT!!</a:t>
            </a:r>
            <a:endParaRPr lang="ru-RU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884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60</Words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2019-03-09T21:26:52Z</dcterms:created>
  <dcterms:modified xsi:type="dcterms:W3CDTF">2021-06-07T10:07:46Z</dcterms:modified>
</cp:coreProperties>
</file>