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0F58-DD52-429E-8CC6-6CC9A749A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7792E-7650-44E9-BFB2-46B9E681D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2B706-8ED7-4FCC-8FAD-625B2957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2EC70-F44F-4DEC-A200-706871C31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19CB3-C066-4D7B-86EB-7CC1B75D3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38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E8957-14EB-4D67-8C00-9F9D8C6A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55307-BCF7-4352-9B67-64965746F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1B8C3-5C6D-4150-A007-B9B11983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E6B6-0D71-4532-9B4B-EFD66749D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4CB1D-6FD4-4045-A37F-BEB83A9A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8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1EEA9-6A79-4EBA-AB0B-1B27270F0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BF1F6-D4F0-4885-BDAB-3AC74568B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887EE-0749-4222-AF7A-F87595793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03153-0F17-4551-A2CF-76A1C48B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1ADC8-4D97-48A6-9F55-FDC4E985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9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4D89C-899A-4EFC-AFBA-3358B274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A0BA7-6075-49D2-BC09-EFC6BC4B8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93A36-078F-4079-AE84-19E69B22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86B7D-EF23-4206-9C91-95D5D561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39364-3ED9-48E0-813A-D8BB37C9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7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17A3-725B-4309-ACEE-B9A22E1C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6CA6D-8EA0-47D5-A116-D1311EDB6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C85A6-CE3E-420F-B323-BAE9BD78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7D0ED-5791-4F36-A028-55AD6C11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FF85-0DC5-43D9-97E8-75C22DB7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0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31FD-264C-43AA-843A-47C3CA4C8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64E1C-2FFB-44FB-ACF2-738850E0B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EE58-6BDA-49B3-8245-6A85DF8CB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CDE15-D6E5-4488-9912-0ADEABCB3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ECAEB-331E-4C64-B649-AA5374CF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DC06A-461F-442A-8B8D-9E3A18D9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DEAB3-ACCE-4F1E-AD3C-6F900259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0EEF9-71F7-4CE0-8EE6-21F9C09F2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6A13B-4F7F-4856-9A79-0E566252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A3785-8C54-43C6-9BCE-7F2B056B0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442DC5-6BA1-4081-A412-A6394B6C2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20C5E3-5BC5-4CF4-8862-D4E70A247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964F5B-55C0-47DB-AFEE-E93851780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380DA5-7AE8-4F0A-A461-DC346680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86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2513-714F-4818-BA9D-5489287F9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DE4F9-3928-42E1-8841-3A1AE84B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0877D-0CF8-418B-8E2B-3D03E9FB3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CBDE8-2415-4546-95FD-8E906DDB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7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447F8-F009-4FE1-B7F6-563D9DB7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7BEC4-3FB2-42C0-AF10-B33DCACE9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C9FF7-6BBF-4E40-9F07-1376E96C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337A3-3F92-4DE9-8B27-E828B82D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E61A4-0F4B-4DA3-909B-03CD4BB4E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FF912-D4CA-47C4-99EE-563B64AF0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F6F32-C1AB-4B95-AF33-37CB7A0E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F2C03-5BBD-4148-94C7-CA1041A4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41835-3875-4287-BB59-702B4C44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1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E8FC6-6A02-42F7-A892-374C0C353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607F7A-D3A7-406C-A81C-A8FBC8F09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3242A-EFA1-4CC7-B9DE-4215CE144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9C142-F31E-4DD6-9A1F-DD3580F8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CA9B2-7C48-46CD-AACF-E5DB2E239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5964-4C8F-414A-9713-FADD5822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7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6C5386-4BBC-4881-AB64-1FBD13FA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704BA-BFF1-4325-ADE7-8DE52E7E1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86656-A6A4-45B9-858A-0BEC22795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636D8-4954-4D73-8FD3-F6679A349D5A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0C1FB-CE37-4091-86B7-D44361CB4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49F99-7804-4ABA-9598-EF4832DF1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7152-A2DC-4AD0-9252-B8CD1AC33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7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ace planets stars GIF by Blade AKS">
            <a:extLst>
              <a:ext uri="{FF2B5EF4-FFF2-40B4-BE49-F238E27FC236}">
                <a16:creationId xmlns:a16="http://schemas.microsoft.com/office/drawing/2014/main" id="{99FDEF48-6314-426C-AE22-E564568A6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7" y="23564"/>
            <a:ext cx="12191999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oader - Techstriker">
            <a:extLst>
              <a:ext uri="{FF2B5EF4-FFF2-40B4-BE49-F238E27FC236}">
                <a16:creationId xmlns:a16="http://schemas.microsoft.com/office/drawing/2014/main" id="{62C684D9-373E-4E6C-A91C-459EBB40BC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5980">
            <a:off x="-1729821" y="4263100"/>
            <a:ext cx="4063235" cy="406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Our Services - Healthcare Diagnostics Center Ltd.">
            <a:extLst>
              <a:ext uri="{FF2B5EF4-FFF2-40B4-BE49-F238E27FC236}">
                <a16:creationId xmlns:a16="http://schemas.microsoft.com/office/drawing/2014/main" id="{224FA3B9-726D-40CB-BC02-2660DDA9AD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071">
            <a:off x="-1102235" y="2918095"/>
            <a:ext cx="3125223" cy="312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โคมไฟ LED รูปการ์ตูนดาวน่ารักสำหรับเด็ก ราคาที่ดีที่สุด">
            <a:extLst>
              <a:ext uri="{FF2B5EF4-FFF2-40B4-BE49-F238E27FC236}">
                <a16:creationId xmlns:a16="http://schemas.microsoft.com/office/drawing/2014/main" id="{E10FE1A7-09C2-468A-8872-ED12246B5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125" y1="74250" x2="51875" y2="67875"/>
                        <a14:backgroundMark x1="39750" y1="73750" x2="41750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02" y="-302788"/>
            <a:ext cx="1462541" cy="146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โคมไฟ LED รูปการ์ตูนดาวน่ารักสำหรับเด็ก ราคาที่ดีที่สุด">
            <a:extLst>
              <a:ext uri="{FF2B5EF4-FFF2-40B4-BE49-F238E27FC236}">
                <a16:creationId xmlns:a16="http://schemas.microsoft.com/office/drawing/2014/main" id="{BE60F75A-1AD0-4B28-8656-14473FCB1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125" y1="74250" x2="51875" y2="67875"/>
                        <a14:backgroundMark x1="39750" y1="73750" x2="41750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69" y="743741"/>
            <a:ext cx="1462541" cy="146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โคมไฟ LED รูปการ์ตูนดาวน่ารักสำหรับเด็ก ราคาที่ดีที่สุด">
            <a:extLst>
              <a:ext uri="{FF2B5EF4-FFF2-40B4-BE49-F238E27FC236}">
                <a16:creationId xmlns:a16="http://schemas.microsoft.com/office/drawing/2014/main" id="{A72E43C2-76E2-4A8C-B7CD-3F5802F62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125" y1="74250" x2="51875" y2="67875"/>
                        <a14:backgroundMark x1="39750" y1="73750" x2="41750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44" y="1790269"/>
            <a:ext cx="1462541" cy="146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lip Art Drawing Of Moon And Stars - Star And Moon Png, Transparent Png -  kindpng">
            <a:extLst>
              <a:ext uri="{FF2B5EF4-FFF2-40B4-BE49-F238E27FC236}">
                <a16:creationId xmlns:a16="http://schemas.microsoft.com/office/drawing/2014/main" id="{AF5A529E-BB1E-4488-89AA-FBD4D4621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6591" l="3488" r="95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954">
            <a:off x="10730321" y="-69230"/>
            <a:ext cx="865547" cy="88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ip Art Drawing Of Moon And Stars - Star And Moon Png, Transparent Png -  kindpng">
            <a:extLst>
              <a:ext uri="{FF2B5EF4-FFF2-40B4-BE49-F238E27FC236}">
                <a16:creationId xmlns:a16="http://schemas.microsoft.com/office/drawing/2014/main" id="{8582F47A-2140-49A3-977E-42138DA53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6591" l="3488" r="95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954">
            <a:off x="10767154" y="955505"/>
            <a:ext cx="915390" cy="9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lip Art Drawing Of Moon And Stars - Star And Moon Png, Transparent Png -  kindpng">
            <a:extLst>
              <a:ext uri="{FF2B5EF4-FFF2-40B4-BE49-F238E27FC236}">
                <a16:creationId xmlns:a16="http://schemas.microsoft.com/office/drawing/2014/main" id="{8679A2F1-8112-4A61-A52F-4A32F70EF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6591" l="3488" r="95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954">
            <a:off x="10841437" y="1934507"/>
            <a:ext cx="967952" cy="99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01BB5-0953-4962-8EAE-802118F443D9}"/>
              </a:ext>
            </a:extLst>
          </p:cNvPr>
          <p:cNvSpPr txBox="1"/>
          <p:nvPr/>
        </p:nvSpPr>
        <p:spPr>
          <a:xfrm>
            <a:off x="465788" y="111273"/>
            <a:ext cx="24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B1633D-9149-404D-89E7-781DF87A1263}"/>
              </a:ext>
            </a:extLst>
          </p:cNvPr>
          <p:cNvSpPr txBox="1"/>
          <p:nvPr/>
        </p:nvSpPr>
        <p:spPr>
          <a:xfrm>
            <a:off x="460528" y="1162335"/>
            <a:ext cx="24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732F6A-9F19-47FF-AA58-81D71BB8B818}"/>
              </a:ext>
            </a:extLst>
          </p:cNvPr>
          <p:cNvSpPr txBox="1"/>
          <p:nvPr/>
        </p:nvSpPr>
        <p:spPr>
          <a:xfrm>
            <a:off x="471034" y="2213397"/>
            <a:ext cx="24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88CF86-757C-4443-8A40-B2C874425229}"/>
              </a:ext>
            </a:extLst>
          </p:cNvPr>
          <p:cNvSpPr txBox="1"/>
          <p:nvPr/>
        </p:nvSpPr>
        <p:spPr>
          <a:xfrm>
            <a:off x="10724587" y="6833"/>
            <a:ext cx="24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FF71DD-1B71-4209-9015-E935A433A7AD}"/>
              </a:ext>
            </a:extLst>
          </p:cNvPr>
          <p:cNvSpPr txBox="1"/>
          <p:nvPr/>
        </p:nvSpPr>
        <p:spPr>
          <a:xfrm>
            <a:off x="10780350" y="1120274"/>
            <a:ext cx="24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8D6F28-DF6F-40AC-99B6-69C5C24EDFE5}"/>
              </a:ext>
            </a:extLst>
          </p:cNvPr>
          <p:cNvSpPr txBox="1"/>
          <p:nvPr/>
        </p:nvSpPr>
        <p:spPr>
          <a:xfrm>
            <a:off x="10872390" y="2093911"/>
            <a:ext cx="24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4CD8D4A-7ED6-4D2B-AD65-7B1A1CE3029A}"/>
              </a:ext>
            </a:extLst>
          </p:cNvPr>
          <p:cNvSpPr/>
          <p:nvPr/>
        </p:nvSpPr>
        <p:spPr>
          <a:xfrm>
            <a:off x="1513475" y="6297061"/>
            <a:ext cx="956311" cy="51810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774655EC-77D2-48D8-81F9-1D9F7ABB8BCB}"/>
              </a:ext>
            </a:extLst>
          </p:cNvPr>
          <p:cNvSpPr/>
          <p:nvPr/>
        </p:nvSpPr>
        <p:spPr>
          <a:xfrm>
            <a:off x="2689064" y="6294719"/>
            <a:ext cx="956311" cy="51810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68B16D91-6CF6-4044-8C8B-FC9CFC248ECE}"/>
              </a:ext>
            </a:extLst>
          </p:cNvPr>
          <p:cNvSpPr/>
          <p:nvPr/>
        </p:nvSpPr>
        <p:spPr>
          <a:xfrm>
            <a:off x="3922454" y="6294719"/>
            <a:ext cx="956311" cy="51810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B83A5A62-DAA9-4CF8-ADD6-2535D6814E4D}"/>
              </a:ext>
            </a:extLst>
          </p:cNvPr>
          <p:cNvSpPr/>
          <p:nvPr/>
        </p:nvSpPr>
        <p:spPr>
          <a:xfrm>
            <a:off x="10833733" y="6121889"/>
            <a:ext cx="956311" cy="51810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BC9305B-04EB-448D-A21E-83BB5AC451AA}"/>
              </a:ext>
            </a:extLst>
          </p:cNvPr>
          <p:cNvSpPr/>
          <p:nvPr/>
        </p:nvSpPr>
        <p:spPr>
          <a:xfrm>
            <a:off x="9708997" y="6121889"/>
            <a:ext cx="956311" cy="51810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E2C1137-64CF-413C-A24D-B84C7E4FFCBE}"/>
              </a:ext>
            </a:extLst>
          </p:cNvPr>
          <p:cNvSpPr/>
          <p:nvPr/>
        </p:nvSpPr>
        <p:spPr>
          <a:xfrm>
            <a:off x="8504580" y="6121889"/>
            <a:ext cx="956311" cy="51810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bbon: Tilted Down 7">
            <a:extLst>
              <a:ext uri="{FF2B5EF4-FFF2-40B4-BE49-F238E27FC236}">
                <a16:creationId xmlns:a16="http://schemas.microsoft.com/office/drawing/2014/main" id="{F6BED056-2B72-440C-8E8B-0F0E231ED180}"/>
              </a:ext>
            </a:extLst>
          </p:cNvPr>
          <p:cNvSpPr/>
          <p:nvPr/>
        </p:nvSpPr>
        <p:spPr>
          <a:xfrm>
            <a:off x="1982126" y="111273"/>
            <a:ext cx="8052757" cy="1982638"/>
          </a:xfrm>
          <a:prstGeom prst="ribbon">
            <a:avLst>
              <a:gd name="adj1" fmla="val 16667"/>
              <a:gd name="adj2" fmla="val 7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”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algn="ctr"/>
            <a:endParaRPr lang="en-US" dirty="0"/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CF19DA01-D754-49D4-A95B-63137D0C0A6C}"/>
              </a:ext>
            </a:extLst>
          </p:cNvPr>
          <p:cNvSpPr/>
          <p:nvPr/>
        </p:nvSpPr>
        <p:spPr>
          <a:xfrm>
            <a:off x="2604906" y="2119787"/>
            <a:ext cx="6673967" cy="182638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ibbon: Tilted Down 35">
            <a:extLst>
              <a:ext uri="{FF2B5EF4-FFF2-40B4-BE49-F238E27FC236}">
                <a16:creationId xmlns:a16="http://schemas.microsoft.com/office/drawing/2014/main" id="{22A2FEC9-47C0-4381-9EFB-3C4AC30799CF}"/>
              </a:ext>
            </a:extLst>
          </p:cNvPr>
          <p:cNvSpPr/>
          <p:nvPr/>
        </p:nvSpPr>
        <p:spPr>
          <a:xfrm>
            <a:off x="1981897" y="131247"/>
            <a:ext cx="8052757" cy="1982638"/>
          </a:xfrm>
          <a:prstGeom prst="ribbon">
            <a:avLst>
              <a:gd name="adj1" fmla="val 16667"/>
              <a:gd name="adj2" fmla="val 7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/>
          </a:p>
        </p:txBody>
      </p:sp>
      <p:sp>
        <p:nvSpPr>
          <p:cNvPr id="37" name="Scroll: Horizontal 36">
            <a:extLst>
              <a:ext uri="{FF2B5EF4-FFF2-40B4-BE49-F238E27FC236}">
                <a16:creationId xmlns:a16="http://schemas.microsoft.com/office/drawing/2014/main" id="{B6A93FE3-2D53-4807-847C-BCB2A5D2EAB0}"/>
              </a:ext>
            </a:extLst>
          </p:cNvPr>
          <p:cNvSpPr/>
          <p:nvPr/>
        </p:nvSpPr>
        <p:spPr>
          <a:xfrm>
            <a:off x="2599884" y="2154081"/>
            <a:ext cx="6673967" cy="182638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39" name="Ribbon: Tilted Down 38">
            <a:extLst>
              <a:ext uri="{FF2B5EF4-FFF2-40B4-BE49-F238E27FC236}">
                <a16:creationId xmlns:a16="http://schemas.microsoft.com/office/drawing/2014/main" id="{88FE6D9D-CF6F-45FF-8CDC-34F912E8788D}"/>
              </a:ext>
            </a:extLst>
          </p:cNvPr>
          <p:cNvSpPr/>
          <p:nvPr/>
        </p:nvSpPr>
        <p:spPr>
          <a:xfrm>
            <a:off x="1974128" y="116690"/>
            <a:ext cx="8052757" cy="1982638"/>
          </a:xfrm>
          <a:prstGeom prst="ribbon">
            <a:avLst>
              <a:gd name="adj1" fmla="val 16667"/>
              <a:gd name="adj2" fmla="val 7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dirty="0"/>
          </a:p>
        </p:txBody>
      </p:sp>
      <p:sp>
        <p:nvSpPr>
          <p:cNvPr id="40" name="Scroll: Horizontal 39">
            <a:extLst>
              <a:ext uri="{FF2B5EF4-FFF2-40B4-BE49-F238E27FC236}">
                <a16:creationId xmlns:a16="http://schemas.microsoft.com/office/drawing/2014/main" id="{2072AB81-3F5E-47F2-8996-43C1336ED3FB}"/>
              </a:ext>
            </a:extLst>
          </p:cNvPr>
          <p:cNvSpPr/>
          <p:nvPr/>
        </p:nvSpPr>
        <p:spPr>
          <a:xfrm>
            <a:off x="2594862" y="2139682"/>
            <a:ext cx="6673967" cy="182638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2" name="Scroll: Vertical 31">
            <a:extLst>
              <a:ext uri="{FF2B5EF4-FFF2-40B4-BE49-F238E27FC236}">
                <a16:creationId xmlns:a16="http://schemas.microsoft.com/office/drawing/2014/main" id="{C59BD921-9EB3-4712-ADD6-C80D002ADB48}"/>
              </a:ext>
            </a:extLst>
          </p:cNvPr>
          <p:cNvSpPr/>
          <p:nvPr/>
        </p:nvSpPr>
        <p:spPr>
          <a:xfrm>
            <a:off x="2186317" y="332774"/>
            <a:ext cx="7929813" cy="1725383"/>
          </a:xfrm>
          <a:prstGeom prst="verticalScroll">
            <a:avLst>
              <a:gd name="adj" fmla="val 25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ta” </a:t>
            </a:r>
          </a:p>
          <a:p>
            <a:pPr algn="ctr"/>
            <a:endParaRPr lang="en-US" dirty="0"/>
          </a:p>
        </p:txBody>
      </p:sp>
      <p:sp>
        <p:nvSpPr>
          <p:cNvPr id="34" name="Ribbon: Curved and Tilted Up 33">
            <a:extLst>
              <a:ext uri="{FF2B5EF4-FFF2-40B4-BE49-F238E27FC236}">
                <a16:creationId xmlns:a16="http://schemas.microsoft.com/office/drawing/2014/main" id="{B2890D8E-EEAD-4C4D-B5F7-4FBFCAB5C76A}"/>
              </a:ext>
            </a:extLst>
          </p:cNvPr>
          <p:cNvSpPr/>
          <p:nvPr/>
        </p:nvSpPr>
        <p:spPr>
          <a:xfrm>
            <a:off x="2133929" y="2313970"/>
            <a:ext cx="7901589" cy="1742178"/>
          </a:xfrm>
          <a:prstGeom prst="ellipseRibbon2">
            <a:avLst>
              <a:gd name="adj1" fmla="val 21867"/>
              <a:gd name="adj2" fmla="val 61400"/>
              <a:gd name="adj3" fmla="val 865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50" name="Scroll: Vertical 49">
            <a:extLst>
              <a:ext uri="{FF2B5EF4-FFF2-40B4-BE49-F238E27FC236}">
                <a16:creationId xmlns:a16="http://schemas.microsoft.com/office/drawing/2014/main" id="{876F06E6-37D0-45B8-AF26-5D9CC7225B2A}"/>
              </a:ext>
            </a:extLst>
          </p:cNvPr>
          <p:cNvSpPr/>
          <p:nvPr/>
        </p:nvSpPr>
        <p:spPr>
          <a:xfrm>
            <a:off x="2170237" y="425747"/>
            <a:ext cx="7929813" cy="1725383"/>
          </a:xfrm>
          <a:prstGeom prst="verticalScroll">
            <a:avLst>
              <a:gd name="adj" fmla="val 25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1" name="Ribbon: Curved and Tilted Up 50">
            <a:extLst>
              <a:ext uri="{FF2B5EF4-FFF2-40B4-BE49-F238E27FC236}">
                <a16:creationId xmlns:a16="http://schemas.microsoft.com/office/drawing/2014/main" id="{EC7BC948-31FE-4171-98A4-33493C843ACA}"/>
              </a:ext>
            </a:extLst>
          </p:cNvPr>
          <p:cNvSpPr/>
          <p:nvPr/>
        </p:nvSpPr>
        <p:spPr>
          <a:xfrm>
            <a:off x="2122213" y="2320110"/>
            <a:ext cx="7901589" cy="1742178"/>
          </a:xfrm>
          <a:prstGeom prst="ellipseRibbon2">
            <a:avLst>
              <a:gd name="adj1" fmla="val 21867"/>
              <a:gd name="adj2" fmla="val 61400"/>
              <a:gd name="adj3" fmla="val 865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53" name="Scroll: Vertical 52">
            <a:extLst>
              <a:ext uri="{FF2B5EF4-FFF2-40B4-BE49-F238E27FC236}">
                <a16:creationId xmlns:a16="http://schemas.microsoft.com/office/drawing/2014/main" id="{24504010-E172-4DE8-98CD-494B0882E6CD}"/>
              </a:ext>
            </a:extLst>
          </p:cNvPr>
          <p:cNvSpPr/>
          <p:nvPr/>
        </p:nvSpPr>
        <p:spPr>
          <a:xfrm>
            <a:off x="2162041" y="396168"/>
            <a:ext cx="7929813" cy="1725383"/>
          </a:xfrm>
          <a:prstGeom prst="verticalScroll">
            <a:avLst>
              <a:gd name="adj" fmla="val 25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“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algn="ctr"/>
            <a:endParaRPr lang="en-US" dirty="0"/>
          </a:p>
        </p:txBody>
      </p:sp>
      <p:sp>
        <p:nvSpPr>
          <p:cNvPr id="54" name="Ribbon: Curved and Tilted Up 53">
            <a:extLst>
              <a:ext uri="{FF2B5EF4-FFF2-40B4-BE49-F238E27FC236}">
                <a16:creationId xmlns:a16="http://schemas.microsoft.com/office/drawing/2014/main" id="{C3AC0467-0822-4786-98B6-165D189B5881}"/>
              </a:ext>
            </a:extLst>
          </p:cNvPr>
          <p:cNvSpPr/>
          <p:nvPr/>
        </p:nvSpPr>
        <p:spPr>
          <a:xfrm>
            <a:off x="2133929" y="2325703"/>
            <a:ext cx="7901589" cy="1742178"/>
          </a:xfrm>
          <a:prstGeom prst="ellipseRibbon2">
            <a:avLst>
              <a:gd name="adj1" fmla="val 21867"/>
              <a:gd name="adj2" fmla="val 61400"/>
              <a:gd name="adj3" fmla="val 865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91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26237 -0.0902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37 -0.09028 L 0.50742 -0.1532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42 -0.15324 L 0.75482 -0.19745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0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26237 -0.08726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37 -0.08726 L 0.51367 -0.18148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367 -0.18148 L 0.77161 -0.25694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7" grpId="0"/>
      <p:bldP spid="17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4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8" grpId="0" animBg="1"/>
      <p:bldP spid="8" grpId="1" animBg="1"/>
      <p:bldP spid="13" grpId="0" animBg="1"/>
      <p:bldP spid="13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32" grpId="0" animBg="1"/>
      <p:bldP spid="32" grpId="1" animBg="1"/>
      <p:bldP spid="34" grpId="0" animBg="1"/>
      <p:bldP spid="34" grpId="1" animBg="1"/>
      <p:bldP spid="50" grpId="0" animBg="1"/>
      <p:bldP spid="50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356E-AEDA-4A2D-BB69-B91544D267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A942A0-E5EB-471E-AA31-215C8D4B31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EC428-8851-4DFA-93D1-9E3B9C28A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21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PresentationFormat>Widescreen</PresentationFormat>
  <Paragraphs>22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2021-07-12T04:24:41Z</dcterms:created>
  <dcterms:modified xsi:type="dcterms:W3CDTF">2021-07-12T04:25:14Z</dcterms:modified>
</cp:coreProperties>
</file>