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0" r:id="rId2"/>
    <p:sldId id="349" r:id="rId3"/>
    <p:sldId id="302" r:id="rId4"/>
    <p:sldId id="292" r:id="rId5"/>
    <p:sldId id="403" r:id="rId6"/>
    <p:sldId id="404" r:id="rId7"/>
    <p:sldId id="405" r:id="rId8"/>
    <p:sldId id="406" r:id="rId9"/>
    <p:sldId id="407" r:id="rId10"/>
    <p:sldId id="408" r:id="rId11"/>
    <p:sldId id="409" r:id="rId12"/>
    <p:sldId id="413" r:id="rId13"/>
    <p:sldId id="345" r:id="rId14"/>
    <p:sldId id="360" r:id="rId15"/>
    <p:sldId id="397" r:id="rId16"/>
    <p:sldId id="398" r:id="rId17"/>
    <p:sldId id="399" r:id="rId18"/>
    <p:sldId id="400" r:id="rId19"/>
    <p:sldId id="401" r:id="rId20"/>
    <p:sldId id="414" r:id="rId21"/>
    <p:sldId id="410" r:id="rId22"/>
    <p:sldId id="411" r:id="rId23"/>
    <p:sldId id="315" r:id="rId24"/>
    <p:sldId id="396" r:id="rId25"/>
    <p:sldId id="331" r:id="rId26"/>
    <p:sldId id="295" r:id="rId27"/>
    <p:sldId id="329" r:id="rId28"/>
    <p:sldId id="34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5" autoAdjust="0"/>
    <p:restoredTop sz="94657"/>
  </p:normalViewPr>
  <p:slideViewPr>
    <p:cSldViewPr snapToGrid="0">
      <p:cViewPr varScale="1">
        <p:scale>
          <a:sx n="60" d="100"/>
          <a:sy n="60" d="100"/>
        </p:scale>
        <p:origin x="116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181806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Right On!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141739-3894-BDBF-0183-A93EA59AC06C}"/>
              </a:ext>
            </a:extLst>
          </p:cNvPr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E1E27-E61B-78F5-9D92-199842D7EE1F}"/>
              </a:ext>
            </a:extLst>
          </p:cNvPr>
          <p:cNvSpPr txBox="1"/>
          <p:nvPr userDrawn="1"/>
        </p:nvSpPr>
        <p:spPr>
          <a:xfrm>
            <a:off x="165100" y="44450"/>
            <a:ext cx="636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Unit 6</a:t>
            </a:r>
            <a:endParaRPr lang="en-US" sz="1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9803F5-BB59-1A01-D289-A5E95687DB2B}"/>
              </a:ext>
            </a:extLst>
          </p:cNvPr>
          <p:cNvSpPr txBox="1"/>
          <p:nvPr userDrawn="1"/>
        </p:nvSpPr>
        <p:spPr>
          <a:xfrm>
            <a:off x="9900537" y="23118"/>
            <a:ext cx="228665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Lesson 6d - Everyday English</a:t>
            </a:r>
            <a:endParaRPr lang="en-US" sz="1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9B78DD1-7FF9-23E6-0092-A4625A11D9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36610" y="1905506"/>
            <a:ext cx="62888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6: Be green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6d: Everyday English</a:t>
            </a:r>
          </a:p>
          <a:p>
            <a:pPr algn="ctr"/>
            <a:r>
              <a:rPr lang="en-US" sz="4800" b="1" dirty="0">
                <a:solidFill>
                  <a:srgbClr val="00B0F0"/>
                </a:solidFill>
              </a:rPr>
              <a:t>Page 101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A2D3DA-12FB-79AD-C109-67FFE8F5ECC6}"/>
              </a:ext>
            </a:extLst>
          </p:cNvPr>
          <p:cNvSpPr/>
          <p:nvPr/>
        </p:nvSpPr>
        <p:spPr>
          <a:xfrm>
            <a:off x="0" y="386500"/>
            <a:ext cx="3044858" cy="9803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WARM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09D63-4E30-B922-524F-C1CBF4CB0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185" y="1797871"/>
            <a:ext cx="8678375" cy="840214"/>
          </a:xfrm>
          <a:prstGeom prst="rect">
            <a:avLst/>
          </a:prstGeom>
        </p:spPr>
      </p:pic>
      <p:sp>
        <p:nvSpPr>
          <p:cNvPr id="20" name="Oval 3">
            <a:extLst>
              <a:ext uri="{FF2B5EF4-FFF2-40B4-BE49-F238E27FC236}">
                <a16:creationId xmlns:a16="http://schemas.microsoft.com/office/drawing/2014/main" id="{C5AD1C60-E93E-DE68-4C1B-B27F3F3E7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5</a:t>
            </a:r>
          </a:p>
        </p:txBody>
      </p:sp>
      <p:sp>
        <p:nvSpPr>
          <p:cNvPr id="21" name="Oval 4">
            <a:extLst>
              <a:ext uri="{FF2B5EF4-FFF2-40B4-BE49-F238E27FC236}">
                <a16:creationId xmlns:a16="http://schemas.microsoft.com/office/drawing/2014/main" id="{2FB94783-216D-317C-BA4F-66DF501DE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4</a:t>
            </a:r>
          </a:p>
        </p:txBody>
      </p:sp>
      <p:sp>
        <p:nvSpPr>
          <p:cNvPr id="22" name="Oval 5">
            <a:extLst>
              <a:ext uri="{FF2B5EF4-FFF2-40B4-BE49-F238E27FC236}">
                <a16:creationId xmlns:a16="http://schemas.microsoft.com/office/drawing/2014/main" id="{C576C16D-DE69-0A85-E4F8-59B6B1623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3</a:t>
            </a: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B5A58053-CAEE-1A5A-C487-3BB020757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2</a:t>
            </a:r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245019E9-6421-7944-5C4D-D796FA1BD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1</a:t>
            </a:r>
          </a:p>
        </p:txBody>
      </p:sp>
      <p:sp>
        <p:nvSpPr>
          <p:cNvPr id="25" name="Oval 8">
            <a:extLst>
              <a:ext uri="{FF2B5EF4-FFF2-40B4-BE49-F238E27FC236}">
                <a16:creationId xmlns:a16="http://schemas.microsoft.com/office/drawing/2014/main" id="{A7856985-F003-2452-A54D-7ABB963E2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2200" dirty="0"/>
              <a:t>Time is up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7122B6-E241-AD9C-F4D7-EAD7723A2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192" y="3625645"/>
            <a:ext cx="3157538" cy="2305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2FE282-2A9C-3B18-B0E0-669047E29D1B}"/>
              </a:ext>
            </a:extLst>
          </p:cNvPr>
          <p:cNvSpPr txBox="1"/>
          <p:nvPr/>
        </p:nvSpPr>
        <p:spPr>
          <a:xfrm>
            <a:off x="7863602" y="3964291"/>
            <a:ext cx="345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magazine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5D0303-8C6A-A6FA-E07F-25AE6FB0D585}"/>
              </a:ext>
            </a:extLst>
          </p:cNvPr>
          <p:cNvSpPr txBox="1"/>
          <p:nvPr/>
        </p:nvSpPr>
        <p:spPr>
          <a:xfrm>
            <a:off x="3414976" y="599694"/>
            <a:ext cx="5931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</a:rPr>
              <a:t>Tell the exact word for each picture.</a:t>
            </a:r>
          </a:p>
        </p:txBody>
      </p:sp>
    </p:spTree>
    <p:extLst>
      <p:ext uri="{BB962C8B-B14F-4D97-AF65-F5344CB8AC3E}">
        <p14:creationId xmlns:p14="http://schemas.microsoft.com/office/powerpoint/2010/main" val="106940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E41CA-A843-8400-4423-1D5D36C1F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717" y="1404436"/>
            <a:ext cx="12133016" cy="291142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DAAE93-ABEE-C74F-93CE-3448C474ED83}"/>
              </a:ext>
            </a:extLst>
          </p:cNvPr>
          <p:cNvCxnSpPr>
            <a:cxnSpLocks/>
          </p:cNvCxnSpPr>
          <p:nvPr/>
        </p:nvCxnSpPr>
        <p:spPr>
          <a:xfrm>
            <a:off x="2054942" y="3603727"/>
            <a:ext cx="27550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BB4281-9B4A-7D77-BA5C-2DC23ABBF305}"/>
              </a:ext>
            </a:extLst>
          </p:cNvPr>
          <p:cNvCxnSpPr>
            <a:cxnSpLocks/>
          </p:cNvCxnSpPr>
          <p:nvPr/>
        </p:nvCxnSpPr>
        <p:spPr>
          <a:xfrm>
            <a:off x="3717207" y="3614992"/>
            <a:ext cx="33409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CD2 - TRACK 35">
            <a:hlinkClick r:id="" action="ppaction://media"/>
            <a:extLst>
              <a:ext uri="{FF2B5EF4-FFF2-40B4-BE49-F238E27FC236}">
                <a16:creationId xmlns:a16="http://schemas.microsoft.com/office/drawing/2014/main" id="{2007B710-36B6-48D9-4B14-56F2BC477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0672" y="4707511"/>
            <a:ext cx="487363" cy="4873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F88E6C-6381-8B5E-4ED7-356C4441835B}"/>
              </a:ext>
            </a:extLst>
          </p:cNvPr>
          <p:cNvCxnSpPr>
            <a:cxnSpLocks/>
          </p:cNvCxnSpPr>
          <p:nvPr/>
        </p:nvCxnSpPr>
        <p:spPr>
          <a:xfrm>
            <a:off x="5912707" y="3614992"/>
            <a:ext cx="28489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D69171-A2B7-3EA9-6D18-EB5B687B3945}"/>
              </a:ext>
            </a:extLst>
          </p:cNvPr>
          <p:cNvCxnSpPr>
            <a:cxnSpLocks/>
          </p:cNvCxnSpPr>
          <p:nvPr/>
        </p:nvCxnSpPr>
        <p:spPr>
          <a:xfrm>
            <a:off x="7241458" y="3600858"/>
            <a:ext cx="43753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5BA6B7-E445-946D-3076-0E5F41317BF4}"/>
              </a:ext>
            </a:extLst>
          </p:cNvPr>
          <p:cNvCxnSpPr>
            <a:cxnSpLocks/>
          </p:cNvCxnSpPr>
          <p:nvPr/>
        </p:nvCxnSpPr>
        <p:spPr>
          <a:xfrm>
            <a:off x="8977466" y="3600858"/>
            <a:ext cx="43753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2BDCE2-22B3-4A66-A936-BC6F2B559DF6}"/>
              </a:ext>
            </a:extLst>
          </p:cNvPr>
          <p:cNvCxnSpPr>
            <a:cxnSpLocks/>
          </p:cNvCxnSpPr>
          <p:nvPr/>
        </p:nvCxnSpPr>
        <p:spPr>
          <a:xfrm>
            <a:off x="2054942" y="4006644"/>
            <a:ext cx="43753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95A7DF-AD0F-A322-D9CF-73E64D8E6703}"/>
              </a:ext>
            </a:extLst>
          </p:cNvPr>
          <p:cNvCxnSpPr>
            <a:cxnSpLocks/>
          </p:cNvCxnSpPr>
          <p:nvPr/>
        </p:nvCxnSpPr>
        <p:spPr>
          <a:xfrm flipV="1">
            <a:off x="4135694" y="3993327"/>
            <a:ext cx="365186" cy="409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463A79-9D48-2D12-6D08-AADC90930AEB}"/>
              </a:ext>
            </a:extLst>
          </p:cNvPr>
          <p:cNvCxnSpPr>
            <a:cxnSpLocks/>
          </p:cNvCxnSpPr>
          <p:nvPr/>
        </p:nvCxnSpPr>
        <p:spPr>
          <a:xfrm>
            <a:off x="5608637" y="4006644"/>
            <a:ext cx="30407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BFDAD4-91FF-272B-5668-91A5800BA069}"/>
              </a:ext>
            </a:extLst>
          </p:cNvPr>
          <p:cNvCxnSpPr>
            <a:cxnSpLocks/>
          </p:cNvCxnSpPr>
          <p:nvPr/>
        </p:nvCxnSpPr>
        <p:spPr>
          <a:xfrm>
            <a:off x="7235108" y="3993327"/>
            <a:ext cx="43753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F45E54-E181-F7E7-3872-8935C994AB77}"/>
              </a:ext>
            </a:extLst>
          </p:cNvPr>
          <p:cNvCxnSpPr>
            <a:cxnSpLocks/>
          </p:cNvCxnSpPr>
          <p:nvPr/>
        </p:nvCxnSpPr>
        <p:spPr>
          <a:xfrm>
            <a:off x="8934040" y="4004387"/>
            <a:ext cx="28759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90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55CD2F-0D65-7815-D529-AF26A05AB3AE}"/>
              </a:ext>
            </a:extLst>
          </p:cNvPr>
          <p:cNvSpPr/>
          <p:nvPr/>
        </p:nvSpPr>
        <p:spPr>
          <a:xfrm>
            <a:off x="111965" y="438537"/>
            <a:ext cx="1744825" cy="4308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Extra-task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43D6A5-DFCE-BCA4-333A-A4375487E79A}"/>
              </a:ext>
            </a:extLst>
          </p:cNvPr>
          <p:cNvSpPr/>
          <p:nvPr/>
        </p:nvSpPr>
        <p:spPr>
          <a:xfrm>
            <a:off x="111965" y="1020539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0811D-F4CC-7E61-DE2A-66DF13727F07}"/>
              </a:ext>
            </a:extLst>
          </p:cNvPr>
          <p:cNvSpPr txBox="1"/>
          <p:nvPr/>
        </p:nvSpPr>
        <p:spPr>
          <a:xfrm>
            <a:off x="3395255" y="653980"/>
            <a:ext cx="108328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differently from the others.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F07BA8-BB08-9E73-D766-04FC3C12AB23}"/>
              </a:ext>
            </a:extLst>
          </p:cNvPr>
          <p:cNvSpPr txBox="1"/>
          <p:nvPr/>
        </p:nvSpPr>
        <p:spPr>
          <a:xfrm>
            <a:off x="508277" y="2008197"/>
            <a:ext cx="11425287" cy="40318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A. ancient		B. display		C. damage		D. statue</a:t>
            </a:r>
          </a:p>
          <a:p>
            <a:pPr marL="342900" indent="-342900">
              <a:buAutoNum type="arabicPeriod"/>
            </a:pPr>
            <a:endParaRPr lang="en-US" sz="3200" dirty="0"/>
          </a:p>
          <a:p>
            <a:pPr marL="342900" indent="-342900">
              <a:buAutoNum type="arabicPeriod"/>
            </a:pPr>
            <a:endParaRPr lang="en-US" sz="3200" dirty="0"/>
          </a:p>
          <a:p>
            <a:pPr marL="342900" indent="-342900">
              <a:buAutoNum type="arabicPeriod"/>
            </a:pPr>
            <a:r>
              <a:rPr lang="en-US" sz="3200" dirty="0"/>
              <a:t>A. preserve		B. support		C. fortress		D. reduce</a:t>
            </a:r>
          </a:p>
          <a:p>
            <a:pPr marL="342900" indent="-342900">
              <a:buAutoNum type="arabicPeriod"/>
            </a:pPr>
            <a:endParaRPr lang="en-US" sz="3200" dirty="0"/>
          </a:p>
          <a:p>
            <a:pPr marL="342900" indent="-342900">
              <a:buAutoNum type="arabicPeriod"/>
            </a:pPr>
            <a:endParaRPr lang="en-US" sz="3200" dirty="0"/>
          </a:p>
          <a:p>
            <a:pPr marL="342900" indent="-342900">
              <a:buAutoNum type="arabicPeriod"/>
            </a:pPr>
            <a:r>
              <a:rPr lang="en-US" sz="3200" dirty="0"/>
              <a:t>A. monument		B. ambulance	C. pollution	D. celebrate</a:t>
            </a:r>
          </a:p>
          <a:p>
            <a:r>
              <a:rPr lang="en-US" sz="3200" dirty="0"/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9C0C8E-6262-B263-B922-3E479866B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65" y="2553876"/>
            <a:ext cx="1466850" cy="419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C9B1BC-8CE0-8F54-04D0-DF6F23F94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824" y="2553876"/>
            <a:ext cx="1495425" cy="447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D6281E-58C7-3E27-3F96-2AE8AB64D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019" y="2544351"/>
            <a:ext cx="1466850" cy="428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90F431-F936-F87F-B9F7-A6E6BE4BF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2639" y="2544351"/>
            <a:ext cx="1276350" cy="390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22AA9C-6070-574E-223B-74DCB546F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012" y="3984293"/>
            <a:ext cx="1171575" cy="342900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FF4A50-E78C-D101-D73C-AFB0205D7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0382" y="3944229"/>
            <a:ext cx="1171575" cy="371475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10D69B-8297-735E-65DE-BCC5D2D6A4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6514" y="3984293"/>
            <a:ext cx="1085850" cy="400050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8661BA-8272-8B43-C32E-E3EC6AA17E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8033" y="3955718"/>
            <a:ext cx="1409700" cy="428625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DE6D0D-4481-599E-B171-407009EDBA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8033" y="5427886"/>
            <a:ext cx="1866900" cy="409575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83AB45-1EEC-072E-1869-5D2DAEEDDF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9012" y="5448047"/>
            <a:ext cx="1323975" cy="466725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706143-BA5E-BB72-57EF-E4337D2721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5241" y="5442173"/>
            <a:ext cx="1838325" cy="381000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163B27-24DC-0C0C-0D39-3443AA4C14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81954" y="5465986"/>
            <a:ext cx="1619250" cy="371475"/>
          </a:xfrm>
          <a:prstGeom prst="rect">
            <a:avLst/>
          </a:prstGeom>
          <a:ln>
            <a:noFill/>
          </a:ln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15425EE9-74E2-4B01-DC9E-FBFE3D3A4B41}"/>
              </a:ext>
            </a:extLst>
          </p:cNvPr>
          <p:cNvSpPr/>
          <p:nvPr/>
        </p:nvSpPr>
        <p:spPr>
          <a:xfrm>
            <a:off x="4157478" y="2008197"/>
            <a:ext cx="482288" cy="536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F6AA8E-E448-F702-1AEE-5F1CDF6912C4}"/>
              </a:ext>
            </a:extLst>
          </p:cNvPr>
          <p:cNvSpPr/>
          <p:nvPr/>
        </p:nvSpPr>
        <p:spPr>
          <a:xfrm>
            <a:off x="6888623" y="3529110"/>
            <a:ext cx="482288" cy="536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202E6F9-2B18-FDAD-91D8-44789693DBB6}"/>
              </a:ext>
            </a:extLst>
          </p:cNvPr>
          <p:cNvSpPr/>
          <p:nvPr/>
        </p:nvSpPr>
        <p:spPr>
          <a:xfrm>
            <a:off x="6856724" y="5010063"/>
            <a:ext cx="482288" cy="536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6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803E2D-089B-46B2-AB0C-D0261EF99697}"/>
              </a:ext>
            </a:extLst>
          </p:cNvPr>
          <p:cNvSpPr txBox="1"/>
          <p:nvPr/>
        </p:nvSpPr>
        <p:spPr>
          <a:xfrm>
            <a:off x="888592" y="494675"/>
            <a:ext cx="10084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  <a:latin typeface="+mj-lt"/>
              </a:rPr>
              <a:t>Listen and read the dialogue. What are Amelia’s suggestions?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FE606F-9724-9CE8-9E7C-5290BAA5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35" y="1879670"/>
            <a:ext cx="10172700" cy="4686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1A8AD5-94F2-8385-7D1F-227CFD26B16F}"/>
              </a:ext>
            </a:extLst>
          </p:cNvPr>
          <p:cNvSpPr txBox="1"/>
          <p:nvPr/>
        </p:nvSpPr>
        <p:spPr>
          <a:xfrm>
            <a:off x="758268" y="1002193"/>
            <a:ext cx="98156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To walk or ride their bikes to school and to plant trees around the edge of the school field.</a:t>
            </a:r>
          </a:p>
        </p:txBody>
      </p:sp>
      <p:pic>
        <p:nvPicPr>
          <p:cNvPr id="3" name="CD2 - TRACK 34">
            <a:hlinkClick r:id="" action="ppaction://media"/>
            <a:extLst>
              <a:ext uri="{FF2B5EF4-FFF2-40B4-BE49-F238E27FC236}">
                <a16:creationId xmlns:a16="http://schemas.microsoft.com/office/drawing/2014/main" id="{07812DEB-054D-C882-8144-BA3BE1234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435" y="5279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803E2D-089B-46B2-AB0C-D0261EF99697}"/>
              </a:ext>
            </a:extLst>
          </p:cNvPr>
          <p:cNvSpPr txBox="1"/>
          <p:nvPr/>
        </p:nvSpPr>
        <p:spPr>
          <a:xfrm>
            <a:off x="-86521" y="894496"/>
            <a:ext cx="128556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0070C0"/>
                </a:solidFill>
              </a:rPr>
              <a:t>Which phrases/sentences do we use to </a:t>
            </a:r>
            <a:r>
              <a:rPr lang="en-US" sz="2200" b="1" i="1" dirty="0">
                <a:solidFill>
                  <a:srgbClr val="FF0000"/>
                </a:solidFill>
              </a:rPr>
              <a:t>ask for suggestions? </a:t>
            </a:r>
            <a:r>
              <a:rPr lang="en-US" sz="2200" b="1" i="1" dirty="0">
                <a:solidFill>
                  <a:srgbClr val="00B0F0"/>
                </a:solidFill>
              </a:rPr>
              <a:t>Make suggestions? </a:t>
            </a:r>
            <a:r>
              <a:rPr lang="en-US" sz="2200" b="1" i="1" dirty="0">
                <a:solidFill>
                  <a:srgbClr val="00B050"/>
                </a:solidFill>
              </a:rPr>
              <a:t>to agree?</a:t>
            </a:r>
            <a:r>
              <a:rPr lang="en-US" sz="2200" b="1" i="1" dirty="0">
                <a:solidFill>
                  <a:srgbClr val="0070C0"/>
                </a:solidFill>
              </a:rPr>
              <a:t> </a:t>
            </a:r>
            <a:r>
              <a:rPr lang="en-US" sz="2200" b="1" i="1" dirty="0">
                <a:solidFill>
                  <a:srgbClr val="FFC000"/>
                </a:solidFill>
              </a:rPr>
              <a:t>to disagree?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87C1A-4F9F-2AF6-8C12-EF6C03FEA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62" y="1235292"/>
            <a:ext cx="8736175" cy="493604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D2E4D6E-A78B-6E36-11E4-B86F4E81ADFF}"/>
              </a:ext>
            </a:extLst>
          </p:cNvPr>
          <p:cNvSpPr/>
          <p:nvPr/>
        </p:nvSpPr>
        <p:spPr>
          <a:xfrm>
            <a:off x="7645138" y="1414021"/>
            <a:ext cx="2073897" cy="36764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A5309-E5BC-264B-A51E-7B2903BFEE2B}"/>
              </a:ext>
            </a:extLst>
          </p:cNvPr>
          <p:cNvSpPr/>
          <p:nvPr/>
        </p:nvSpPr>
        <p:spPr>
          <a:xfrm>
            <a:off x="4858401" y="3428620"/>
            <a:ext cx="2965846" cy="36764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CAE1FD-F728-D241-359A-E6EF529923B5}"/>
              </a:ext>
            </a:extLst>
          </p:cNvPr>
          <p:cNvSpPr/>
          <p:nvPr/>
        </p:nvSpPr>
        <p:spPr>
          <a:xfrm>
            <a:off x="2691807" y="1840901"/>
            <a:ext cx="1239170" cy="367645"/>
          </a:xfrm>
          <a:prstGeom prst="round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612D8E-213D-4303-E3AC-89137402579E}"/>
              </a:ext>
            </a:extLst>
          </p:cNvPr>
          <p:cNvSpPr/>
          <p:nvPr/>
        </p:nvSpPr>
        <p:spPr>
          <a:xfrm>
            <a:off x="2691807" y="3035574"/>
            <a:ext cx="1344436" cy="367645"/>
          </a:xfrm>
          <a:prstGeom prst="round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BBE790-5E43-DD65-47D7-3E29A2725547}"/>
              </a:ext>
            </a:extLst>
          </p:cNvPr>
          <p:cNvSpPr/>
          <p:nvPr/>
        </p:nvSpPr>
        <p:spPr>
          <a:xfrm>
            <a:off x="8880049" y="4605663"/>
            <a:ext cx="1285188" cy="367645"/>
          </a:xfrm>
          <a:prstGeom prst="round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9C807B-F6EF-8744-4BCC-5C621AA34E65}"/>
              </a:ext>
            </a:extLst>
          </p:cNvPr>
          <p:cNvSpPr/>
          <p:nvPr/>
        </p:nvSpPr>
        <p:spPr>
          <a:xfrm>
            <a:off x="2691805" y="4965247"/>
            <a:ext cx="532161" cy="367645"/>
          </a:xfrm>
          <a:prstGeom prst="round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151317-DF34-154C-3B97-F0D2AD126BC9}"/>
              </a:ext>
            </a:extLst>
          </p:cNvPr>
          <p:cNvSpPr/>
          <p:nvPr/>
        </p:nvSpPr>
        <p:spPr>
          <a:xfrm>
            <a:off x="2701234" y="3471728"/>
            <a:ext cx="2078156" cy="367645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3C8FCB1-4E3A-B65D-4F6B-36580B46C6B2}"/>
              </a:ext>
            </a:extLst>
          </p:cNvPr>
          <p:cNvSpPr/>
          <p:nvPr/>
        </p:nvSpPr>
        <p:spPr>
          <a:xfrm>
            <a:off x="2780245" y="5681990"/>
            <a:ext cx="1471244" cy="367645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CDA2AAF-5FD2-7C89-A44D-FFE7BAD76D27}"/>
              </a:ext>
            </a:extLst>
          </p:cNvPr>
          <p:cNvSpPr/>
          <p:nvPr/>
        </p:nvSpPr>
        <p:spPr>
          <a:xfrm>
            <a:off x="2691806" y="2648173"/>
            <a:ext cx="1804779" cy="291103"/>
          </a:xfrm>
          <a:prstGeom prst="round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510B15-AE45-4775-A170-8397457F00E7}"/>
              </a:ext>
            </a:extLst>
          </p:cNvPr>
          <p:cNvSpPr/>
          <p:nvPr/>
        </p:nvSpPr>
        <p:spPr>
          <a:xfrm>
            <a:off x="2691806" y="4619746"/>
            <a:ext cx="2719180" cy="328161"/>
          </a:xfrm>
          <a:prstGeom prst="round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7CF522-6D4B-D74E-62F6-DAE986569C03}"/>
              </a:ext>
            </a:extLst>
          </p:cNvPr>
          <p:cNvSpPr/>
          <p:nvPr/>
        </p:nvSpPr>
        <p:spPr>
          <a:xfrm>
            <a:off x="111965" y="438537"/>
            <a:ext cx="1744825" cy="4308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Pre-Speaking</a:t>
            </a:r>
          </a:p>
        </p:txBody>
      </p:sp>
    </p:spTree>
    <p:extLst>
      <p:ext uri="{BB962C8B-B14F-4D97-AF65-F5344CB8AC3E}">
        <p14:creationId xmlns:p14="http://schemas.microsoft.com/office/powerpoint/2010/main" val="37015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AB5A5B-62C4-E4A3-12F9-9D22A938F42F}"/>
              </a:ext>
            </a:extLst>
          </p:cNvPr>
          <p:cNvSpPr/>
          <p:nvPr/>
        </p:nvSpPr>
        <p:spPr>
          <a:xfrm>
            <a:off x="2032000" y="719666"/>
            <a:ext cx="8128000" cy="5418667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US"/>
          </a:p>
          <a:p>
            <a:pPr lvl="0">
              <a:buChar char="•"/>
            </a:pPr>
            <a:endParaRPr lang="en-US"/>
          </a:p>
          <a:p>
            <a:pPr lvl="0">
              <a:buChar char="•"/>
            </a:pPr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FBE920-F89A-2A4E-6BD2-011FF165B8B0}"/>
              </a:ext>
            </a:extLst>
          </p:cNvPr>
          <p:cNvSpPr/>
          <p:nvPr/>
        </p:nvSpPr>
        <p:spPr>
          <a:xfrm>
            <a:off x="245097" y="1864019"/>
            <a:ext cx="3195687" cy="245529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accent2">
                    <a:lumMod val="75000"/>
                  </a:schemeClr>
                </a:solidFill>
              </a:rPr>
              <a:t>What shall we do?</a:t>
            </a:r>
          </a:p>
          <a:p>
            <a:r>
              <a:rPr lang="en-US" sz="2400" i="1" dirty="0">
                <a:solidFill>
                  <a:schemeClr val="accent2">
                    <a:lumMod val="75000"/>
                  </a:schemeClr>
                </a:solidFill>
              </a:rPr>
              <a:t>Do you have any ideas?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174853-D184-2569-8561-4FA5FC145725}"/>
              </a:ext>
            </a:extLst>
          </p:cNvPr>
          <p:cNvSpPr/>
          <p:nvPr/>
        </p:nvSpPr>
        <p:spPr>
          <a:xfrm>
            <a:off x="910540" y="1148500"/>
            <a:ext cx="2011770" cy="6588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Asking for suggestions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0E4130-6CD8-9E19-BEBB-B0D2EACDD09C}"/>
              </a:ext>
            </a:extLst>
          </p:cNvPr>
          <p:cNvSpPr/>
          <p:nvPr/>
        </p:nvSpPr>
        <p:spPr>
          <a:xfrm>
            <a:off x="3224491" y="1931577"/>
            <a:ext cx="2979918" cy="240475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rgbClr val="00B0F0"/>
                </a:solidFill>
              </a:rPr>
              <a:t>We could + V…</a:t>
            </a:r>
          </a:p>
          <a:p>
            <a:r>
              <a:rPr lang="en-US" sz="2400" i="1" dirty="0">
                <a:solidFill>
                  <a:srgbClr val="00B0F0"/>
                </a:solidFill>
              </a:rPr>
              <a:t>How about + V-</a:t>
            </a:r>
            <a:r>
              <a:rPr lang="en-US" sz="2400" i="1" dirty="0" err="1">
                <a:solidFill>
                  <a:srgbClr val="00B0F0"/>
                </a:solidFill>
              </a:rPr>
              <a:t>ing</a:t>
            </a:r>
            <a:r>
              <a:rPr lang="en-US" sz="2400" i="1" dirty="0">
                <a:solidFill>
                  <a:srgbClr val="00B0F0"/>
                </a:solidFill>
              </a:rPr>
              <a:t>…?</a:t>
            </a:r>
          </a:p>
          <a:p>
            <a:r>
              <a:rPr lang="en-US" sz="2400" i="1" dirty="0">
                <a:solidFill>
                  <a:srgbClr val="00B0F0"/>
                </a:solidFill>
              </a:rPr>
              <a:t>What about + Ving…?</a:t>
            </a:r>
          </a:p>
          <a:p>
            <a:r>
              <a:rPr lang="en-US" sz="2400" i="1" dirty="0">
                <a:solidFill>
                  <a:srgbClr val="00B0F0"/>
                </a:solidFill>
              </a:rPr>
              <a:t>Maybe we can + V…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7E5DF89-8753-F3E1-3968-FAA50C483AEB}"/>
              </a:ext>
            </a:extLst>
          </p:cNvPr>
          <p:cNvSpPr/>
          <p:nvPr/>
        </p:nvSpPr>
        <p:spPr>
          <a:xfrm>
            <a:off x="3674165" y="1216058"/>
            <a:ext cx="2011770" cy="6588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Making suggestions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B7499E-90A2-526B-7B4B-7668D5C102D4}"/>
              </a:ext>
            </a:extLst>
          </p:cNvPr>
          <p:cNvSpPr/>
          <p:nvPr/>
        </p:nvSpPr>
        <p:spPr>
          <a:xfrm>
            <a:off x="6011159" y="1931577"/>
            <a:ext cx="2884602" cy="240475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rgbClr val="00B050"/>
                </a:solidFill>
              </a:rPr>
              <a:t>What a good idea! You’re right.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03A509-5877-B78C-30CC-F8CC136F4BEB}"/>
              </a:ext>
            </a:extLst>
          </p:cNvPr>
          <p:cNvSpPr/>
          <p:nvPr/>
        </p:nvSpPr>
        <p:spPr>
          <a:xfrm>
            <a:off x="6365517" y="1216058"/>
            <a:ext cx="2011770" cy="6588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Agreeing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06707B-01A6-876E-96BA-F26DA0BB3D6B}"/>
              </a:ext>
            </a:extLst>
          </p:cNvPr>
          <p:cNvSpPr/>
          <p:nvPr/>
        </p:nvSpPr>
        <p:spPr>
          <a:xfrm>
            <a:off x="8797827" y="1954491"/>
            <a:ext cx="2884602" cy="24047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I don’t think so. </a:t>
            </a:r>
          </a:p>
          <a:p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I don’t know about that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230846-15EE-E5A7-7145-79F418ACA70C}"/>
              </a:ext>
            </a:extLst>
          </p:cNvPr>
          <p:cNvSpPr/>
          <p:nvPr/>
        </p:nvSpPr>
        <p:spPr>
          <a:xfrm>
            <a:off x="9152185" y="1238972"/>
            <a:ext cx="2011770" cy="6588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Disagreeing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53D920-AC35-78DB-F556-C68553D51A66}"/>
              </a:ext>
            </a:extLst>
          </p:cNvPr>
          <p:cNvSpPr/>
          <p:nvPr/>
        </p:nvSpPr>
        <p:spPr>
          <a:xfrm>
            <a:off x="111965" y="438537"/>
            <a:ext cx="1744825" cy="4308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Pre-Speaking</a:t>
            </a:r>
          </a:p>
        </p:txBody>
      </p:sp>
    </p:spTree>
    <p:extLst>
      <p:ext uri="{BB962C8B-B14F-4D97-AF65-F5344CB8AC3E}">
        <p14:creationId xmlns:p14="http://schemas.microsoft.com/office/powerpoint/2010/main" val="3709903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85F20A-6F35-C232-DD68-2112FD54B459}"/>
              </a:ext>
            </a:extLst>
          </p:cNvPr>
          <p:cNvSpPr/>
          <p:nvPr/>
        </p:nvSpPr>
        <p:spPr>
          <a:xfrm>
            <a:off x="111965" y="438537"/>
            <a:ext cx="1744825" cy="96605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Pre-Speaking</a:t>
            </a:r>
          </a:p>
          <a:p>
            <a:pPr algn="ctr"/>
            <a:r>
              <a:rPr lang="en-US" sz="2000" b="1" dirty="0"/>
              <a:t>Extra Practice – </a:t>
            </a:r>
            <a:r>
              <a:rPr lang="en-US" sz="2000" b="1" dirty="0" err="1"/>
              <a:t>wb</a:t>
            </a:r>
            <a:r>
              <a:rPr lang="en-US" sz="2000" b="1" dirty="0"/>
              <a:t> p. 51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61BB94-03AB-078B-CE1C-3D4ADD7496EF}"/>
              </a:ext>
            </a:extLst>
          </p:cNvPr>
          <p:cNvSpPr txBox="1"/>
          <p:nvPr/>
        </p:nvSpPr>
        <p:spPr>
          <a:xfrm>
            <a:off x="2140911" y="718142"/>
            <a:ext cx="12855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</a:rPr>
              <a:t>Match to form complete sentences.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D59ECD-A2D0-D611-C9E3-67F7B23D1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905000"/>
            <a:ext cx="9048750" cy="3048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738FD4-190C-E955-04E0-B908AB1B34C9}"/>
              </a:ext>
            </a:extLst>
          </p:cNvPr>
          <p:cNvCxnSpPr/>
          <p:nvPr/>
        </p:nvCxnSpPr>
        <p:spPr>
          <a:xfrm>
            <a:off x="5231876" y="2422689"/>
            <a:ext cx="864124" cy="8672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CF8E94-A792-4EF3-EDD3-278F89F07F5E}"/>
              </a:ext>
            </a:extLst>
          </p:cNvPr>
          <p:cNvCxnSpPr>
            <a:cxnSpLocks/>
          </p:cNvCxnSpPr>
          <p:nvPr/>
        </p:nvCxnSpPr>
        <p:spPr>
          <a:xfrm>
            <a:off x="5231876" y="2856322"/>
            <a:ext cx="86412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AD5D531-692C-A4BB-B067-E2A9CD6EC833}"/>
              </a:ext>
            </a:extLst>
          </p:cNvPr>
          <p:cNvCxnSpPr>
            <a:cxnSpLocks/>
          </p:cNvCxnSpPr>
          <p:nvPr/>
        </p:nvCxnSpPr>
        <p:spPr>
          <a:xfrm>
            <a:off x="5231876" y="3429000"/>
            <a:ext cx="864124" cy="9638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B2D67C-F263-FD8E-32A4-35F532173A8C}"/>
              </a:ext>
            </a:extLst>
          </p:cNvPr>
          <p:cNvCxnSpPr>
            <a:cxnSpLocks/>
          </p:cNvCxnSpPr>
          <p:nvPr/>
        </p:nvCxnSpPr>
        <p:spPr>
          <a:xfrm flipV="1">
            <a:off x="5231876" y="2422689"/>
            <a:ext cx="864124" cy="15664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99CAB8-8EB1-90CD-7264-387552AF3578}"/>
              </a:ext>
            </a:extLst>
          </p:cNvPr>
          <p:cNvCxnSpPr>
            <a:cxnSpLocks/>
          </p:cNvCxnSpPr>
          <p:nvPr/>
        </p:nvCxnSpPr>
        <p:spPr>
          <a:xfrm flipV="1">
            <a:off x="5120326" y="4001678"/>
            <a:ext cx="975674" cy="5891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37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85F20A-6F35-C232-DD68-2112FD54B459}"/>
              </a:ext>
            </a:extLst>
          </p:cNvPr>
          <p:cNvSpPr/>
          <p:nvPr/>
        </p:nvSpPr>
        <p:spPr>
          <a:xfrm>
            <a:off x="111965" y="438537"/>
            <a:ext cx="1744825" cy="96605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Pre-Speaking</a:t>
            </a:r>
          </a:p>
          <a:p>
            <a:pPr algn="ctr"/>
            <a:r>
              <a:rPr lang="en-US" sz="2000" b="1" dirty="0"/>
              <a:t>Extra Practice – WB p. 51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61BB94-03AB-078B-CE1C-3D4ADD7496EF}"/>
              </a:ext>
            </a:extLst>
          </p:cNvPr>
          <p:cNvSpPr txBox="1"/>
          <p:nvPr/>
        </p:nvSpPr>
        <p:spPr>
          <a:xfrm>
            <a:off x="2104827" y="835265"/>
            <a:ext cx="5441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</a:rPr>
              <a:t>Choose the correct response.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09786-D12F-8BCF-6EDC-609F043C2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410" y="1927929"/>
            <a:ext cx="9731179" cy="373758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869AB6C-8826-F8D1-DDC7-91D5A0655577}"/>
              </a:ext>
            </a:extLst>
          </p:cNvPr>
          <p:cNvSpPr/>
          <p:nvPr/>
        </p:nvSpPr>
        <p:spPr>
          <a:xfrm>
            <a:off x="2403835" y="2432115"/>
            <a:ext cx="414779" cy="311085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8B5BB6-01F3-47CD-8FCA-9122EAD06344}"/>
              </a:ext>
            </a:extLst>
          </p:cNvPr>
          <p:cNvSpPr/>
          <p:nvPr/>
        </p:nvSpPr>
        <p:spPr>
          <a:xfrm>
            <a:off x="2395399" y="3641176"/>
            <a:ext cx="414779" cy="311085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6F2CEF-411C-BEB1-BB36-4FE475BD9D50}"/>
              </a:ext>
            </a:extLst>
          </p:cNvPr>
          <p:cNvSpPr/>
          <p:nvPr/>
        </p:nvSpPr>
        <p:spPr>
          <a:xfrm>
            <a:off x="2403834" y="5206606"/>
            <a:ext cx="414779" cy="311085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7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2C0E4B-9CF1-9CE5-242B-41AFA6A41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261" y="1235291"/>
            <a:ext cx="8736175" cy="4936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137A08-ED44-6BEF-C8F8-121B3B3E8849}"/>
              </a:ext>
            </a:extLst>
          </p:cNvPr>
          <p:cNvSpPr txBox="1"/>
          <p:nvPr/>
        </p:nvSpPr>
        <p:spPr>
          <a:xfrm>
            <a:off x="1885271" y="328650"/>
            <a:ext cx="8461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Listen to the dialogue again. Underline the sentence stress, </a:t>
            </a:r>
          </a:p>
          <a:p>
            <a:r>
              <a:rPr lang="en-US" sz="2400" b="1" i="1" dirty="0">
                <a:solidFill>
                  <a:srgbClr val="0070C0"/>
                </a:solidFill>
              </a:rPr>
              <a:t>mark the intonation and word stress as the given example.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548F5D-EAB5-7487-EED1-486BF46DD559}"/>
              </a:ext>
            </a:extLst>
          </p:cNvPr>
          <p:cNvSpPr/>
          <p:nvPr/>
        </p:nvSpPr>
        <p:spPr>
          <a:xfrm>
            <a:off x="0" y="390206"/>
            <a:ext cx="1744825" cy="4308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Pre-Speaking</a:t>
            </a:r>
          </a:p>
        </p:txBody>
      </p:sp>
      <p:pic>
        <p:nvPicPr>
          <p:cNvPr id="5" name="CD2 - TRACK 34">
            <a:hlinkClick r:id="" action="ppaction://media"/>
            <a:extLst>
              <a:ext uri="{FF2B5EF4-FFF2-40B4-BE49-F238E27FC236}">
                <a16:creationId xmlns:a16="http://schemas.microsoft.com/office/drawing/2014/main" id="{29C33C7C-A626-8CFF-E8CF-265D2A5AB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964" y="991610"/>
            <a:ext cx="487363" cy="48736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A956D1-C8DB-B511-A961-936162E7D46E}"/>
              </a:ext>
            </a:extLst>
          </p:cNvPr>
          <p:cNvCxnSpPr>
            <a:cxnSpLocks/>
          </p:cNvCxnSpPr>
          <p:nvPr/>
        </p:nvCxnSpPr>
        <p:spPr>
          <a:xfrm>
            <a:off x="3239729" y="1748706"/>
            <a:ext cx="13912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A030551D-F9B6-1194-5F3E-B7EDADAB7E47}"/>
              </a:ext>
            </a:extLst>
          </p:cNvPr>
          <p:cNvSpPr/>
          <p:nvPr/>
        </p:nvSpPr>
        <p:spPr>
          <a:xfrm rot="12433814">
            <a:off x="9425208" y="1427899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112617-D34A-F744-0708-6CB67DF86E75}"/>
              </a:ext>
            </a:extLst>
          </p:cNvPr>
          <p:cNvCxnSpPr>
            <a:cxnSpLocks/>
          </p:cNvCxnSpPr>
          <p:nvPr/>
        </p:nvCxnSpPr>
        <p:spPr>
          <a:xfrm>
            <a:off x="3431458" y="1498635"/>
            <a:ext cx="23597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C762A5-39A6-1EB4-6FCA-EC93B990F398}"/>
              </a:ext>
            </a:extLst>
          </p:cNvPr>
          <p:cNvCxnSpPr>
            <a:cxnSpLocks/>
          </p:cNvCxnSpPr>
          <p:nvPr/>
        </p:nvCxnSpPr>
        <p:spPr>
          <a:xfrm>
            <a:off x="6887497" y="1478973"/>
            <a:ext cx="23597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DEF445-5825-250E-FF56-77CC9B9E8921}"/>
              </a:ext>
            </a:extLst>
          </p:cNvPr>
          <p:cNvCxnSpPr>
            <a:cxnSpLocks/>
          </p:cNvCxnSpPr>
          <p:nvPr/>
        </p:nvCxnSpPr>
        <p:spPr>
          <a:xfrm>
            <a:off x="4237704" y="2163709"/>
            <a:ext cx="117003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1A3578-5A92-3DA3-D275-C6C8FAF64EFA}"/>
              </a:ext>
            </a:extLst>
          </p:cNvPr>
          <p:cNvCxnSpPr>
            <a:cxnSpLocks/>
          </p:cNvCxnSpPr>
          <p:nvPr/>
        </p:nvCxnSpPr>
        <p:spPr>
          <a:xfrm>
            <a:off x="6657873" y="3935673"/>
            <a:ext cx="34617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FA3848-4729-3F8C-D4A8-EF28F25CA7E1}"/>
              </a:ext>
            </a:extLst>
          </p:cNvPr>
          <p:cNvCxnSpPr>
            <a:cxnSpLocks/>
          </p:cNvCxnSpPr>
          <p:nvPr/>
        </p:nvCxnSpPr>
        <p:spPr>
          <a:xfrm>
            <a:off x="6906547" y="2170059"/>
            <a:ext cx="51619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17BEBA-246B-C230-D18A-C90CD389626A}"/>
              </a:ext>
            </a:extLst>
          </p:cNvPr>
          <p:cNvCxnSpPr>
            <a:cxnSpLocks/>
          </p:cNvCxnSpPr>
          <p:nvPr/>
        </p:nvCxnSpPr>
        <p:spPr>
          <a:xfrm>
            <a:off x="7803946" y="2163709"/>
            <a:ext cx="50916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21DE8A-391E-695F-E4FF-49F83EE560BF}"/>
              </a:ext>
            </a:extLst>
          </p:cNvPr>
          <p:cNvCxnSpPr>
            <a:cxnSpLocks/>
          </p:cNvCxnSpPr>
          <p:nvPr/>
        </p:nvCxnSpPr>
        <p:spPr>
          <a:xfrm>
            <a:off x="8974190" y="2172105"/>
            <a:ext cx="51619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5F1F19-C058-007E-5B05-3A74029292B7}"/>
              </a:ext>
            </a:extLst>
          </p:cNvPr>
          <p:cNvCxnSpPr>
            <a:cxnSpLocks/>
          </p:cNvCxnSpPr>
          <p:nvPr/>
        </p:nvCxnSpPr>
        <p:spPr>
          <a:xfrm>
            <a:off x="2787446" y="2500218"/>
            <a:ext cx="72927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7C5BB1-714B-3095-7372-2BF46D202B9C}"/>
              </a:ext>
            </a:extLst>
          </p:cNvPr>
          <p:cNvCxnSpPr>
            <a:cxnSpLocks/>
          </p:cNvCxnSpPr>
          <p:nvPr/>
        </p:nvCxnSpPr>
        <p:spPr>
          <a:xfrm>
            <a:off x="2921615" y="2919357"/>
            <a:ext cx="51619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9CE71E-DEC0-2572-D64A-FACDA075406B}"/>
              </a:ext>
            </a:extLst>
          </p:cNvPr>
          <p:cNvCxnSpPr>
            <a:cxnSpLocks/>
          </p:cNvCxnSpPr>
          <p:nvPr/>
        </p:nvCxnSpPr>
        <p:spPr>
          <a:xfrm>
            <a:off x="3559278" y="2919353"/>
            <a:ext cx="51619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3DE666-F58A-12A9-E51F-B643EB1C4CFF}"/>
              </a:ext>
            </a:extLst>
          </p:cNvPr>
          <p:cNvCxnSpPr>
            <a:cxnSpLocks/>
          </p:cNvCxnSpPr>
          <p:nvPr/>
        </p:nvCxnSpPr>
        <p:spPr>
          <a:xfrm>
            <a:off x="4729931" y="2919345"/>
            <a:ext cx="51619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9497D4F-8123-F3AE-B82C-BC11ADE661B1}"/>
              </a:ext>
            </a:extLst>
          </p:cNvPr>
          <p:cNvCxnSpPr>
            <a:cxnSpLocks/>
          </p:cNvCxnSpPr>
          <p:nvPr/>
        </p:nvCxnSpPr>
        <p:spPr>
          <a:xfrm>
            <a:off x="7923981" y="2925695"/>
            <a:ext cx="51619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1326E5-D05B-5B1D-28DC-158E18BDF53C}"/>
              </a:ext>
            </a:extLst>
          </p:cNvPr>
          <p:cNvCxnSpPr>
            <a:cxnSpLocks/>
          </p:cNvCxnSpPr>
          <p:nvPr/>
        </p:nvCxnSpPr>
        <p:spPr>
          <a:xfrm>
            <a:off x="8830598" y="2915846"/>
            <a:ext cx="5885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0EA88B-2DC3-1A7A-5E6A-DC2F43AC0A08}"/>
              </a:ext>
            </a:extLst>
          </p:cNvPr>
          <p:cNvCxnSpPr>
            <a:cxnSpLocks/>
          </p:cNvCxnSpPr>
          <p:nvPr/>
        </p:nvCxnSpPr>
        <p:spPr>
          <a:xfrm>
            <a:off x="4363373" y="3341262"/>
            <a:ext cx="88275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016081-E3B0-A9E5-B755-1C2C271092CC}"/>
              </a:ext>
            </a:extLst>
          </p:cNvPr>
          <p:cNvCxnSpPr>
            <a:cxnSpLocks/>
          </p:cNvCxnSpPr>
          <p:nvPr/>
        </p:nvCxnSpPr>
        <p:spPr>
          <a:xfrm>
            <a:off x="5327395" y="3334912"/>
            <a:ext cx="56795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F82C04-724A-345D-0EEB-BEDFB765AB89}"/>
              </a:ext>
            </a:extLst>
          </p:cNvPr>
          <p:cNvCxnSpPr>
            <a:cxnSpLocks/>
          </p:cNvCxnSpPr>
          <p:nvPr/>
        </p:nvCxnSpPr>
        <p:spPr>
          <a:xfrm>
            <a:off x="7211961" y="3334912"/>
            <a:ext cx="541389" cy="63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0B3106-2531-2C07-584F-2DA5A3981198}"/>
              </a:ext>
            </a:extLst>
          </p:cNvPr>
          <p:cNvCxnSpPr>
            <a:cxnSpLocks/>
          </p:cNvCxnSpPr>
          <p:nvPr/>
        </p:nvCxnSpPr>
        <p:spPr>
          <a:xfrm>
            <a:off x="9312049" y="3341262"/>
            <a:ext cx="46722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Arrow: Curved Up 30">
            <a:extLst>
              <a:ext uri="{FF2B5EF4-FFF2-40B4-BE49-F238E27FC236}">
                <a16:creationId xmlns:a16="http://schemas.microsoft.com/office/drawing/2014/main" id="{ADB074AB-BDD7-BC0B-F865-09CC8CD088C7}"/>
              </a:ext>
            </a:extLst>
          </p:cNvPr>
          <p:cNvSpPr/>
          <p:nvPr/>
        </p:nvSpPr>
        <p:spPr>
          <a:xfrm rot="19712456">
            <a:off x="9775432" y="2980093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5F4C0BD-AFF1-81F4-7A31-1BDDA3D8FC7C}"/>
              </a:ext>
            </a:extLst>
          </p:cNvPr>
          <p:cNvCxnSpPr>
            <a:cxnSpLocks/>
          </p:cNvCxnSpPr>
          <p:nvPr/>
        </p:nvCxnSpPr>
        <p:spPr>
          <a:xfrm>
            <a:off x="4256754" y="3749744"/>
            <a:ext cx="4922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Arrow: Curved Up 32">
            <a:extLst>
              <a:ext uri="{FF2B5EF4-FFF2-40B4-BE49-F238E27FC236}">
                <a16:creationId xmlns:a16="http://schemas.microsoft.com/office/drawing/2014/main" id="{6B53C9A1-6533-5D63-7C51-CFCFF9C5F66B}"/>
              </a:ext>
            </a:extLst>
          </p:cNvPr>
          <p:cNvSpPr/>
          <p:nvPr/>
        </p:nvSpPr>
        <p:spPr>
          <a:xfrm rot="19712456">
            <a:off x="4636563" y="3536769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Arrow: Curved Up 33">
            <a:extLst>
              <a:ext uri="{FF2B5EF4-FFF2-40B4-BE49-F238E27FC236}">
                <a16:creationId xmlns:a16="http://schemas.microsoft.com/office/drawing/2014/main" id="{A034BA10-85C5-C897-CED4-9AEE5A60D492}"/>
              </a:ext>
            </a:extLst>
          </p:cNvPr>
          <p:cNvSpPr/>
          <p:nvPr/>
        </p:nvSpPr>
        <p:spPr>
          <a:xfrm rot="11942531">
            <a:off x="7470628" y="3503689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D436A7-F618-C05E-37A4-CDAC7C98D1A7}"/>
              </a:ext>
            </a:extLst>
          </p:cNvPr>
          <p:cNvCxnSpPr>
            <a:cxnSpLocks/>
          </p:cNvCxnSpPr>
          <p:nvPr/>
        </p:nvCxnSpPr>
        <p:spPr>
          <a:xfrm>
            <a:off x="6412681" y="3743394"/>
            <a:ext cx="92423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B39EAAA-E9A1-87D8-7A91-A06A874F91BB}"/>
              </a:ext>
            </a:extLst>
          </p:cNvPr>
          <p:cNvCxnSpPr>
            <a:cxnSpLocks/>
          </p:cNvCxnSpPr>
          <p:nvPr/>
        </p:nvCxnSpPr>
        <p:spPr>
          <a:xfrm>
            <a:off x="6361472" y="3537526"/>
            <a:ext cx="23597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68C49A7-F150-80C4-CD87-C2C912F36BD7}"/>
              </a:ext>
            </a:extLst>
          </p:cNvPr>
          <p:cNvCxnSpPr>
            <a:cxnSpLocks/>
          </p:cNvCxnSpPr>
          <p:nvPr/>
        </p:nvCxnSpPr>
        <p:spPr>
          <a:xfrm>
            <a:off x="4513007" y="1934140"/>
            <a:ext cx="3459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517DD50-9968-4D22-A17D-4EF5D37A6448}"/>
              </a:ext>
            </a:extLst>
          </p:cNvPr>
          <p:cNvCxnSpPr>
            <a:cxnSpLocks/>
          </p:cNvCxnSpPr>
          <p:nvPr/>
        </p:nvCxnSpPr>
        <p:spPr>
          <a:xfrm>
            <a:off x="6218290" y="4163518"/>
            <a:ext cx="12675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24480BE-EA08-784D-0AAE-D15952866702}"/>
              </a:ext>
            </a:extLst>
          </p:cNvPr>
          <p:cNvCxnSpPr>
            <a:cxnSpLocks/>
          </p:cNvCxnSpPr>
          <p:nvPr/>
        </p:nvCxnSpPr>
        <p:spPr>
          <a:xfrm>
            <a:off x="8635934" y="4172292"/>
            <a:ext cx="4908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8DFA1F1-CF70-5242-D5B2-0133DF645033}"/>
              </a:ext>
            </a:extLst>
          </p:cNvPr>
          <p:cNvCxnSpPr>
            <a:cxnSpLocks/>
          </p:cNvCxnSpPr>
          <p:nvPr/>
        </p:nvCxnSpPr>
        <p:spPr>
          <a:xfrm>
            <a:off x="9288410" y="4162631"/>
            <a:ext cx="77982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E7615DD-E72B-A9DA-D837-248C24E289D1}"/>
              </a:ext>
            </a:extLst>
          </p:cNvPr>
          <p:cNvCxnSpPr>
            <a:cxnSpLocks/>
          </p:cNvCxnSpPr>
          <p:nvPr/>
        </p:nvCxnSpPr>
        <p:spPr>
          <a:xfrm>
            <a:off x="9258096" y="3942023"/>
            <a:ext cx="281213" cy="13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60F0E0D-AE42-0859-9769-36793381126A}"/>
              </a:ext>
            </a:extLst>
          </p:cNvPr>
          <p:cNvCxnSpPr>
            <a:cxnSpLocks/>
          </p:cNvCxnSpPr>
          <p:nvPr/>
        </p:nvCxnSpPr>
        <p:spPr>
          <a:xfrm>
            <a:off x="4101893" y="4514568"/>
            <a:ext cx="77982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8F2E946-81CC-0331-0FEB-4913DA45BAA5}"/>
              </a:ext>
            </a:extLst>
          </p:cNvPr>
          <p:cNvCxnSpPr>
            <a:cxnSpLocks/>
          </p:cNvCxnSpPr>
          <p:nvPr/>
        </p:nvCxnSpPr>
        <p:spPr>
          <a:xfrm>
            <a:off x="5254418" y="4514543"/>
            <a:ext cx="3899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E505B2C-1FAF-2ADF-BC24-7CCFC3F80B2E}"/>
              </a:ext>
            </a:extLst>
          </p:cNvPr>
          <p:cNvCxnSpPr>
            <a:cxnSpLocks/>
          </p:cNvCxnSpPr>
          <p:nvPr/>
        </p:nvCxnSpPr>
        <p:spPr>
          <a:xfrm>
            <a:off x="6195999" y="4514543"/>
            <a:ext cx="52230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2" name="Arrow: Curved Up 51">
            <a:extLst>
              <a:ext uri="{FF2B5EF4-FFF2-40B4-BE49-F238E27FC236}">
                <a16:creationId xmlns:a16="http://schemas.microsoft.com/office/drawing/2014/main" id="{8244A181-1628-39AE-51B9-792CF515C570}"/>
              </a:ext>
            </a:extLst>
          </p:cNvPr>
          <p:cNvSpPr/>
          <p:nvPr/>
        </p:nvSpPr>
        <p:spPr>
          <a:xfrm rot="11942531">
            <a:off x="6615223" y="4305588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509F55B-7E6A-6D80-735A-5AD1C0566B17}"/>
              </a:ext>
            </a:extLst>
          </p:cNvPr>
          <p:cNvCxnSpPr>
            <a:cxnSpLocks/>
          </p:cNvCxnSpPr>
          <p:nvPr/>
        </p:nvCxnSpPr>
        <p:spPr>
          <a:xfrm>
            <a:off x="2940305" y="4915106"/>
            <a:ext cx="55464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41FF01C-54A8-3771-A86C-A82A10147336}"/>
              </a:ext>
            </a:extLst>
          </p:cNvPr>
          <p:cNvCxnSpPr>
            <a:cxnSpLocks/>
          </p:cNvCxnSpPr>
          <p:nvPr/>
        </p:nvCxnSpPr>
        <p:spPr>
          <a:xfrm>
            <a:off x="3581449" y="4921870"/>
            <a:ext cx="56510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CB64D37-747F-4860-B8E7-786E2AADF80F}"/>
              </a:ext>
            </a:extLst>
          </p:cNvPr>
          <p:cNvCxnSpPr>
            <a:cxnSpLocks/>
          </p:cNvCxnSpPr>
          <p:nvPr/>
        </p:nvCxnSpPr>
        <p:spPr>
          <a:xfrm>
            <a:off x="4937483" y="4921456"/>
            <a:ext cx="3899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6" name="Arrow: Curved Up 55">
            <a:extLst>
              <a:ext uri="{FF2B5EF4-FFF2-40B4-BE49-F238E27FC236}">
                <a16:creationId xmlns:a16="http://schemas.microsoft.com/office/drawing/2014/main" id="{BA743E56-95F4-F0CD-D9C2-9003708951DF}"/>
              </a:ext>
            </a:extLst>
          </p:cNvPr>
          <p:cNvSpPr/>
          <p:nvPr/>
        </p:nvSpPr>
        <p:spPr>
          <a:xfrm rot="11942531">
            <a:off x="5223607" y="4657233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8A549C7-E80E-A2FC-D1DD-CC9E15B19E6A}"/>
              </a:ext>
            </a:extLst>
          </p:cNvPr>
          <p:cNvCxnSpPr>
            <a:cxnSpLocks/>
          </p:cNvCxnSpPr>
          <p:nvPr/>
        </p:nvCxnSpPr>
        <p:spPr>
          <a:xfrm>
            <a:off x="5809328" y="4923506"/>
            <a:ext cx="49016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98CB157-16D0-BEB8-5F22-7C0E7F28A313}"/>
              </a:ext>
            </a:extLst>
          </p:cNvPr>
          <p:cNvCxnSpPr>
            <a:cxnSpLocks/>
          </p:cNvCxnSpPr>
          <p:nvPr/>
        </p:nvCxnSpPr>
        <p:spPr>
          <a:xfrm>
            <a:off x="7684830" y="4928014"/>
            <a:ext cx="11838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6337903-6A46-7458-F5C4-4D5176CFB5C7}"/>
              </a:ext>
            </a:extLst>
          </p:cNvPr>
          <p:cNvCxnSpPr>
            <a:cxnSpLocks/>
          </p:cNvCxnSpPr>
          <p:nvPr/>
        </p:nvCxnSpPr>
        <p:spPr>
          <a:xfrm flipV="1">
            <a:off x="7971503" y="4697367"/>
            <a:ext cx="391447" cy="845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C34EBCD-CBA7-0C96-CFA2-6B8A6E7571EE}"/>
              </a:ext>
            </a:extLst>
          </p:cNvPr>
          <p:cNvCxnSpPr>
            <a:cxnSpLocks/>
          </p:cNvCxnSpPr>
          <p:nvPr/>
        </p:nvCxnSpPr>
        <p:spPr>
          <a:xfrm>
            <a:off x="3549445" y="5280304"/>
            <a:ext cx="385916" cy="25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E6AC988-3C7C-5833-B733-5E77BCD5BB34}"/>
              </a:ext>
            </a:extLst>
          </p:cNvPr>
          <p:cNvCxnSpPr>
            <a:cxnSpLocks/>
          </p:cNvCxnSpPr>
          <p:nvPr/>
        </p:nvCxnSpPr>
        <p:spPr>
          <a:xfrm>
            <a:off x="3513862" y="5041478"/>
            <a:ext cx="19167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169261B-768C-7933-7E6F-21F471114753}"/>
              </a:ext>
            </a:extLst>
          </p:cNvPr>
          <p:cNvCxnSpPr>
            <a:cxnSpLocks/>
          </p:cNvCxnSpPr>
          <p:nvPr/>
        </p:nvCxnSpPr>
        <p:spPr>
          <a:xfrm>
            <a:off x="4716747" y="5038598"/>
            <a:ext cx="19167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FE65B0A-D21B-CF9A-378F-8D9CA251DA85}"/>
              </a:ext>
            </a:extLst>
          </p:cNvPr>
          <p:cNvCxnSpPr>
            <a:cxnSpLocks/>
          </p:cNvCxnSpPr>
          <p:nvPr/>
        </p:nvCxnSpPr>
        <p:spPr>
          <a:xfrm>
            <a:off x="4685993" y="5282265"/>
            <a:ext cx="51510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818994B-C5D4-4DFE-879D-9C90CE85DE15}"/>
              </a:ext>
            </a:extLst>
          </p:cNvPr>
          <p:cNvCxnSpPr>
            <a:cxnSpLocks/>
          </p:cNvCxnSpPr>
          <p:nvPr/>
        </p:nvCxnSpPr>
        <p:spPr>
          <a:xfrm>
            <a:off x="5286990" y="5287505"/>
            <a:ext cx="119246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7176C2B-0049-C377-83F4-939D1CEEEF3B}"/>
              </a:ext>
            </a:extLst>
          </p:cNvPr>
          <p:cNvCxnSpPr>
            <a:cxnSpLocks/>
          </p:cNvCxnSpPr>
          <p:nvPr/>
        </p:nvCxnSpPr>
        <p:spPr>
          <a:xfrm>
            <a:off x="5294324" y="5060696"/>
            <a:ext cx="35000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66707CB-81C4-8F5B-A910-DA3B12752AD8}"/>
              </a:ext>
            </a:extLst>
          </p:cNvPr>
          <p:cNvCxnSpPr>
            <a:cxnSpLocks/>
          </p:cNvCxnSpPr>
          <p:nvPr/>
        </p:nvCxnSpPr>
        <p:spPr>
          <a:xfrm>
            <a:off x="9288410" y="5261113"/>
            <a:ext cx="77982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0F00C45-0671-8E2A-5522-E84901ACE59E}"/>
              </a:ext>
            </a:extLst>
          </p:cNvPr>
          <p:cNvCxnSpPr>
            <a:cxnSpLocks/>
          </p:cNvCxnSpPr>
          <p:nvPr/>
        </p:nvCxnSpPr>
        <p:spPr>
          <a:xfrm>
            <a:off x="9593824" y="5038598"/>
            <a:ext cx="49560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91AF4A8-FCDF-2401-2B58-681338483A05}"/>
              </a:ext>
            </a:extLst>
          </p:cNvPr>
          <p:cNvCxnSpPr>
            <a:cxnSpLocks/>
          </p:cNvCxnSpPr>
          <p:nvPr/>
        </p:nvCxnSpPr>
        <p:spPr>
          <a:xfrm>
            <a:off x="3459574" y="5646125"/>
            <a:ext cx="55997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8" name="Arrow: Curved Up 77">
            <a:extLst>
              <a:ext uri="{FF2B5EF4-FFF2-40B4-BE49-F238E27FC236}">
                <a16:creationId xmlns:a16="http://schemas.microsoft.com/office/drawing/2014/main" id="{85EC2859-39D6-EB64-E641-9E10DA73E28C}"/>
              </a:ext>
            </a:extLst>
          </p:cNvPr>
          <p:cNvSpPr/>
          <p:nvPr/>
        </p:nvSpPr>
        <p:spPr>
          <a:xfrm rot="11942531">
            <a:off x="3906853" y="5395793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E914DD2-D43C-097F-8A70-E6E2B4C0E3D2}"/>
              </a:ext>
            </a:extLst>
          </p:cNvPr>
          <p:cNvCxnSpPr>
            <a:cxnSpLocks/>
          </p:cNvCxnSpPr>
          <p:nvPr/>
        </p:nvCxnSpPr>
        <p:spPr>
          <a:xfrm>
            <a:off x="3606287" y="6047814"/>
            <a:ext cx="54026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20836C8-2AAD-A81D-A773-28EC5783B7F0}"/>
              </a:ext>
            </a:extLst>
          </p:cNvPr>
          <p:cNvCxnSpPr>
            <a:cxnSpLocks/>
          </p:cNvCxnSpPr>
          <p:nvPr/>
        </p:nvCxnSpPr>
        <p:spPr>
          <a:xfrm>
            <a:off x="5248275" y="6060514"/>
            <a:ext cx="56105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DF8A56E-38DA-4773-1D9D-9D74F67A64FA}"/>
              </a:ext>
            </a:extLst>
          </p:cNvPr>
          <p:cNvCxnSpPr>
            <a:cxnSpLocks/>
          </p:cNvCxnSpPr>
          <p:nvPr/>
        </p:nvCxnSpPr>
        <p:spPr>
          <a:xfrm>
            <a:off x="5917075" y="6063128"/>
            <a:ext cx="49560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BE68C63-726C-E05B-10DA-F1B761A99B45}"/>
              </a:ext>
            </a:extLst>
          </p:cNvPr>
          <p:cNvCxnSpPr>
            <a:cxnSpLocks/>
          </p:cNvCxnSpPr>
          <p:nvPr/>
        </p:nvCxnSpPr>
        <p:spPr>
          <a:xfrm>
            <a:off x="4323430" y="6047814"/>
            <a:ext cx="61405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3" name="Arrow: Curved Up 82">
            <a:extLst>
              <a:ext uri="{FF2B5EF4-FFF2-40B4-BE49-F238E27FC236}">
                <a16:creationId xmlns:a16="http://schemas.microsoft.com/office/drawing/2014/main" id="{12987579-10D2-CE28-5F9D-A62AF4F61704}"/>
              </a:ext>
            </a:extLst>
          </p:cNvPr>
          <p:cNvSpPr/>
          <p:nvPr/>
        </p:nvSpPr>
        <p:spPr>
          <a:xfrm rot="11942531">
            <a:off x="6303357" y="5832330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1D98DA3-9C3F-8677-F096-2CE52D17A66D}"/>
              </a:ext>
            </a:extLst>
          </p:cNvPr>
          <p:cNvCxnSpPr>
            <a:cxnSpLocks/>
          </p:cNvCxnSpPr>
          <p:nvPr/>
        </p:nvCxnSpPr>
        <p:spPr>
          <a:xfrm>
            <a:off x="2812846" y="3341262"/>
            <a:ext cx="45228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5" name="Arrow: Curved Up 84">
            <a:extLst>
              <a:ext uri="{FF2B5EF4-FFF2-40B4-BE49-F238E27FC236}">
                <a16:creationId xmlns:a16="http://schemas.microsoft.com/office/drawing/2014/main" id="{CEE84021-3EAF-F469-CB01-EE35583BBD0E}"/>
              </a:ext>
            </a:extLst>
          </p:cNvPr>
          <p:cNvSpPr/>
          <p:nvPr/>
        </p:nvSpPr>
        <p:spPr>
          <a:xfrm rot="11942531">
            <a:off x="3498815" y="2269427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C6CA7FD-6038-8BB0-80ED-89DF39B6482A}"/>
              </a:ext>
            </a:extLst>
          </p:cNvPr>
          <p:cNvCxnSpPr>
            <a:cxnSpLocks/>
          </p:cNvCxnSpPr>
          <p:nvPr/>
        </p:nvCxnSpPr>
        <p:spPr>
          <a:xfrm>
            <a:off x="5515128" y="1742354"/>
            <a:ext cx="64707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45A0AC5-670A-D262-F03C-DD95E3DA13CC}"/>
              </a:ext>
            </a:extLst>
          </p:cNvPr>
          <p:cNvCxnSpPr>
            <a:cxnSpLocks/>
          </p:cNvCxnSpPr>
          <p:nvPr/>
        </p:nvCxnSpPr>
        <p:spPr>
          <a:xfrm>
            <a:off x="6848423" y="1755664"/>
            <a:ext cx="64707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11BD246-4EEC-8100-E9D9-92D94982752F}"/>
              </a:ext>
            </a:extLst>
          </p:cNvPr>
          <p:cNvCxnSpPr>
            <a:cxnSpLocks/>
          </p:cNvCxnSpPr>
          <p:nvPr/>
        </p:nvCxnSpPr>
        <p:spPr>
          <a:xfrm>
            <a:off x="7685765" y="1742354"/>
            <a:ext cx="6273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BF85081-B947-7E67-B938-CFE321B930F5}"/>
              </a:ext>
            </a:extLst>
          </p:cNvPr>
          <p:cNvCxnSpPr>
            <a:cxnSpLocks/>
          </p:cNvCxnSpPr>
          <p:nvPr/>
        </p:nvCxnSpPr>
        <p:spPr>
          <a:xfrm>
            <a:off x="9249090" y="1755664"/>
            <a:ext cx="32353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066E09E-09E7-B3C3-55AB-A2EEB0BA4D38}"/>
              </a:ext>
            </a:extLst>
          </p:cNvPr>
          <p:cNvCxnSpPr>
            <a:cxnSpLocks/>
          </p:cNvCxnSpPr>
          <p:nvPr/>
        </p:nvCxnSpPr>
        <p:spPr>
          <a:xfrm>
            <a:off x="4373349" y="3078995"/>
            <a:ext cx="5350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7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1" grpId="0" animBg="1"/>
      <p:bldP spid="33" grpId="0" animBg="1"/>
      <p:bldP spid="34" grpId="0" animBg="1"/>
      <p:bldP spid="52" grpId="0" animBg="1"/>
      <p:bldP spid="56" grpId="0" animBg="1"/>
      <p:bldP spid="78" grpId="0" animBg="1"/>
      <p:bldP spid="83" grpId="0" animBg="1"/>
      <p:bldP spid="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5181" y="132494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15847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74619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673026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298266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87618" y="385352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81" y="419499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461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2C0E4B-9CF1-9CE5-242B-41AFA6A41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61" y="1235291"/>
            <a:ext cx="8736175" cy="493604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A956D1-C8DB-B511-A961-936162E7D46E}"/>
              </a:ext>
            </a:extLst>
          </p:cNvPr>
          <p:cNvCxnSpPr>
            <a:cxnSpLocks/>
          </p:cNvCxnSpPr>
          <p:nvPr/>
        </p:nvCxnSpPr>
        <p:spPr>
          <a:xfrm>
            <a:off x="3239729" y="1748706"/>
            <a:ext cx="13912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A030551D-F9B6-1194-5F3E-B7EDADAB7E47}"/>
              </a:ext>
            </a:extLst>
          </p:cNvPr>
          <p:cNvSpPr/>
          <p:nvPr/>
        </p:nvSpPr>
        <p:spPr>
          <a:xfrm rot="12433814">
            <a:off x="9425208" y="1427899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112617-D34A-F744-0708-6CB67DF86E75}"/>
              </a:ext>
            </a:extLst>
          </p:cNvPr>
          <p:cNvCxnSpPr>
            <a:cxnSpLocks/>
          </p:cNvCxnSpPr>
          <p:nvPr/>
        </p:nvCxnSpPr>
        <p:spPr>
          <a:xfrm>
            <a:off x="3431458" y="1498635"/>
            <a:ext cx="23597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C762A5-39A6-1EB4-6FCA-EC93B990F398}"/>
              </a:ext>
            </a:extLst>
          </p:cNvPr>
          <p:cNvCxnSpPr>
            <a:cxnSpLocks/>
          </p:cNvCxnSpPr>
          <p:nvPr/>
        </p:nvCxnSpPr>
        <p:spPr>
          <a:xfrm>
            <a:off x="6887497" y="1478973"/>
            <a:ext cx="23597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DEF445-5825-250E-FF56-77CC9B9E8921}"/>
              </a:ext>
            </a:extLst>
          </p:cNvPr>
          <p:cNvCxnSpPr>
            <a:cxnSpLocks/>
          </p:cNvCxnSpPr>
          <p:nvPr/>
        </p:nvCxnSpPr>
        <p:spPr>
          <a:xfrm>
            <a:off x="4237704" y="2163709"/>
            <a:ext cx="117003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1A3578-5A92-3DA3-D275-C6C8FAF64EFA}"/>
              </a:ext>
            </a:extLst>
          </p:cNvPr>
          <p:cNvCxnSpPr>
            <a:cxnSpLocks/>
          </p:cNvCxnSpPr>
          <p:nvPr/>
        </p:nvCxnSpPr>
        <p:spPr>
          <a:xfrm>
            <a:off x="6657873" y="3935673"/>
            <a:ext cx="34617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FA3848-4729-3F8C-D4A8-EF28F25CA7E1}"/>
              </a:ext>
            </a:extLst>
          </p:cNvPr>
          <p:cNvCxnSpPr>
            <a:cxnSpLocks/>
          </p:cNvCxnSpPr>
          <p:nvPr/>
        </p:nvCxnSpPr>
        <p:spPr>
          <a:xfrm>
            <a:off x="6906547" y="2170059"/>
            <a:ext cx="51619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17BEBA-246B-C230-D18A-C90CD389626A}"/>
              </a:ext>
            </a:extLst>
          </p:cNvPr>
          <p:cNvCxnSpPr>
            <a:cxnSpLocks/>
          </p:cNvCxnSpPr>
          <p:nvPr/>
        </p:nvCxnSpPr>
        <p:spPr>
          <a:xfrm>
            <a:off x="7803946" y="2163709"/>
            <a:ext cx="50916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21DE8A-391E-695F-E4FF-49F83EE560BF}"/>
              </a:ext>
            </a:extLst>
          </p:cNvPr>
          <p:cNvCxnSpPr>
            <a:cxnSpLocks/>
          </p:cNvCxnSpPr>
          <p:nvPr/>
        </p:nvCxnSpPr>
        <p:spPr>
          <a:xfrm>
            <a:off x="8974190" y="2172105"/>
            <a:ext cx="51619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5F1F19-C058-007E-5B05-3A74029292B7}"/>
              </a:ext>
            </a:extLst>
          </p:cNvPr>
          <p:cNvCxnSpPr>
            <a:cxnSpLocks/>
          </p:cNvCxnSpPr>
          <p:nvPr/>
        </p:nvCxnSpPr>
        <p:spPr>
          <a:xfrm>
            <a:off x="2787446" y="2500218"/>
            <a:ext cx="72927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7C5BB1-714B-3095-7372-2BF46D202B9C}"/>
              </a:ext>
            </a:extLst>
          </p:cNvPr>
          <p:cNvCxnSpPr>
            <a:cxnSpLocks/>
          </p:cNvCxnSpPr>
          <p:nvPr/>
        </p:nvCxnSpPr>
        <p:spPr>
          <a:xfrm>
            <a:off x="2921615" y="2919357"/>
            <a:ext cx="51619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9CE71E-DEC0-2572-D64A-FACDA075406B}"/>
              </a:ext>
            </a:extLst>
          </p:cNvPr>
          <p:cNvCxnSpPr>
            <a:cxnSpLocks/>
          </p:cNvCxnSpPr>
          <p:nvPr/>
        </p:nvCxnSpPr>
        <p:spPr>
          <a:xfrm>
            <a:off x="3559278" y="2919353"/>
            <a:ext cx="51619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3DE666-F58A-12A9-E51F-B643EB1C4CFF}"/>
              </a:ext>
            </a:extLst>
          </p:cNvPr>
          <p:cNvCxnSpPr>
            <a:cxnSpLocks/>
          </p:cNvCxnSpPr>
          <p:nvPr/>
        </p:nvCxnSpPr>
        <p:spPr>
          <a:xfrm>
            <a:off x="4729931" y="2919345"/>
            <a:ext cx="51619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9497D4F-8123-F3AE-B82C-BC11ADE661B1}"/>
              </a:ext>
            </a:extLst>
          </p:cNvPr>
          <p:cNvCxnSpPr>
            <a:cxnSpLocks/>
          </p:cNvCxnSpPr>
          <p:nvPr/>
        </p:nvCxnSpPr>
        <p:spPr>
          <a:xfrm>
            <a:off x="7923981" y="2925695"/>
            <a:ext cx="51619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1326E5-D05B-5B1D-28DC-158E18BDF53C}"/>
              </a:ext>
            </a:extLst>
          </p:cNvPr>
          <p:cNvCxnSpPr>
            <a:cxnSpLocks/>
          </p:cNvCxnSpPr>
          <p:nvPr/>
        </p:nvCxnSpPr>
        <p:spPr>
          <a:xfrm>
            <a:off x="8830598" y="2915846"/>
            <a:ext cx="5885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0EA88B-2DC3-1A7A-5E6A-DC2F43AC0A08}"/>
              </a:ext>
            </a:extLst>
          </p:cNvPr>
          <p:cNvCxnSpPr>
            <a:cxnSpLocks/>
          </p:cNvCxnSpPr>
          <p:nvPr/>
        </p:nvCxnSpPr>
        <p:spPr>
          <a:xfrm>
            <a:off x="4363373" y="3341262"/>
            <a:ext cx="88275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016081-E3B0-A9E5-B755-1C2C271092CC}"/>
              </a:ext>
            </a:extLst>
          </p:cNvPr>
          <p:cNvCxnSpPr>
            <a:cxnSpLocks/>
          </p:cNvCxnSpPr>
          <p:nvPr/>
        </p:nvCxnSpPr>
        <p:spPr>
          <a:xfrm>
            <a:off x="5327395" y="3334912"/>
            <a:ext cx="56795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F82C04-724A-345D-0EEB-BEDFB765AB89}"/>
              </a:ext>
            </a:extLst>
          </p:cNvPr>
          <p:cNvCxnSpPr>
            <a:cxnSpLocks/>
          </p:cNvCxnSpPr>
          <p:nvPr/>
        </p:nvCxnSpPr>
        <p:spPr>
          <a:xfrm>
            <a:off x="7211961" y="3334912"/>
            <a:ext cx="541389" cy="63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0B3106-2531-2C07-584F-2DA5A3981198}"/>
              </a:ext>
            </a:extLst>
          </p:cNvPr>
          <p:cNvCxnSpPr>
            <a:cxnSpLocks/>
          </p:cNvCxnSpPr>
          <p:nvPr/>
        </p:nvCxnSpPr>
        <p:spPr>
          <a:xfrm>
            <a:off x="9312049" y="3341262"/>
            <a:ext cx="46722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Arrow: Curved Up 30">
            <a:extLst>
              <a:ext uri="{FF2B5EF4-FFF2-40B4-BE49-F238E27FC236}">
                <a16:creationId xmlns:a16="http://schemas.microsoft.com/office/drawing/2014/main" id="{ADB074AB-BDD7-BC0B-F865-09CC8CD088C7}"/>
              </a:ext>
            </a:extLst>
          </p:cNvPr>
          <p:cNvSpPr/>
          <p:nvPr/>
        </p:nvSpPr>
        <p:spPr>
          <a:xfrm rot="19712456">
            <a:off x="9775432" y="2980093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5F4C0BD-AFF1-81F4-7A31-1BDDA3D8FC7C}"/>
              </a:ext>
            </a:extLst>
          </p:cNvPr>
          <p:cNvCxnSpPr>
            <a:cxnSpLocks/>
          </p:cNvCxnSpPr>
          <p:nvPr/>
        </p:nvCxnSpPr>
        <p:spPr>
          <a:xfrm>
            <a:off x="4256754" y="3749744"/>
            <a:ext cx="4922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Arrow: Curved Up 32">
            <a:extLst>
              <a:ext uri="{FF2B5EF4-FFF2-40B4-BE49-F238E27FC236}">
                <a16:creationId xmlns:a16="http://schemas.microsoft.com/office/drawing/2014/main" id="{6B53C9A1-6533-5D63-7C51-CFCFF9C5F66B}"/>
              </a:ext>
            </a:extLst>
          </p:cNvPr>
          <p:cNvSpPr/>
          <p:nvPr/>
        </p:nvSpPr>
        <p:spPr>
          <a:xfrm rot="19712456">
            <a:off x="4636563" y="3536769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Arrow: Curved Up 33">
            <a:extLst>
              <a:ext uri="{FF2B5EF4-FFF2-40B4-BE49-F238E27FC236}">
                <a16:creationId xmlns:a16="http://schemas.microsoft.com/office/drawing/2014/main" id="{A034BA10-85C5-C897-CED4-9AEE5A60D492}"/>
              </a:ext>
            </a:extLst>
          </p:cNvPr>
          <p:cNvSpPr/>
          <p:nvPr/>
        </p:nvSpPr>
        <p:spPr>
          <a:xfrm rot="11942531">
            <a:off x="7470628" y="3503689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D436A7-F618-C05E-37A4-CDAC7C98D1A7}"/>
              </a:ext>
            </a:extLst>
          </p:cNvPr>
          <p:cNvCxnSpPr>
            <a:cxnSpLocks/>
          </p:cNvCxnSpPr>
          <p:nvPr/>
        </p:nvCxnSpPr>
        <p:spPr>
          <a:xfrm>
            <a:off x="6412681" y="3743394"/>
            <a:ext cx="92423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B39EAAA-E9A1-87D8-7A91-A06A874F91BB}"/>
              </a:ext>
            </a:extLst>
          </p:cNvPr>
          <p:cNvCxnSpPr>
            <a:cxnSpLocks/>
          </p:cNvCxnSpPr>
          <p:nvPr/>
        </p:nvCxnSpPr>
        <p:spPr>
          <a:xfrm>
            <a:off x="6361472" y="3537526"/>
            <a:ext cx="23597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68C49A7-F150-80C4-CD87-C2C912F36BD7}"/>
              </a:ext>
            </a:extLst>
          </p:cNvPr>
          <p:cNvCxnSpPr>
            <a:cxnSpLocks/>
          </p:cNvCxnSpPr>
          <p:nvPr/>
        </p:nvCxnSpPr>
        <p:spPr>
          <a:xfrm>
            <a:off x="4513007" y="1934140"/>
            <a:ext cx="3459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517DD50-9968-4D22-A17D-4EF5D37A6448}"/>
              </a:ext>
            </a:extLst>
          </p:cNvPr>
          <p:cNvCxnSpPr>
            <a:cxnSpLocks/>
          </p:cNvCxnSpPr>
          <p:nvPr/>
        </p:nvCxnSpPr>
        <p:spPr>
          <a:xfrm>
            <a:off x="6218290" y="4163518"/>
            <a:ext cx="12675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24480BE-EA08-784D-0AAE-D15952866702}"/>
              </a:ext>
            </a:extLst>
          </p:cNvPr>
          <p:cNvCxnSpPr>
            <a:cxnSpLocks/>
          </p:cNvCxnSpPr>
          <p:nvPr/>
        </p:nvCxnSpPr>
        <p:spPr>
          <a:xfrm>
            <a:off x="8635934" y="4172292"/>
            <a:ext cx="4908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8DFA1F1-CF70-5242-D5B2-0133DF645033}"/>
              </a:ext>
            </a:extLst>
          </p:cNvPr>
          <p:cNvCxnSpPr>
            <a:cxnSpLocks/>
          </p:cNvCxnSpPr>
          <p:nvPr/>
        </p:nvCxnSpPr>
        <p:spPr>
          <a:xfrm>
            <a:off x="9288410" y="4162631"/>
            <a:ext cx="77982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E7615DD-E72B-A9DA-D837-248C24E289D1}"/>
              </a:ext>
            </a:extLst>
          </p:cNvPr>
          <p:cNvCxnSpPr>
            <a:cxnSpLocks/>
          </p:cNvCxnSpPr>
          <p:nvPr/>
        </p:nvCxnSpPr>
        <p:spPr>
          <a:xfrm>
            <a:off x="9258096" y="3942023"/>
            <a:ext cx="281213" cy="13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60F0E0D-AE42-0859-9769-36793381126A}"/>
              </a:ext>
            </a:extLst>
          </p:cNvPr>
          <p:cNvCxnSpPr>
            <a:cxnSpLocks/>
          </p:cNvCxnSpPr>
          <p:nvPr/>
        </p:nvCxnSpPr>
        <p:spPr>
          <a:xfrm>
            <a:off x="4101893" y="4514568"/>
            <a:ext cx="77982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8F2E946-81CC-0331-0FEB-4913DA45BAA5}"/>
              </a:ext>
            </a:extLst>
          </p:cNvPr>
          <p:cNvCxnSpPr>
            <a:cxnSpLocks/>
          </p:cNvCxnSpPr>
          <p:nvPr/>
        </p:nvCxnSpPr>
        <p:spPr>
          <a:xfrm>
            <a:off x="5254418" y="4514543"/>
            <a:ext cx="3899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E505B2C-1FAF-2ADF-BC24-7CCFC3F80B2E}"/>
              </a:ext>
            </a:extLst>
          </p:cNvPr>
          <p:cNvCxnSpPr>
            <a:cxnSpLocks/>
          </p:cNvCxnSpPr>
          <p:nvPr/>
        </p:nvCxnSpPr>
        <p:spPr>
          <a:xfrm>
            <a:off x="6195999" y="4514543"/>
            <a:ext cx="52230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2" name="Arrow: Curved Up 51">
            <a:extLst>
              <a:ext uri="{FF2B5EF4-FFF2-40B4-BE49-F238E27FC236}">
                <a16:creationId xmlns:a16="http://schemas.microsoft.com/office/drawing/2014/main" id="{8244A181-1628-39AE-51B9-792CF515C570}"/>
              </a:ext>
            </a:extLst>
          </p:cNvPr>
          <p:cNvSpPr/>
          <p:nvPr/>
        </p:nvSpPr>
        <p:spPr>
          <a:xfrm rot="11942531">
            <a:off x="6615223" y="4305588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509F55B-7E6A-6D80-735A-5AD1C0566B17}"/>
              </a:ext>
            </a:extLst>
          </p:cNvPr>
          <p:cNvCxnSpPr>
            <a:cxnSpLocks/>
          </p:cNvCxnSpPr>
          <p:nvPr/>
        </p:nvCxnSpPr>
        <p:spPr>
          <a:xfrm>
            <a:off x="2940305" y="4915106"/>
            <a:ext cx="55464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41FF01C-54A8-3771-A86C-A82A10147336}"/>
              </a:ext>
            </a:extLst>
          </p:cNvPr>
          <p:cNvCxnSpPr>
            <a:cxnSpLocks/>
          </p:cNvCxnSpPr>
          <p:nvPr/>
        </p:nvCxnSpPr>
        <p:spPr>
          <a:xfrm>
            <a:off x="3581449" y="4921870"/>
            <a:ext cx="56510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CB64D37-747F-4860-B8E7-786E2AADF80F}"/>
              </a:ext>
            </a:extLst>
          </p:cNvPr>
          <p:cNvCxnSpPr>
            <a:cxnSpLocks/>
          </p:cNvCxnSpPr>
          <p:nvPr/>
        </p:nvCxnSpPr>
        <p:spPr>
          <a:xfrm>
            <a:off x="4937483" y="4921456"/>
            <a:ext cx="3899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6" name="Arrow: Curved Up 55">
            <a:extLst>
              <a:ext uri="{FF2B5EF4-FFF2-40B4-BE49-F238E27FC236}">
                <a16:creationId xmlns:a16="http://schemas.microsoft.com/office/drawing/2014/main" id="{BA743E56-95F4-F0CD-D9C2-9003708951DF}"/>
              </a:ext>
            </a:extLst>
          </p:cNvPr>
          <p:cNvSpPr/>
          <p:nvPr/>
        </p:nvSpPr>
        <p:spPr>
          <a:xfrm rot="11942531">
            <a:off x="5223607" y="4657233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8A549C7-E80E-A2FC-D1DD-CC9E15B19E6A}"/>
              </a:ext>
            </a:extLst>
          </p:cNvPr>
          <p:cNvCxnSpPr>
            <a:cxnSpLocks/>
          </p:cNvCxnSpPr>
          <p:nvPr/>
        </p:nvCxnSpPr>
        <p:spPr>
          <a:xfrm>
            <a:off x="5809328" y="4923506"/>
            <a:ext cx="49016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98CB157-16D0-BEB8-5F22-7C0E7F28A313}"/>
              </a:ext>
            </a:extLst>
          </p:cNvPr>
          <p:cNvCxnSpPr>
            <a:cxnSpLocks/>
          </p:cNvCxnSpPr>
          <p:nvPr/>
        </p:nvCxnSpPr>
        <p:spPr>
          <a:xfrm>
            <a:off x="7684830" y="4928014"/>
            <a:ext cx="11838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6337903-6A46-7458-F5C4-4D5176CFB5C7}"/>
              </a:ext>
            </a:extLst>
          </p:cNvPr>
          <p:cNvCxnSpPr>
            <a:cxnSpLocks/>
          </p:cNvCxnSpPr>
          <p:nvPr/>
        </p:nvCxnSpPr>
        <p:spPr>
          <a:xfrm flipV="1">
            <a:off x="7971503" y="4697367"/>
            <a:ext cx="391447" cy="845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C34EBCD-CBA7-0C96-CFA2-6B8A6E7571EE}"/>
              </a:ext>
            </a:extLst>
          </p:cNvPr>
          <p:cNvCxnSpPr>
            <a:cxnSpLocks/>
          </p:cNvCxnSpPr>
          <p:nvPr/>
        </p:nvCxnSpPr>
        <p:spPr>
          <a:xfrm>
            <a:off x="3549445" y="5280304"/>
            <a:ext cx="385916" cy="25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E6AC988-3C7C-5833-B733-5E77BCD5BB34}"/>
              </a:ext>
            </a:extLst>
          </p:cNvPr>
          <p:cNvCxnSpPr>
            <a:cxnSpLocks/>
          </p:cNvCxnSpPr>
          <p:nvPr/>
        </p:nvCxnSpPr>
        <p:spPr>
          <a:xfrm>
            <a:off x="3513862" y="5041478"/>
            <a:ext cx="19167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169261B-768C-7933-7E6F-21F471114753}"/>
              </a:ext>
            </a:extLst>
          </p:cNvPr>
          <p:cNvCxnSpPr>
            <a:cxnSpLocks/>
          </p:cNvCxnSpPr>
          <p:nvPr/>
        </p:nvCxnSpPr>
        <p:spPr>
          <a:xfrm>
            <a:off x="4716747" y="5038598"/>
            <a:ext cx="19167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FE65B0A-D21B-CF9A-378F-8D9CA251DA85}"/>
              </a:ext>
            </a:extLst>
          </p:cNvPr>
          <p:cNvCxnSpPr>
            <a:cxnSpLocks/>
          </p:cNvCxnSpPr>
          <p:nvPr/>
        </p:nvCxnSpPr>
        <p:spPr>
          <a:xfrm>
            <a:off x="4685993" y="5282265"/>
            <a:ext cx="51510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818994B-C5D4-4DFE-879D-9C90CE85DE15}"/>
              </a:ext>
            </a:extLst>
          </p:cNvPr>
          <p:cNvCxnSpPr>
            <a:cxnSpLocks/>
          </p:cNvCxnSpPr>
          <p:nvPr/>
        </p:nvCxnSpPr>
        <p:spPr>
          <a:xfrm>
            <a:off x="5286990" y="5287505"/>
            <a:ext cx="119246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7176C2B-0049-C377-83F4-939D1CEEEF3B}"/>
              </a:ext>
            </a:extLst>
          </p:cNvPr>
          <p:cNvCxnSpPr>
            <a:cxnSpLocks/>
          </p:cNvCxnSpPr>
          <p:nvPr/>
        </p:nvCxnSpPr>
        <p:spPr>
          <a:xfrm>
            <a:off x="5294324" y="5060696"/>
            <a:ext cx="35000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66707CB-81C4-8F5B-A910-DA3B12752AD8}"/>
              </a:ext>
            </a:extLst>
          </p:cNvPr>
          <p:cNvCxnSpPr>
            <a:cxnSpLocks/>
          </p:cNvCxnSpPr>
          <p:nvPr/>
        </p:nvCxnSpPr>
        <p:spPr>
          <a:xfrm>
            <a:off x="9288410" y="5261113"/>
            <a:ext cx="77982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0F00C45-0671-8E2A-5522-E84901ACE59E}"/>
              </a:ext>
            </a:extLst>
          </p:cNvPr>
          <p:cNvCxnSpPr>
            <a:cxnSpLocks/>
          </p:cNvCxnSpPr>
          <p:nvPr/>
        </p:nvCxnSpPr>
        <p:spPr>
          <a:xfrm>
            <a:off x="9593824" y="5038598"/>
            <a:ext cx="49560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91AF4A8-FCDF-2401-2B58-681338483A05}"/>
              </a:ext>
            </a:extLst>
          </p:cNvPr>
          <p:cNvCxnSpPr>
            <a:cxnSpLocks/>
          </p:cNvCxnSpPr>
          <p:nvPr/>
        </p:nvCxnSpPr>
        <p:spPr>
          <a:xfrm>
            <a:off x="3459574" y="5646125"/>
            <a:ext cx="55997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8" name="Arrow: Curved Up 77">
            <a:extLst>
              <a:ext uri="{FF2B5EF4-FFF2-40B4-BE49-F238E27FC236}">
                <a16:creationId xmlns:a16="http://schemas.microsoft.com/office/drawing/2014/main" id="{85EC2859-39D6-EB64-E641-9E10DA73E28C}"/>
              </a:ext>
            </a:extLst>
          </p:cNvPr>
          <p:cNvSpPr/>
          <p:nvPr/>
        </p:nvSpPr>
        <p:spPr>
          <a:xfrm rot="11942531">
            <a:off x="3906853" y="5395793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E914DD2-D43C-097F-8A70-E6E2B4C0E3D2}"/>
              </a:ext>
            </a:extLst>
          </p:cNvPr>
          <p:cNvCxnSpPr>
            <a:cxnSpLocks/>
          </p:cNvCxnSpPr>
          <p:nvPr/>
        </p:nvCxnSpPr>
        <p:spPr>
          <a:xfrm>
            <a:off x="3606287" y="6047814"/>
            <a:ext cx="54026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20836C8-2AAD-A81D-A773-28EC5783B7F0}"/>
              </a:ext>
            </a:extLst>
          </p:cNvPr>
          <p:cNvCxnSpPr>
            <a:cxnSpLocks/>
          </p:cNvCxnSpPr>
          <p:nvPr/>
        </p:nvCxnSpPr>
        <p:spPr>
          <a:xfrm>
            <a:off x="5248275" y="6060514"/>
            <a:ext cx="56105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DF8A56E-38DA-4773-1D9D-9D74F67A64FA}"/>
              </a:ext>
            </a:extLst>
          </p:cNvPr>
          <p:cNvCxnSpPr>
            <a:cxnSpLocks/>
          </p:cNvCxnSpPr>
          <p:nvPr/>
        </p:nvCxnSpPr>
        <p:spPr>
          <a:xfrm>
            <a:off x="5917075" y="6063128"/>
            <a:ext cx="49560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BE68C63-726C-E05B-10DA-F1B761A99B45}"/>
              </a:ext>
            </a:extLst>
          </p:cNvPr>
          <p:cNvCxnSpPr>
            <a:cxnSpLocks/>
          </p:cNvCxnSpPr>
          <p:nvPr/>
        </p:nvCxnSpPr>
        <p:spPr>
          <a:xfrm>
            <a:off x="4323430" y="6047814"/>
            <a:ext cx="61405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3" name="Arrow: Curved Up 82">
            <a:extLst>
              <a:ext uri="{FF2B5EF4-FFF2-40B4-BE49-F238E27FC236}">
                <a16:creationId xmlns:a16="http://schemas.microsoft.com/office/drawing/2014/main" id="{12987579-10D2-CE28-5F9D-A62AF4F61704}"/>
              </a:ext>
            </a:extLst>
          </p:cNvPr>
          <p:cNvSpPr/>
          <p:nvPr/>
        </p:nvSpPr>
        <p:spPr>
          <a:xfrm rot="11942531">
            <a:off x="6303357" y="5832330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1D98DA3-9C3F-8677-F096-2CE52D17A66D}"/>
              </a:ext>
            </a:extLst>
          </p:cNvPr>
          <p:cNvCxnSpPr>
            <a:cxnSpLocks/>
          </p:cNvCxnSpPr>
          <p:nvPr/>
        </p:nvCxnSpPr>
        <p:spPr>
          <a:xfrm>
            <a:off x="2812846" y="3341262"/>
            <a:ext cx="45228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5" name="Arrow: Curved Up 84">
            <a:extLst>
              <a:ext uri="{FF2B5EF4-FFF2-40B4-BE49-F238E27FC236}">
                <a16:creationId xmlns:a16="http://schemas.microsoft.com/office/drawing/2014/main" id="{CEE84021-3EAF-F469-CB01-EE35583BBD0E}"/>
              </a:ext>
            </a:extLst>
          </p:cNvPr>
          <p:cNvSpPr/>
          <p:nvPr/>
        </p:nvSpPr>
        <p:spPr>
          <a:xfrm rot="11942531">
            <a:off x="3498815" y="2269427"/>
            <a:ext cx="337233" cy="80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C6CA7FD-6038-8BB0-80ED-89DF39B6482A}"/>
              </a:ext>
            </a:extLst>
          </p:cNvPr>
          <p:cNvCxnSpPr>
            <a:cxnSpLocks/>
          </p:cNvCxnSpPr>
          <p:nvPr/>
        </p:nvCxnSpPr>
        <p:spPr>
          <a:xfrm>
            <a:off x="5515128" y="1742354"/>
            <a:ext cx="64707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45A0AC5-670A-D262-F03C-DD95E3DA13CC}"/>
              </a:ext>
            </a:extLst>
          </p:cNvPr>
          <p:cNvCxnSpPr>
            <a:cxnSpLocks/>
          </p:cNvCxnSpPr>
          <p:nvPr/>
        </p:nvCxnSpPr>
        <p:spPr>
          <a:xfrm>
            <a:off x="6848423" y="1755664"/>
            <a:ext cx="64707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11BD246-4EEC-8100-E9D9-92D94982752F}"/>
              </a:ext>
            </a:extLst>
          </p:cNvPr>
          <p:cNvCxnSpPr>
            <a:cxnSpLocks/>
          </p:cNvCxnSpPr>
          <p:nvPr/>
        </p:nvCxnSpPr>
        <p:spPr>
          <a:xfrm>
            <a:off x="7685765" y="1742354"/>
            <a:ext cx="6273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BF85081-B947-7E67-B938-CFE321B930F5}"/>
              </a:ext>
            </a:extLst>
          </p:cNvPr>
          <p:cNvCxnSpPr>
            <a:cxnSpLocks/>
          </p:cNvCxnSpPr>
          <p:nvPr/>
        </p:nvCxnSpPr>
        <p:spPr>
          <a:xfrm>
            <a:off x="9249090" y="1755664"/>
            <a:ext cx="32353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6A5EB9B-3B16-398C-2F66-FC86EADDEBD1}"/>
              </a:ext>
            </a:extLst>
          </p:cNvPr>
          <p:cNvSpPr/>
          <p:nvPr/>
        </p:nvSpPr>
        <p:spPr>
          <a:xfrm>
            <a:off x="0" y="390206"/>
            <a:ext cx="1744825" cy="5232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While-Speaking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90D76C-DEE0-2DD4-6CAE-72D3E93D8673}"/>
              </a:ext>
            </a:extLst>
          </p:cNvPr>
          <p:cNvSpPr txBox="1"/>
          <p:nvPr/>
        </p:nvSpPr>
        <p:spPr>
          <a:xfrm>
            <a:off x="2123597" y="458864"/>
            <a:ext cx="6568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Work in pairs. Read the dialogue aloud.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C4BCA1-4F7F-B86B-0371-66FBCB838E0F}"/>
              </a:ext>
            </a:extLst>
          </p:cNvPr>
          <p:cNvCxnSpPr>
            <a:cxnSpLocks/>
          </p:cNvCxnSpPr>
          <p:nvPr/>
        </p:nvCxnSpPr>
        <p:spPr>
          <a:xfrm>
            <a:off x="4373349" y="3057728"/>
            <a:ext cx="5350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522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548F5D-EAB5-7487-EED1-486BF46DD559}"/>
              </a:ext>
            </a:extLst>
          </p:cNvPr>
          <p:cNvSpPr/>
          <p:nvPr/>
        </p:nvSpPr>
        <p:spPr>
          <a:xfrm>
            <a:off x="0" y="390206"/>
            <a:ext cx="1744825" cy="60140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While-Speaking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2234A-F1FE-3929-ECA0-7649DE775F2C}"/>
              </a:ext>
            </a:extLst>
          </p:cNvPr>
          <p:cNvSpPr txBox="1"/>
          <p:nvPr/>
        </p:nvSpPr>
        <p:spPr>
          <a:xfrm>
            <a:off x="1744826" y="437612"/>
            <a:ext cx="7803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Act out a dialogue similar to the one in Exercise 1. Use the </a:t>
            </a:r>
          </a:p>
          <a:p>
            <a:r>
              <a:rPr lang="en-US" sz="2400" b="1" i="1" dirty="0">
                <a:solidFill>
                  <a:srgbClr val="0070C0"/>
                </a:solidFill>
              </a:rPr>
              <a:t>prompts below. Mind the sentence stress and intonation.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42676-AB26-8538-AE27-01BE219A0623}"/>
              </a:ext>
            </a:extLst>
          </p:cNvPr>
          <p:cNvSpPr txBox="1"/>
          <p:nvPr/>
        </p:nvSpPr>
        <p:spPr>
          <a:xfrm>
            <a:off x="124301" y="1391719"/>
            <a:ext cx="6070022" cy="48936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Dan:  </a:t>
            </a:r>
            <a:r>
              <a:rPr lang="en-US" sz="2400" dirty="0"/>
              <a:t>It’s Environment Day at school next Friday. What shall we do?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Amelia:  </a:t>
            </a:r>
            <a:r>
              <a:rPr lang="en-US" sz="2400" dirty="0"/>
              <a:t>We could ______________________.</a:t>
            </a:r>
          </a:p>
          <a:p>
            <a:r>
              <a:rPr lang="en-US" sz="2400" dirty="0">
                <a:solidFill>
                  <a:srgbClr val="00B0F0"/>
                </a:solidFill>
              </a:rPr>
              <a:t>Dan</a:t>
            </a:r>
            <a:r>
              <a:rPr lang="en-US" sz="2400" dirty="0"/>
              <a:t>:  I don’t think so. I think ______________.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Amelia:  </a:t>
            </a:r>
            <a:r>
              <a:rPr lang="en-US" sz="2400" dirty="0"/>
              <a:t>How about _____________________? </a:t>
            </a:r>
          </a:p>
          <a:p>
            <a:r>
              <a:rPr lang="en-US" sz="2400" dirty="0">
                <a:solidFill>
                  <a:srgbClr val="00B0F0"/>
                </a:solidFill>
              </a:rPr>
              <a:t>Dan:</a:t>
            </a:r>
            <a:r>
              <a:rPr lang="en-US" sz="2400" dirty="0"/>
              <a:t> What a good idea! How can we </a:t>
            </a:r>
            <a:r>
              <a:rPr lang="en-US" sz="2400" dirty="0" err="1"/>
              <a:t>organise</a:t>
            </a:r>
            <a:r>
              <a:rPr lang="en-US" sz="2400" dirty="0"/>
              <a:t> it?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Amelia: </a:t>
            </a:r>
            <a:r>
              <a:rPr lang="en-US" sz="2400" dirty="0"/>
              <a:t>Well, first we’ll have to ask for permission from the head teacher. Then, we’ll have to _______.</a:t>
            </a:r>
          </a:p>
          <a:p>
            <a:r>
              <a:rPr lang="en-US" sz="2400" dirty="0">
                <a:solidFill>
                  <a:srgbClr val="00B0F0"/>
                </a:solidFill>
              </a:rPr>
              <a:t>Dan</a:t>
            </a:r>
            <a:r>
              <a:rPr lang="en-US" sz="2400" dirty="0"/>
              <a:t>: I don’t know about that. _____________.</a:t>
            </a:r>
          </a:p>
          <a:p>
            <a:r>
              <a:rPr lang="en-US" sz="2400" dirty="0"/>
              <a:t>Maybe we can _________________________.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Amelia: </a:t>
            </a:r>
            <a:r>
              <a:rPr lang="en-US" sz="2400" dirty="0"/>
              <a:t>You’re right. That’s a great plan!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7981F7-F771-DD0D-0DEA-48DCA9AAC5D3}"/>
              </a:ext>
            </a:extLst>
          </p:cNvPr>
          <p:cNvSpPr txBox="1"/>
          <p:nvPr/>
        </p:nvSpPr>
        <p:spPr>
          <a:xfrm>
            <a:off x="6341808" y="1896073"/>
            <a:ext cx="4778477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1. encourage everyone to recycle at home </a:t>
            </a:r>
          </a:p>
          <a:p>
            <a:r>
              <a:rPr lang="en-US" sz="2400" dirty="0"/>
              <a:t>2. most people already recycle at home </a:t>
            </a:r>
          </a:p>
          <a:p>
            <a:r>
              <a:rPr lang="en-US" sz="2400" dirty="0"/>
              <a:t>3. putting recycling bins around the school </a:t>
            </a:r>
          </a:p>
          <a:p>
            <a:r>
              <a:rPr lang="en-US" sz="2400" dirty="0"/>
              <a:t>4. buy big bins to put outside the school </a:t>
            </a:r>
          </a:p>
          <a:p>
            <a:r>
              <a:rPr lang="en-US" sz="2400" dirty="0"/>
              <a:t>5. people won’t use them</a:t>
            </a:r>
          </a:p>
          <a:p>
            <a:r>
              <a:rPr lang="en-US" sz="2400" dirty="0"/>
              <a:t>6. put small bins in each classroom for paper and big bins for plastic and metal around the school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0BBD80-8BA1-377C-6F93-1AAD2F4B7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414" y="238739"/>
            <a:ext cx="1879121" cy="17867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E01CE68-0917-F834-2BA6-BE40C16D0713}"/>
              </a:ext>
            </a:extLst>
          </p:cNvPr>
          <p:cNvSpPr txBox="1"/>
          <p:nvPr/>
        </p:nvSpPr>
        <p:spPr>
          <a:xfrm>
            <a:off x="3311266" y="2092717"/>
            <a:ext cx="648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0D913C-EA41-C88F-FBC3-9A8FC3A83AA0}"/>
              </a:ext>
            </a:extLst>
          </p:cNvPr>
          <p:cNvSpPr txBox="1"/>
          <p:nvPr/>
        </p:nvSpPr>
        <p:spPr>
          <a:xfrm>
            <a:off x="4616703" y="2458187"/>
            <a:ext cx="648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B863C-140E-E6E7-73C9-400187C9B7A2}"/>
              </a:ext>
            </a:extLst>
          </p:cNvPr>
          <p:cNvSpPr txBox="1"/>
          <p:nvPr/>
        </p:nvSpPr>
        <p:spPr>
          <a:xfrm>
            <a:off x="3828037" y="2822206"/>
            <a:ext cx="648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EBF53E-B582-366E-39FA-79503D7872A9}"/>
              </a:ext>
            </a:extLst>
          </p:cNvPr>
          <p:cNvSpPr txBox="1"/>
          <p:nvPr/>
        </p:nvSpPr>
        <p:spPr>
          <a:xfrm>
            <a:off x="1475514" y="4628291"/>
            <a:ext cx="648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02E57B-E0FC-9434-1E35-49A18CE44D71}"/>
              </a:ext>
            </a:extLst>
          </p:cNvPr>
          <p:cNvSpPr txBox="1"/>
          <p:nvPr/>
        </p:nvSpPr>
        <p:spPr>
          <a:xfrm>
            <a:off x="4736644" y="5010609"/>
            <a:ext cx="648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E64D48-EB92-2292-94D3-EB2B3487D192}"/>
              </a:ext>
            </a:extLst>
          </p:cNvPr>
          <p:cNvSpPr txBox="1"/>
          <p:nvPr/>
        </p:nvSpPr>
        <p:spPr>
          <a:xfrm>
            <a:off x="3311266" y="5367010"/>
            <a:ext cx="648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9736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BF62E0-AD1B-F6E5-D8AD-53FB1BC37E08}"/>
              </a:ext>
            </a:extLst>
          </p:cNvPr>
          <p:cNvSpPr/>
          <p:nvPr/>
        </p:nvSpPr>
        <p:spPr>
          <a:xfrm>
            <a:off x="0" y="390206"/>
            <a:ext cx="1744825" cy="60140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While-Speaking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6C280-9B29-88B9-284B-E302EC92553C}"/>
              </a:ext>
            </a:extLst>
          </p:cNvPr>
          <p:cNvSpPr txBox="1"/>
          <p:nvPr/>
        </p:nvSpPr>
        <p:spPr>
          <a:xfrm>
            <a:off x="1813651" y="390206"/>
            <a:ext cx="10378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Imagine it’s Recycling Week at our school next week. Work with your partner to discuss what you can do together. Remember to use the Expressions.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FC94B2-59F4-A0B8-B086-0526C67F1B61}"/>
              </a:ext>
            </a:extLst>
          </p:cNvPr>
          <p:cNvSpPr/>
          <p:nvPr/>
        </p:nvSpPr>
        <p:spPr>
          <a:xfrm>
            <a:off x="383318" y="1887887"/>
            <a:ext cx="3607085" cy="13083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i="1" dirty="0">
                <a:solidFill>
                  <a:schemeClr val="accent2">
                    <a:lumMod val="75000"/>
                  </a:schemeClr>
                </a:solidFill>
              </a:rPr>
              <a:t>What shall we do?</a:t>
            </a:r>
          </a:p>
          <a:p>
            <a:r>
              <a:rPr lang="en-US" sz="2200" i="1" dirty="0">
                <a:solidFill>
                  <a:schemeClr val="accent2">
                    <a:lumMod val="75000"/>
                  </a:schemeClr>
                </a:solidFill>
              </a:rPr>
              <a:t>Do you have any ideas?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721A07-D729-C1CA-C0AE-496CEC9DE663}"/>
              </a:ext>
            </a:extLst>
          </p:cNvPr>
          <p:cNvSpPr/>
          <p:nvPr/>
        </p:nvSpPr>
        <p:spPr>
          <a:xfrm>
            <a:off x="902502" y="1454158"/>
            <a:ext cx="2270756" cy="663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Asking for suggestions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0620C4-A0AA-898F-7112-1FAEA46FBBA2}"/>
              </a:ext>
            </a:extLst>
          </p:cNvPr>
          <p:cNvSpPr/>
          <p:nvPr/>
        </p:nvSpPr>
        <p:spPr>
          <a:xfrm>
            <a:off x="3362711" y="1824054"/>
            <a:ext cx="4290876" cy="1450642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i="1" dirty="0">
                <a:solidFill>
                  <a:srgbClr val="00B0F0"/>
                </a:solidFill>
              </a:rPr>
              <a:t>We could + V…</a:t>
            </a:r>
          </a:p>
          <a:p>
            <a:r>
              <a:rPr lang="en-US" sz="2200" i="1" dirty="0">
                <a:solidFill>
                  <a:srgbClr val="00B0F0"/>
                </a:solidFill>
              </a:rPr>
              <a:t>How about/What about+ V-</a:t>
            </a:r>
            <a:r>
              <a:rPr lang="en-US" sz="2200" i="1" dirty="0" err="1">
                <a:solidFill>
                  <a:srgbClr val="00B0F0"/>
                </a:solidFill>
              </a:rPr>
              <a:t>ing</a:t>
            </a:r>
            <a:r>
              <a:rPr lang="en-US" sz="2200" i="1" dirty="0">
                <a:solidFill>
                  <a:srgbClr val="00B0F0"/>
                </a:solidFill>
              </a:rPr>
              <a:t>…?</a:t>
            </a:r>
          </a:p>
          <a:p>
            <a:r>
              <a:rPr lang="en-US" sz="2200" i="1" dirty="0">
                <a:solidFill>
                  <a:srgbClr val="00B0F0"/>
                </a:solidFill>
              </a:rPr>
              <a:t>What about + Ving…?</a:t>
            </a:r>
          </a:p>
          <a:p>
            <a:r>
              <a:rPr lang="en-US" sz="2200" i="1" dirty="0">
                <a:solidFill>
                  <a:srgbClr val="00B0F0"/>
                </a:solidFill>
              </a:rPr>
              <a:t>Maybe we can + V…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D52465-D8EF-C204-28E4-DC26BA07C657}"/>
              </a:ext>
            </a:extLst>
          </p:cNvPr>
          <p:cNvSpPr/>
          <p:nvPr/>
        </p:nvSpPr>
        <p:spPr>
          <a:xfrm>
            <a:off x="4577626" y="1227674"/>
            <a:ext cx="2270756" cy="663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Making suggestions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1620DB-354E-D05B-60E4-55E1C6029CC7}"/>
              </a:ext>
            </a:extLst>
          </p:cNvPr>
          <p:cNvSpPr/>
          <p:nvPr/>
        </p:nvSpPr>
        <p:spPr>
          <a:xfrm>
            <a:off x="7134574" y="1793808"/>
            <a:ext cx="2270757" cy="1450642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i="1" dirty="0">
                <a:solidFill>
                  <a:srgbClr val="00B050"/>
                </a:solidFill>
              </a:rPr>
              <a:t>What a good idea! </a:t>
            </a:r>
          </a:p>
          <a:p>
            <a:r>
              <a:rPr lang="en-US" sz="2200" i="1" dirty="0">
                <a:solidFill>
                  <a:srgbClr val="00B050"/>
                </a:solidFill>
              </a:rPr>
              <a:t>You’re right.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0FD58B-9536-1FFB-4092-6E4E5A110FCD}"/>
              </a:ext>
            </a:extLst>
          </p:cNvPr>
          <p:cNvSpPr/>
          <p:nvPr/>
        </p:nvSpPr>
        <p:spPr>
          <a:xfrm>
            <a:off x="7134575" y="1217308"/>
            <a:ext cx="2270756" cy="663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Agreeing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115BDC-8254-80A7-D1D1-C889945B1749}"/>
              </a:ext>
            </a:extLst>
          </p:cNvPr>
          <p:cNvSpPr/>
          <p:nvPr/>
        </p:nvSpPr>
        <p:spPr>
          <a:xfrm>
            <a:off x="9442340" y="1832210"/>
            <a:ext cx="2822936" cy="145064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i="1" dirty="0">
                <a:solidFill>
                  <a:schemeClr val="accent6">
                    <a:lumMod val="75000"/>
                  </a:schemeClr>
                </a:solidFill>
              </a:rPr>
              <a:t>I don’t think so. </a:t>
            </a:r>
          </a:p>
          <a:p>
            <a:r>
              <a:rPr lang="en-US" sz="2200" i="1" dirty="0">
                <a:solidFill>
                  <a:schemeClr val="accent6">
                    <a:lumMod val="75000"/>
                  </a:schemeClr>
                </a:solidFill>
              </a:rPr>
              <a:t>I don’t know about that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F4B363-6132-6318-02A2-9B22A726A1F3}"/>
              </a:ext>
            </a:extLst>
          </p:cNvPr>
          <p:cNvSpPr/>
          <p:nvPr/>
        </p:nvSpPr>
        <p:spPr>
          <a:xfrm>
            <a:off x="9662380" y="1227674"/>
            <a:ext cx="2270756" cy="663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Disagreeing</a:t>
            </a:r>
          </a:p>
        </p:txBody>
      </p:sp>
      <p:sp>
        <p:nvSpPr>
          <p:cNvPr id="15" name="Rounded Rectangular Callout 4">
            <a:extLst>
              <a:ext uri="{FF2B5EF4-FFF2-40B4-BE49-F238E27FC236}">
                <a16:creationId xmlns:a16="http://schemas.microsoft.com/office/drawing/2014/main" id="{FD2A770B-C7CF-F00B-BAB3-F70E10EDD74B}"/>
              </a:ext>
            </a:extLst>
          </p:cNvPr>
          <p:cNvSpPr/>
          <p:nvPr/>
        </p:nvSpPr>
        <p:spPr>
          <a:xfrm>
            <a:off x="265332" y="3677355"/>
            <a:ext cx="5034256" cy="851802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rgbClr val="0070C0"/>
                </a:solidFill>
              </a:rPr>
              <a:t>It’s Recycling Week at school next week. What shall we do?</a:t>
            </a:r>
          </a:p>
        </p:txBody>
      </p:sp>
      <p:sp>
        <p:nvSpPr>
          <p:cNvPr id="16" name="Rounded Rectangular Callout 5">
            <a:extLst>
              <a:ext uri="{FF2B5EF4-FFF2-40B4-BE49-F238E27FC236}">
                <a16:creationId xmlns:a16="http://schemas.microsoft.com/office/drawing/2014/main" id="{5C4680DD-68ED-25FE-A9E0-97DA32A031BE}"/>
              </a:ext>
            </a:extLst>
          </p:cNvPr>
          <p:cNvSpPr/>
          <p:nvPr/>
        </p:nvSpPr>
        <p:spPr>
          <a:xfrm>
            <a:off x="6393150" y="4476482"/>
            <a:ext cx="4668140" cy="432620"/>
          </a:xfrm>
          <a:prstGeom prst="wedgeRoundRectCallout">
            <a:avLst>
              <a:gd name="adj1" fmla="val -58747"/>
              <a:gd name="adj2" fmla="val 50267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00B050"/>
                </a:solidFill>
              </a:rPr>
              <a:t>We could….</a:t>
            </a:r>
          </a:p>
        </p:txBody>
      </p:sp>
      <p:sp>
        <p:nvSpPr>
          <p:cNvPr id="17" name="Rounded Rectangular Callout 4">
            <a:extLst>
              <a:ext uri="{FF2B5EF4-FFF2-40B4-BE49-F238E27FC236}">
                <a16:creationId xmlns:a16="http://schemas.microsoft.com/office/drawing/2014/main" id="{4BEA2A8B-E66A-6AB9-9372-78ACE1ADF596}"/>
              </a:ext>
            </a:extLst>
          </p:cNvPr>
          <p:cNvSpPr/>
          <p:nvPr/>
        </p:nvSpPr>
        <p:spPr>
          <a:xfrm>
            <a:off x="845583" y="5010230"/>
            <a:ext cx="5034256" cy="851802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rgbClr val="0070C0"/>
                </a:solidFill>
              </a:rPr>
              <a:t>I don’t think so. I think….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How about…..?</a:t>
            </a:r>
          </a:p>
        </p:txBody>
      </p:sp>
      <p:sp>
        <p:nvSpPr>
          <p:cNvPr id="18" name="Rounded Rectangular Callout 5">
            <a:extLst>
              <a:ext uri="{FF2B5EF4-FFF2-40B4-BE49-F238E27FC236}">
                <a16:creationId xmlns:a16="http://schemas.microsoft.com/office/drawing/2014/main" id="{2E15B6E9-22EA-4DC1-92DD-98F94FB4CB67}"/>
              </a:ext>
            </a:extLst>
          </p:cNvPr>
          <p:cNvSpPr/>
          <p:nvPr/>
        </p:nvSpPr>
        <p:spPr>
          <a:xfrm>
            <a:off x="6393150" y="5862032"/>
            <a:ext cx="4668140" cy="432620"/>
          </a:xfrm>
          <a:prstGeom prst="wedgeRoundRectCallout">
            <a:avLst>
              <a:gd name="adj1" fmla="val -58747"/>
              <a:gd name="adj2" fmla="val 50267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00B050"/>
                </a:solidFill>
              </a:rPr>
              <a:t>What a good idea!</a:t>
            </a:r>
          </a:p>
        </p:txBody>
      </p:sp>
    </p:spTree>
    <p:extLst>
      <p:ext uri="{BB962C8B-B14F-4D97-AF65-F5344CB8AC3E}">
        <p14:creationId xmlns:p14="http://schemas.microsoft.com/office/powerpoint/2010/main" val="95892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16148A-0CA5-46F0-B2C7-A61680DD816A}"/>
              </a:ext>
            </a:extLst>
          </p:cNvPr>
          <p:cNvSpPr/>
          <p:nvPr/>
        </p:nvSpPr>
        <p:spPr>
          <a:xfrm>
            <a:off x="979743" y="2274307"/>
            <a:ext cx="10056852" cy="991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Remember to include the expressions for 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making your suggestions, agreeing and disagreeing</a:t>
            </a:r>
            <a:r>
              <a:rPr lang="en-US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5FF35D-5CD6-871F-258C-CD0FA391E055}"/>
              </a:ext>
            </a:extLst>
          </p:cNvPr>
          <p:cNvSpPr txBox="1"/>
          <p:nvPr/>
        </p:nvSpPr>
        <p:spPr>
          <a:xfrm>
            <a:off x="767275" y="607022"/>
            <a:ext cx="10450622" cy="1569660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It’s Recycling Week at our school next week. Do you have any ideas? Each pair share the idea that you have discussed. The class vote the best one. </a:t>
            </a:r>
          </a:p>
        </p:txBody>
      </p:sp>
    </p:spTree>
    <p:extLst>
      <p:ext uri="{BB962C8B-B14F-4D97-AF65-F5344CB8AC3E}">
        <p14:creationId xmlns:p14="http://schemas.microsoft.com/office/powerpoint/2010/main" val="1692351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6070" y="1931194"/>
            <a:ext cx="434578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Practice word stress.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23652" y="1858304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</a:t>
            </a:r>
          </a:p>
          <a:p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asking for/making suggestions, agreeing and disagreeing.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51 WB.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102 </a:t>
            </a:r>
            <a:r>
              <a:rPr lang="en-US" sz="3600" i="1">
                <a:solidFill>
                  <a:srgbClr val="0070C0"/>
                </a:solidFill>
              </a:rPr>
              <a:t>SB).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Objectives</a:t>
            </a: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0305" y="2047158"/>
            <a:ext cx="108328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70C0"/>
                </a:solidFill>
                <a:latin typeface="+mj-lt"/>
              </a:rPr>
              <a:t>- </a:t>
            </a:r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 and practi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6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word stress.</a:t>
            </a:r>
            <a:endParaRPr lang="en-US" sz="3600" i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- act out a dialogue asking </a:t>
            </a:r>
            <a:r>
              <a:rPr lang="en-US" sz="3600" i="1">
                <a:solidFill>
                  <a:srgbClr val="0070C0"/>
                </a:solidFill>
                <a:latin typeface="+mj-lt"/>
              </a:rPr>
              <a:t>for suggestions, agreeing</a:t>
            </a:r>
            <a:r>
              <a:rPr lang="en-US" sz="3600" i="1" dirty="0">
                <a:solidFill>
                  <a:srgbClr val="0070C0"/>
                </a:solidFill>
                <a:latin typeface="+mj-lt"/>
              </a:rPr>
              <a:t>/disagreeing.</a:t>
            </a:r>
            <a:endParaRPr lang="vi-VN" sz="3600" i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A2D3DA-12FB-79AD-C109-67FFE8F5ECC6}"/>
              </a:ext>
            </a:extLst>
          </p:cNvPr>
          <p:cNvSpPr/>
          <p:nvPr/>
        </p:nvSpPr>
        <p:spPr>
          <a:xfrm>
            <a:off x="0" y="386500"/>
            <a:ext cx="3044858" cy="9803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WARM 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78BF7A-3833-BFAD-8EB0-F35B03B2E18C}"/>
              </a:ext>
            </a:extLst>
          </p:cNvPr>
          <p:cNvSpPr txBox="1"/>
          <p:nvPr/>
        </p:nvSpPr>
        <p:spPr>
          <a:xfrm>
            <a:off x="3414976" y="599694"/>
            <a:ext cx="5931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</a:rPr>
              <a:t>Tell the exact word for each picture.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09D63-4E30-B922-524F-C1CBF4CB0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185" y="1797871"/>
            <a:ext cx="8678375" cy="840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E35BC6-0090-1192-FFA7-745E48905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236" y="3282264"/>
            <a:ext cx="3067001" cy="2318695"/>
          </a:xfrm>
          <a:prstGeom prst="rect">
            <a:avLst/>
          </a:prstGeom>
        </p:spPr>
      </p:pic>
      <p:sp>
        <p:nvSpPr>
          <p:cNvPr id="20" name="Oval 3">
            <a:extLst>
              <a:ext uri="{FF2B5EF4-FFF2-40B4-BE49-F238E27FC236}">
                <a16:creationId xmlns:a16="http://schemas.microsoft.com/office/drawing/2014/main" id="{C5AD1C60-E93E-DE68-4C1B-B27F3F3E7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5</a:t>
            </a:r>
          </a:p>
        </p:txBody>
      </p:sp>
      <p:sp>
        <p:nvSpPr>
          <p:cNvPr id="21" name="Oval 4">
            <a:extLst>
              <a:ext uri="{FF2B5EF4-FFF2-40B4-BE49-F238E27FC236}">
                <a16:creationId xmlns:a16="http://schemas.microsoft.com/office/drawing/2014/main" id="{2FB94783-216D-317C-BA4F-66DF501DE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4</a:t>
            </a:r>
          </a:p>
        </p:txBody>
      </p:sp>
      <p:sp>
        <p:nvSpPr>
          <p:cNvPr id="22" name="Oval 5">
            <a:extLst>
              <a:ext uri="{FF2B5EF4-FFF2-40B4-BE49-F238E27FC236}">
                <a16:creationId xmlns:a16="http://schemas.microsoft.com/office/drawing/2014/main" id="{C576C16D-DE69-0A85-E4F8-59B6B1623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3</a:t>
            </a: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B5A58053-CAEE-1A5A-C487-3BB020757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2</a:t>
            </a:r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245019E9-6421-7944-5C4D-D796FA1BD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1</a:t>
            </a:r>
          </a:p>
        </p:txBody>
      </p:sp>
      <p:sp>
        <p:nvSpPr>
          <p:cNvPr id="25" name="Oval 8">
            <a:extLst>
              <a:ext uri="{FF2B5EF4-FFF2-40B4-BE49-F238E27FC236}">
                <a16:creationId xmlns:a16="http://schemas.microsoft.com/office/drawing/2014/main" id="{A7856985-F003-2452-A54D-7ABB963E2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2200" dirty="0"/>
              <a:t>Time is up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8C1D47-DB80-A044-5BCB-D938407CDE02}"/>
              </a:ext>
            </a:extLst>
          </p:cNvPr>
          <p:cNvSpPr txBox="1"/>
          <p:nvPr/>
        </p:nvSpPr>
        <p:spPr>
          <a:xfrm>
            <a:off x="8158570" y="3873886"/>
            <a:ext cx="345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plastic</a:t>
            </a:r>
          </a:p>
        </p:txBody>
      </p:sp>
    </p:spTree>
    <p:extLst>
      <p:ext uri="{BB962C8B-B14F-4D97-AF65-F5344CB8AC3E}">
        <p14:creationId xmlns:p14="http://schemas.microsoft.com/office/powerpoint/2010/main" val="115660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A2D3DA-12FB-79AD-C109-67FFE8F5ECC6}"/>
              </a:ext>
            </a:extLst>
          </p:cNvPr>
          <p:cNvSpPr/>
          <p:nvPr/>
        </p:nvSpPr>
        <p:spPr>
          <a:xfrm>
            <a:off x="0" y="386500"/>
            <a:ext cx="3044858" cy="9803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WARM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09D63-4E30-B922-524F-C1CBF4CB0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185" y="1797871"/>
            <a:ext cx="8678375" cy="840214"/>
          </a:xfrm>
          <a:prstGeom prst="rect">
            <a:avLst/>
          </a:prstGeom>
        </p:spPr>
      </p:pic>
      <p:sp>
        <p:nvSpPr>
          <p:cNvPr id="20" name="Oval 3">
            <a:extLst>
              <a:ext uri="{FF2B5EF4-FFF2-40B4-BE49-F238E27FC236}">
                <a16:creationId xmlns:a16="http://schemas.microsoft.com/office/drawing/2014/main" id="{C5AD1C60-E93E-DE68-4C1B-B27F3F3E7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5</a:t>
            </a:r>
          </a:p>
        </p:txBody>
      </p:sp>
      <p:sp>
        <p:nvSpPr>
          <p:cNvPr id="21" name="Oval 4">
            <a:extLst>
              <a:ext uri="{FF2B5EF4-FFF2-40B4-BE49-F238E27FC236}">
                <a16:creationId xmlns:a16="http://schemas.microsoft.com/office/drawing/2014/main" id="{2FB94783-216D-317C-BA4F-66DF501DE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4</a:t>
            </a:r>
          </a:p>
        </p:txBody>
      </p:sp>
      <p:sp>
        <p:nvSpPr>
          <p:cNvPr id="22" name="Oval 5">
            <a:extLst>
              <a:ext uri="{FF2B5EF4-FFF2-40B4-BE49-F238E27FC236}">
                <a16:creationId xmlns:a16="http://schemas.microsoft.com/office/drawing/2014/main" id="{C576C16D-DE69-0A85-E4F8-59B6B1623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3</a:t>
            </a: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B5A58053-CAEE-1A5A-C487-3BB020757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2</a:t>
            </a:r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245019E9-6421-7944-5C4D-D796FA1BD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1</a:t>
            </a:r>
          </a:p>
        </p:txBody>
      </p:sp>
      <p:sp>
        <p:nvSpPr>
          <p:cNvPr id="25" name="Oval 8">
            <a:extLst>
              <a:ext uri="{FF2B5EF4-FFF2-40B4-BE49-F238E27FC236}">
                <a16:creationId xmlns:a16="http://schemas.microsoft.com/office/drawing/2014/main" id="{A7856985-F003-2452-A54D-7ABB963E2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2200" dirty="0"/>
              <a:t>Time is up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8C1D47-DB80-A044-5BCB-D938407CDE02}"/>
              </a:ext>
            </a:extLst>
          </p:cNvPr>
          <p:cNvSpPr txBox="1"/>
          <p:nvPr/>
        </p:nvSpPr>
        <p:spPr>
          <a:xfrm>
            <a:off x="8158570" y="3873886"/>
            <a:ext cx="345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cola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3B41A-609A-E262-05E8-4AC7E32F4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957" y="3249750"/>
            <a:ext cx="3437155" cy="2447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041B06-C28D-53FE-2B20-2A303ACB2F5B}"/>
              </a:ext>
            </a:extLst>
          </p:cNvPr>
          <p:cNvSpPr txBox="1"/>
          <p:nvPr/>
        </p:nvSpPr>
        <p:spPr>
          <a:xfrm>
            <a:off x="3414976" y="599694"/>
            <a:ext cx="5931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</a:rPr>
              <a:t>Tell the exact word for each picture.</a:t>
            </a:r>
          </a:p>
        </p:txBody>
      </p:sp>
    </p:spTree>
    <p:extLst>
      <p:ext uri="{BB962C8B-B14F-4D97-AF65-F5344CB8AC3E}">
        <p14:creationId xmlns:p14="http://schemas.microsoft.com/office/powerpoint/2010/main" val="662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A2D3DA-12FB-79AD-C109-67FFE8F5ECC6}"/>
              </a:ext>
            </a:extLst>
          </p:cNvPr>
          <p:cNvSpPr/>
          <p:nvPr/>
        </p:nvSpPr>
        <p:spPr>
          <a:xfrm>
            <a:off x="0" y="386500"/>
            <a:ext cx="3044858" cy="9803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WARM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09D63-4E30-B922-524F-C1CBF4CB0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185" y="1797871"/>
            <a:ext cx="8678375" cy="840214"/>
          </a:xfrm>
          <a:prstGeom prst="rect">
            <a:avLst/>
          </a:prstGeom>
        </p:spPr>
      </p:pic>
      <p:sp>
        <p:nvSpPr>
          <p:cNvPr id="20" name="Oval 3">
            <a:extLst>
              <a:ext uri="{FF2B5EF4-FFF2-40B4-BE49-F238E27FC236}">
                <a16:creationId xmlns:a16="http://schemas.microsoft.com/office/drawing/2014/main" id="{C5AD1C60-E93E-DE68-4C1B-B27F3F3E7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5</a:t>
            </a:r>
          </a:p>
        </p:txBody>
      </p:sp>
      <p:sp>
        <p:nvSpPr>
          <p:cNvPr id="21" name="Oval 4">
            <a:extLst>
              <a:ext uri="{FF2B5EF4-FFF2-40B4-BE49-F238E27FC236}">
                <a16:creationId xmlns:a16="http://schemas.microsoft.com/office/drawing/2014/main" id="{2FB94783-216D-317C-BA4F-66DF501DE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4</a:t>
            </a:r>
          </a:p>
        </p:txBody>
      </p:sp>
      <p:sp>
        <p:nvSpPr>
          <p:cNvPr id="22" name="Oval 5">
            <a:extLst>
              <a:ext uri="{FF2B5EF4-FFF2-40B4-BE49-F238E27FC236}">
                <a16:creationId xmlns:a16="http://schemas.microsoft.com/office/drawing/2014/main" id="{C576C16D-DE69-0A85-E4F8-59B6B1623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3</a:t>
            </a: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B5A58053-CAEE-1A5A-C487-3BB020757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2</a:t>
            </a:r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245019E9-6421-7944-5C4D-D796FA1BD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1</a:t>
            </a:r>
          </a:p>
        </p:txBody>
      </p:sp>
      <p:sp>
        <p:nvSpPr>
          <p:cNvPr id="25" name="Oval 8">
            <a:extLst>
              <a:ext uri="{FF2B5EF4-FFF2-40B4-BE49-F238E27FC236}">
                <a16:creationId xmlns:a16="http://schemas.microsoft.com/office/drawing/2014/main" id="{A7856985-F003-2452-A54D-7ABB963E2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2200" dirty="0"/>
              <a:t>Time is up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8C1D47-DB80-A044-5BCB-D938407CDE02}"/>
              </a:ext>
            </a:extLst>
          </p:cNvPr>
          <p:cNvSpPr txBox="1"/>
          <p:nvPr/>
        </p:nvSpPr>
        <p:spPr>
          <a:xfrm>
            <a:off x="8158570" y="3873886"/>
            <a:ext cx="345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banana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B1AE48-A2B0-7A72-46E1-4783AFBC8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710" y="3205273"/>
            <a:ext cx="3601647" cy="20292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2C2AFF-BB2E-A83C-F4E5-CAEFC0AD923D}"/>
              </a:ext>
            </a:extLst>
          </p:cNvPr>
          <p:cNvSpPr txBox="1"/>
          <p:nvPr/>
        </p:nvSpPr>
        <p:spPr>
          <a:xfrm>
            <a:off x="3414976" y="599694"/>
            <a:ext cx="5931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</a:rPr>
              <a:t>Tell the exact word for each picture.</a:t>
            </a:r>
          </a:p>
        </p:txBody>
      </p:sp>
    </p:spTree>
    <p:extLst>
      <p:ext uri="{BB962C8B-B14F-4D97-AF65-F5344CB8AC3E}">
        <p14:creationId xmlns:p14="http://schemas.microsoft.com/office/powerpoint/2010/main" val="109364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A2D3DA-12FB-79AD-C109-67FFE8F5ECC6}"/>
              </a:ext>
            </a:extLst>
          </p:cNvPr>
          <p:cNvSpPr/>
          <p:nvPr/>
        </p:nvSpPr>
        <p:spPr>
          <a:xfrm>
            <a:off x="0" y="386500"/>
            <a:ext cx="3044858" cy="9803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WARM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09D63-4E30-B922-524F-C1CBF4CB0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185" y="1797871"/>
            <a:ext cx="8678375" cy="840214"/>
          </a:xfrm>
          <a:prstGeom prst="rect">
            <a:avLst/>
          </a:prstGeom>
        </p:spPr>
      </p:pic>
      <p:sp>
        <p:nvSpPr>
          <p:cNvPr id="20" name="Oval 3">
            <a:extLst>
              <a:ext uri="{FF2B5EF4-FFF2-40B4-BE49-F238E27FC236}">
                <a16:creationId xmlns:a16="http://schemas.microsoft.com/office/drawing/2014/main" id="{C5AD1C60-E93E-DE68-4C1B-B27F3F3E7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5</a:t>
            </a:r>
          </a:p>
        </p:txBody>
      </p:sp>
      <p:sp>
        <p:nvSpPr>
          <p:cNvPr id="21" name="Oval 4">
            <a:extLst>
              <a:ext uri="{FF2B5EF4-FFF2-40B4-BE49-F238E27FC236}">
                <a16:creationId xmlns:a16="http://schemas.microsoft.com/office/drawing/2014/main" id="{2FB94783-216D-317C-BA4F-66DF501DE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4</a:t>
            </a:r>
          </a:p>
        </p:txBody>
      </p:sp>
      <p:sp>
        <p:nvSpPr>
          <p:cNvPr id="22" name="Oval 5">
            <a:extLst>
              <a:ext uri="{FF2B5EF4-FFF2-40B4-BE49-F238E27FC236}">
                <a16:creationId xmlns:a16="http://schemas.microsoft.com/office/drawing/2014/main" id="{C576C16D-DE69-0A85-E4F8-59B6B1623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3</a:t>
            </a: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B5A58053-CAEE-1A5A-C487-3BB020757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2</a:t>
            </a:r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245019E9-6421-7944-5C4D-D796FA1BD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1</a:t>
            </a:r>
          </a:p>
        </p:txBody>
      </p:sp>
      <p:sp>
        <p:nvSpPr>
          <p:cNvPr id="25" name="Oval 8">
            <a:extLst>
              <a:ext uri="{FF2B5EF4-FFF2-40B4-BE49-F238E27FC236}">
                <a16:creationId xmlns:a16="http://schemas.microsoft.com/office/drawing/2014/main" id="{A7856985-F003-2452-A54D-7ABB963E2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2200" dirty="0"/>
              <a:t>Time is up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8C1D47-DB80-A044-5BCB-D938407CDE02}"/>
              </a:ext>
            </a:extLst>
          </p:cNvPr>
          <p:cNvSpPr txBox="1"/>
          <p:nvPr/>
        </p:nvSpPr>
        <p:spPr>
          <a:xfrm>
            <a:off x="6929538" y="3521839"/>
            <a:ext cx="345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yoghurt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519D89-B1AC-4837-1412-60DAA287E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419" y="2941831"/>
            <a:ext cx="2689430" cy="2556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46B1AA-F25D-D928-F620-8D5BDAB818D2}"/>
              </a:ext>
            </a:extLst>
          </p:cNvPr>
          <p:cNvSpPr txBox="1"/>
          <p:nvPr/>
        </p:nvSpPr>
        <p:spPr>
          <a:xfrm>
            <a:off x="3414976" y="599694"/>
            <a:ext cx="5931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</a:rPr>
              <a:t>Tell the exact word for each picture.</a:t>
            </a:r>
          </a:p>
        </p:txBody>
      </p:sp>
    </p:spTree>
    <p:extLst>
      <p:ext uri="{BB962C8B-B14F-4D97-AF65-F5344CB8AC3E}">
        <p14:creationId xmlns:p14="http://schemas.microsoft.com/office/powerpoint/2010/main" val="7520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A2D3DA-12FB-79AD-C109-67FFE8F5ECC6}"/>
              </a:ext>
            </a:extLst>
          </p:cNvPr>
          <p:cNvSpPr/>
          <p:nvPr/>
        </p:nvSpPr>
        <p:spPr>
          <a:xfrm>
            <a:off x="0" y="386500"/>
            <a:ext cx="3044858" cy="9803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WARM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09D63-4E30-B922-524F-C1CBF4CB0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185" y="1797871"/>
            <a:ext cx="8678375" cy="840214"/>
          </a:xfrm>
          <a:prstGeom prst="rect">
            <a:avLst/>
          </a:prstGeom>
        </p:spPr>
      </p:pic>
      <p:sp>
        <p:nvSpPr>
          <p:cNvPr id="20" name="Oval 3">
            <a:extLst>
              <a:ext uri="{FF2B5EF4-FFF2-40B4-BE49-F238E27FC236}">
                <a16:creationId xmlns:a16="http://schemas.microsoft.com/office/drawing/2014/main" id="{C5AD1C60-E93E-DE68-4C1B-B27F3F3E7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5</a:t>
            </a:r>
          </a:p>
        </p:txBody>
      </p:sp>
      <p:sp>
        <p:nvSpPr>
          <p:cNvPr id="21" name="Oval 4">
            <a:extLst>
              <a:ext uri="{FF2B5EF4-FFF2-40B4-BE49-F238E27FC236}">
                <a16:creationId xmlns:a16="http://schemas.microsoft.com/office/drawing/2014/main" id="{2FB94783-216D-317C-BA4F-66DF501DE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4</a:t>
            </a:r>
          </a:p>
        </p:txBody>
      </p:sp>
      <p:sp>
        <p:nvSpPr>
          <p:cNvPr id="22" name="Oval 5">
            <a:extLst>
              <a:ext uri="{FF2B5EF4-FFF2-40B4-BE49-F238E27FC236}">
                <a16:creationId xmlns:a16="http://schemas.microsoft.com/office/drawing/2014/main" id="{C576C16D-DE69-0A85-E4F8-59B6B1623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3</a:t>
            </a: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B5A58053-CAEE-1A5A-C487-3BB020757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2</a:t>
            </a:r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245019E9-6421-7944-5C4D-D796FA1BD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4400"/>
              <a:t>1</a:t>
            </a:r>
          </a:p>
        </p:txBody>
      </p:sp>
      <p:sp>
        <p:nvSpPr>
          <p:cNvPr id="25" name="Oval 8">
            <a:extLst>
              <a:ext uri="{FF2B5EF4-FFF2-40B4-BE49-F238E27FC236}">
                <a16:creationId xmlns:a16="http://schemas.microsoft.com/office/drawing/2014/main" id="{A7856985-F003-2452-A54D-7ABB963E2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63" y="3873886"/>
            <a:ext cx="1235075" cy="123507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2200" dirty="0"/>
              <a:t>Time is up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8C1D47-DB80-A044-5BCB-D938407CDE02}"/>
              </a:ext>
            </a:extLst>
          </p:cNvPr>
          <p:cNvSpPr txBox="1"/>
          <p:nvPr/>
        </p:nvSpPr>
        <p:spPr>
          <a:xfrm>
            <a:off x="6929538" y="3521839"/>
            <a:ext cx="345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batteries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A0CDF-732D-F309-726E-A760ADFA5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343" y="3022933"/>
            <a:ext cx="2790825" cy="1857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C3C0FE-148F-AB1F-443E-C31CD6EF3105}"/>
              </a:ext>
            </a:extLst>
          </p:cNvPr>
          <p:cNvSpPr txBox="1"/>
          <p:nvPr/>
        </p:nvSpPr>
        <p:spPr>
          <a:xfrm>
            <a:off x="3414976" y="599694"/>
            <a:ext cx="5931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</a:rPr>
              <a:t>Tell the exact word for each picture.</a:t>
            </a:r>
          </a:p>
        </p:txBody>
      </p:sp>
    </p:spTree>
    <p:extLst>
      <p:ext uri="{BB962C8B-B14F-4D97-AF65-F5344CB8AC3E}">
        <p14:creationId xmlns:p14="http://schemas.microsoft.com/office/powerpoint/2010/main" val="3826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7037</TotalTime>
  <Words>819</Words>
  <Application>Microsoft Office PowerPoint</Application>
  <PresentationFormat>Widescreen</PresentationFormat>
  <Paragraphs>172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348</cp:revision>
  <dcterms:created xsi:type="dcterms:W3CDTF">2020-12-08T03:17:05Z</dcterms:created>
  <dcterms:modified xsi:type="dcterms:W3CDTF">2022-12-21T03:09:57Z</dcterms:modified>
</cp:coreProperties>
</file>