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6" r:id="rId12"/>
    <p:sldId id="257" r:id="rId13"/>
    <p:sldId id="258" r:id="rId14"/>
    <p:sldId id="259" r:id="rId15"/>
  </p:sldIdLst>
  <p:sldSz cx="12192000" cy="6858000"/>
  <p:notesSz cx="6858000" cy="9144000"/>
  <p:embeddedFontLst>
    <p:embeddedFont>
      <p:font typeface="UTM Avo" panose="02040603050506020204" charset="0"/>
      <p:regular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Calibri" panose="020F0502020204030204"/>
      <p:regular r:id="rId22"/>
      <p:bold r:id="rId23"/>
      <p:italic r:id="rId24"/>
      <p:boldItalic r:id="rId25"/>
    </p:embeddedFont>
    <p:embeddedFont>
      <p:font typeface="Calibri Light" panose="020F030202020403020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slideLayout" Target="../slideLayouts/slideLayout1.xml"/><Relationship Id="rId10" Type="http://schemas.microsoft.com/office/2007/relationships/media" Target="../media/media4.mp3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slideLayout" Target="../slideLayouts/slideLayout1.xml"/><Relationship Id="rId10" Type="http://schemas.microsoft.com/office/2007/relationships/media" Target="../media/media4.mp3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slideLayout" Target="../slideLayouts/slideLayout1.xml"/><Relationship Id="rId10" Type="http://schemas.microsoft.com/office/2007/relationships/media" Target="../media/media4.mp3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slideLayout" Target="../slideLayouts/slideLayout1.xml"/><Relationship Id="rId10" Type="http://schemas.microsoft.com/office/2007/relationships/media" Target="../media/media4.mp3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en-US" altLang="zh-CN"/>
          </a:p>
        </p:txBody>
      </p:sp>
      <p:pic>
        <p:nvPicPr>
          <p:cNvPr id="3074" name="Content Placeholder 3" descr="hinh-nen-powerpoint-loi-chao_10140095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8255"/>
            <a:ext cx="12193270" cy="686752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39" y="-11159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455930" y="4907295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40220" y="3568403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Câu hỏi : Mây trắng nói gì với mây đen ?</a:t>
            </a:r>
            <a:endParaRPr lang="en-US" sz="2400">
              <a:solidFill>
                <a:schemeClr val="bg1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/>
          <p:cNvSpPr txBox="1"/>
          <p:nvPr/>
        </p:nvSpPr>
        <p:spPr>
          <a:xfrm>
            <a:off x="806450" y="5054600"/>
            <a:ext cx="5249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>
                <a:solidFill>
                  <a:srgbClr val="FFC00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A. </a:t>
            </a:r>
            <a:r>
              <a:rPr lang="en-US">
                <a:solidFill>
                  <a:schemeClr val="bg1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Nhọ nhẻm nhọ nhem thế kia mà cũng gọi là mây à</a:t>
            </a:r>
            <a:endParaRPr lang="en-US">
              <a:solidFill>
                <a:schemeClr val="bg1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1106008" y="6060425"/>
            <a:ext cx="46504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>
                <a:solidFill>
                  <a:srgbClr val="FFC00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C. </a:t>
            </a:r>
            <a:r>
              <a:rPr lang="en-US">
                <a:solidFill>
                  <a:schemeClr val="bg1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Mây trắng khen mây đen</a:t>
            </a:r>
            <a:endParaRPr lang="en-US">
              <a:solidFill>
                <a:schemeClr val="bg1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/>
          <p:cNvSpPr txBox="1"/>
          <p:nvPr/>
        </p:nvSpPr>
        <p:spPr>
          <a:xfrm>
            <a:off x="6435725" y="5054600"/>
            <a:ext cx="4841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>
                <a:solidFill>
                  <a:srgbClr val="FFC00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B. </a:t>
            </a:r>
            <a:r>
              <a:rPr lang="en-US">
                <a:solidFill>
                  <a:schemeClr val="bg1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Kể cho mây đen nghe về nhiều chuyện</a:t>
            </a:r>
            <a:endParaRPr lang="en-US">
              <a:solidFill>
                <a:schemeClr val="bg1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435571" y="6060425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>
                <a:solidFill>
                  <a:schemeClr val="bg1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Nói xấu mấy đen với mọi người</a:t>
            </a:r>
            <a:endParaRPr lang="en-US">
              <a:solidFill>
                <a:schemeClr val="bg1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Câu hỏi : Mây đen lặng im vì mải nghĩ điều gì 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308090" y="5095240"/>
            <a:ext cx="4777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B.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Mình sẽ làm gì để giúp các cô bác nông dân được nhỉ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850265" y="5937885"/>
            <a:ext cx="5162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C.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Mình sẽ rủ các bạn của mình đi chơi và đi ăn thật nhiều món ngon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978373" y="5202877"/>
            <a:ext cx="46504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A.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Mình sẽ đi với mây trắng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D.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Mình sẽ về nhà với bố mẹ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Câu hỏi : Vì sao mây đen òa khóc 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804545" y="5937885"/>
            <a:ext cx="5396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C.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Vì thương các cô bác nông dân, thương cánh đồng đang khát nước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509866" y="5165412"/>
            <a:ext cx="46504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B.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Vì mấy trắng trêu mây đen xấu xí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A.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Vì mây trắng đi chơi một mình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D.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Vì nóng quá nên mây đen khóc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Câu hỏi : Vì sao mây trắng xấu hổ, tự trách mình 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725" y="5906770"/>
            <a:ext cx="4820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D.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Vì thấy ân hận và mốn nói lời xin với mây đen nhưng đã qua muộn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46504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B.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Vì không mọi người cảm ơn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170" y="5197475"/>
            <a:ext cx="4949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A.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Vì không được khóc giống mây đen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91098" y="6060424"/>
            <a:ext cx="46504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C.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Vì không được mọi người yêu quý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algn="ctr"/>
            <a:r>
              <a:rPr lang="en-US" altLang="zh-CN">
                <a:solidFill>
                  <a:srgbClr val="FF0000"/>
                </a:solidFill>
                <a:latin typeface="UTM Avo" panose="02040603050506020204" charset="0"/>
              </a:rPr>
              <a:t>1. Nghe kể chuyện</a:t>
            </a:r>
            <a:endParaRPr lang="en-US" altLang="zh-CN">
              <a:solidFill>
                <a:srgbClr val="FF0000"/>
              </a:solidFill>
              <a:latin typeface="UTM Avo" panose="02040603050506020204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p>
            <a:pPr algn="ctr"/>
            <a:r>
              <a:rPr lang="en-US" altLang="zh-CN">
                <a:solidFill>
                  <a:srgbClr val="FF0000"/>
                </a:solidFill>
                <a:latin typeface="UTM Avo" panose="02040603050506020204" charset="0"/>
              </a:rPr>
              <a:t>1. Nghe kể chuyện</a:t>
            </a:r>
            <a:br>
              <a:rPr lang="en-US" altLang="zh-CN">
                <a:solidFill>
                  <a:srgbClr val="FF0000"/>
                </a:solidFill>
                <a:latin typeface="UTM Avo" panose="02040603050506020204" charset="0"/>
              </a:rPr>
            </a:br>
            <a:endParaRPr lang="en-US" altLang="zh-CN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 l="23317" t="34854" r="65157" b="51488"/>
          <a:stretch>
            <a:fillRect/>
          </a:stretch>
        </p:blipFill>
        <p:spPr>
          <a:xfrm>
            <a:off x="2480310" y="1231265"/>
            <a:ext cx="7231063" cy="4787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algn="ctr"/>
            <a:r>
              <a:rPr lang="en-US" altLang="zh-CN">
                <a:solidFill>
                  <a:srgbClr val="FF0000"/>
                </a:solidFill>
                <a:latin typeface="UTM Avo" panose="02040603050506020204" charset="0"/>
              </a:rPr>
              <a:t>1. Nghe kể chuyện</a:t>
            </a:r>
            <a:endParaRPr lang="en-US" altLang="zh-CN"/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en-US" altLang="zh-C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1"/>
          <a:srcRect l="35468" t="34445" r="52776" b="51604"/>
          <a:stretch>
            <a:fillRect/>
          </a:stretch>
        </p:blipFill>
        <p:spPr>
          <a:xfrm>
            <a:off x="1297940" y="1417955"/>
            <a:ext cx="8503285" cy="47097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p>
            <a:pPr algn="ctr"/>
            <a:r>
              <a:rPr lang="en-US" altLang="zh-CN">
                <a:solidFill>
                  <a:srgbClr val="FF0000"/>
                </a:solidFill>
                <a:latin typeface="UTM Avo" panose="02040603050506020204" charset="0"/>
              </a:rPr>
              <a:t>1. Nghe kể chuyện</a:t>
            </a:r>
            <a:br>
              <a:rPr lang="en-US" altLang="zh-CN">
                <a:solidFill>
                  <a:srgbClr val="FF0000"/>
                </a:solidFill>
                <a:latin typeface="UTM Avo" panose="02040603050506020204" charset="0"/>
              </a:rPr>
            </a:br>
            <a:endParaRPr lang="en-US" altLang="zh-CN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 l="23573" t="52547" r="65015" b="33875"/>
          <a:stretch>
            <a:fillRect/>
          </a:stretch>
        </p:blipFill>
        <p:spPr>
          <a:xfrm>
            <a:off x="2073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p>
            <a:pPr algn="ctr"/>
            <a:r>
              <a:rPr lang="en-US" altLang="zh-CN">
                <a:solidFill>
                  <a:srgbClr val="FF0000"/>
                </a:solidFill>
                <a:latin typeface="UTM Avo" panose="02040603050506020204" charset="0"/>
              </a:rPr>
              <a:t>1. Nghe kể chuyện</a:t>
            </a:r>
            <a:br>
              <a:rPr lang="en-US" altLang="zh-CN">
                <a:solidFill>
                  <a:srgbClr val="FF0000"/>
                </a:solidFill>
                <a:latin typeface="UTM Avo" panose="02040603050506020204" charset="0"/>
              </a:rPr>
            </a:br>
            <a:endParaRPr lang="en-US" altLang="zh-CN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 l="35724" t="52394" r="52953" b="34212"/>
          <a:stretch>
            <a:fillRect/>
          </a:stretch>
        </p:blipFill>
        <p:spPr>
          <a:xfrm>
            <a:off x="2073275" y="1428115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algn="ctr"/>
            <a:r>
              <a:rPr lang="en-US" altLang="zh-CN">
                <a:solidFill>
                  <a:srgbClr val="FF0000"/>
                </a:solidFill>
                <a:latin typeface="UTM Avo" panose="02040603050506020204" charset="0"/>
              </a:rPr>
              <a:t>1. Nghe kể chuyện</a:t>
            </a:r>
            <a:endParaRPr lang="en-US" altLang="zh-CN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 l="25696" t="70828" r="64130" b="15240"/>
          <a:stretch>
            <a:fillRect/>
          </a:stretch>
        </p:blipFill>
        <p:spPr>
          <a:xfrm>
            <a:off x="1607820" y="1373188"/>
            <a:ext cx="8316913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Title 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algn="ctr"/>
            <a:r>
              <a:rPr lang="en-US" altLang="zh-CN">
                <a:solidFill>
                  <a:srgbClr val="FF0000"/>
                </a:solidFill>
                <a:latin typeface="UTM Avo" panose="02040603050506020204" charset="0"/>
              </a:rPr>
              <a:t>2. Trả lời câu hỏi</a:t>
            </a:r>
            <a:endParaRPr lang="en-US" altLang="zh-CN">
              <a:solidFill>
                <a:srgbClr val="FF0000"/>
              </a:solidFill>
              <a:latin typeface="UTM Avo" panose="02040603050506020204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 l="22975" t="34511" r="64668" b="47401"/>
          <a:stretch>
            <a:fillRect/>
          </a:stretch>
        </p:blipFill>
        <p:spPr>
          <a:xfrm>
            <a:off x="1554480" y="1324610"/>
            <a:ext cx="3609975" cy="2073910"/>
          </a:xfrm>
        </p:spPr>
      </p:pic>
      <p:pic>
        <p:nvPicPr>
          <p:cNvPr id="9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 l="35886" t="34560" r="52844" b="47778"/>
          <a:stretch>
            <a:fillRect/>
          </a:stretch>
        </p:blipFill>
        <p:spPr>
          <a:xfrm>
            <a:off x="8328025" y="1205865"/>
            <a:ext cx="3363595" cy="2033270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1"/>
          <a:srcRect l="23148" t="52695" r="65065" b="29378"/>
          <a:stretch>
            <a:fillRect/>
          </a:stretch>
        </p:blipFill>
        <p:spPr>
          <a:xfrm>
            <a:off x="1553845" y="3606165"/>
            <a:ext cx="3337560" cy="175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1"/>
          <a:srcRect l="35628" t="53091" r="52534" b="28453"/>
          <a:stretch>
            <a:fillRect/>
          </a:stretch>
        </p:blipFill>
        <p:spPr>
          <a:xfrm>
            <a:off x="8405495" y="3606165"/>
            <a:ext cx="3364230" cy="184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1"/>
          <a:srcRect l="25735" t="71825" r="54095" b="14043"/>
          <a:stretch>
            <a:fillRect/>
          </a:stretch>
        </p:blipFill>
        <p:spPr>
          <a:xfrm>
            <a:off x="4891405" y="4855210"/>
            <a:ext cx="3514090" cy="1877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Title 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algn="ctr"/>
            <a:r>
              <a:rPr lang="en-US" altLang="zh-CN">
                <a:solidFill>
                  <a:srgbClr val="FF0000"/>
                </a:solidFill>
                <a:latin typeface="UTM Avo" panose="02040603050506020204" charset="0"/>
              </a:rPr>
              <a:t>3. Nghe kể lại</a:t>
            </a:r>
            <a:endParaRPr lang="en-US" altLang="zh-CN">
              <a:solidFill>
                <a:srgbClr val="FF0000"/>
              </a:solidFill>
              <a:latin typeface="UTM Avo" panose="02040603050506020204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 l="22975" t="34511" r="64668" b="47595"/>
          <a:stretch>
            <a:fillRect/>
          </a:stretch>
        </p:blipFill>
        <p:spPr>
          <a:xfrm>
            <a:off x="1304290" y="1440815"/>
            <a:ext cx="3086735" cy="2051685"/>
          </a:xfrm>
        </p:spPr>
      </p:pic>
      <p:pic>
        <p:nvPicPr>
          <p:cNvPr id="9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 l="35886" t="34560" r="52846" b="47778"/>
          <a:stretch>
            <a:fillRect/>
          </a:stretch>
        </p:blipFill>
        <p:spPr>
          <a:xfrm>
            <a:off x="8166100" y="1450340"/>
            <a:ext cx="2988945" cy="2033270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1"/>
          <a:srcRect l="23148" t="52695" r="65065" b="29378"/>
          <a:stretch>
            <a:fillRect/>
          </a:stretch>
        </p:blipFill>
        <p:spPr>
          <a:xfrm>
            <a:off x="1304290" y="3832860"/>
            <a:ext cx="3000375" cy="175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1"/>
          <a:srcRect l="35628" t="53091" r="52534" b="28453"/>
          <a:stretch>
            <a:fillRect/>
          </a:stretch>
        </p:blipFill>
        <p:spPr>
          <a:xfrm>
            <a:off x="8434070" y="3991610"/>
            <a:ext cx="3102610" cy="159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1"/>
          <a:srcRect l="25735" t="71825" r="53667" b="14043"/>
          <a:stretch>
            <a:fillRect/>
          </a:stretch>
        </p:blipFill>
        <p:spPr>
          <a:xfrm>
            <a:off x="4650740" y="4768850"/>
            <a:ext cx="3450590" cy="1974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WPS Presentation</Application>
  <PresentationFormat>Widescreen</PresentationFormat>
  <Paragraphs>56</Paragraphs>
  <Slides>13</Slides>
  <Notes>0</Notes>
  <HiddenSlides>0</HiddenSlides>
  <MMClips>16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UTM Avo</vt:lpstr>
      <vt:lpstr>Tahoma</vt:lpstr>
      <vt:lpstr>Calibri</vt:lpstr>
      <vt:lpstr>Calibri Light</vt:lpstr>
      <vt:lpstr>Microsoft YaHei</vt:lpstr>
      <vt:lpstr>Arial Unicode MS</vt:lpstr>
      <vt:lpstr>等线 Light</vt:lpstr>
      <vt:lpstr>等线</vt:lpstr>
      <vt:lpstr>Office Theme</vt:lpstr>
      <vt:lpstr>PowerPoint 演示文稿</vt:lpstr>
      <vt:lpstr>1. Nghe kể chuyện</vt:lpstr>
      <vt:lpstr>1. Nghe kể chuyện </vt:lpstr>
      <vt:lpstr>1. Nghe kể chuyện</vt:lpstr>
      <vt:lpstr>1. Nghe kể chuyện </vt:lpstr>
      <vt:lpstr>1. Nghe kể chuyện </vt:lpstr>
      <vt:lpstr>1. Nghe kể chuyện</vt:lpstr>
      <vt:lpstr>2. Trả lời câu hỏi</vt:lpstr>
      <vt:lpstr>3. Nghe kể lại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ACER</cp:lastModifiedBy>
  <cp:revision>19</cp:revision>
  <dcterms:created xsi:type="dcterms:W3CDTF">2018-12-15T04:43:00Z</dcterms:created>
  <dcterms:modified xsi:type="dcterms:W3CDTF">2020-08-14T00:46:27Z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