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8"/>
  </p:notesMasterIdLst>
  <p:sldIdLst>
    <p:sldId id="256" r:id="rId4"/>
    <p:sldId id="274" r:id="rId5"/>
    <p:sldId id="291" r:id="rId6"/>
    <p:sldId id="262" r:id="rId7"/>
    <p:sldId id="364" r:id="rId8"/>
    <p:sldId id="391" r:id="rId9"/>
    <p:sldId id="385" r:id="rId10"/>
    <p:sldId id="386" r:id="rId11"/>
    <p:sldId id="387" r:id="rId12"/>
    <p:sldId id="388" r:id="rId13"/>
    <p:sldId id="392" r:id="rId14"/>
    <p:sldId id="384" r:id="rId15"/>
    <p:sldId id="389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71" d="100"/>
          <a:sy n="71" d="100"/>
        </p:scale>
        <p:origin x="-852" y="-96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097741"/>
            <a:ext cx="11818961" cy="242724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altLang="ko-KR" sz="6600" b="1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66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6600" b="1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BÀI 12: </a:t>
            </a:r>
          </a:p>
          <a:p>
            <a:pPr algn="ctr"/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BẢNG </a:t>
            </a:r>
            <a:r>
              <a:rPr lang="en-US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CỘNG, BẢNG </a:t>
            </a:r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TRỪ </a:t>
            </a:r>
            <a:endParaRPr lang="en-US" altLang="ko-KR" sz="72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altLang="ko-KR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 </a:t>
            </a:r>
            <a:r>
              <a:rPr lang="en-US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PHẠM VI 10</a:t>
            </a:r>
            <a:endParaRPr lang="en-US" altLang="ko-K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3!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91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3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/>
                <a:gridCol w="2333779"/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2!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38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/>
                <a:gridCol w="2538483"/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4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58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2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 = 6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 = 5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4 = 4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5 = 3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6 = 2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7 = 1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- 2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- 2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- 3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- 4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- 4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- 5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- 6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- 6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- 7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- 8 = 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356</Words>
  <PresentationFormat>Custom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2018-04-24T17:14:44Z</dcterms:created>
  <dcterms:modified xsi:type="dcterms:W3CDTF">2020-11-23T14:20:26Z</dcterms:modified>
</cp:coreProperties>
</file>