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D0CB9-5EC2-4C9B-AA4B-22AE6B7DE6D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ACFC-F83C-45A1-8EB3-1F73F3D45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2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72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8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72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8018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811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186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0057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916529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198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9285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280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40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551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417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0490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3184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183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925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556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7287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35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90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9706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887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614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878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26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222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528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3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131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78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59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92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66010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470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747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1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48207509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6908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2328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rắng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tinh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35464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ánh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diều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3658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10794124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6" y="2799715"/>
            <a:ext cx="11172495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Rừng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rộn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ràng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chim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4935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0834400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2021-01-19T09:27:59Z</dcterms:created>
  <dcterms:modified xsi:type="dcterms:W3CDTF">2021-01-19T09:28:11Z</dcterms:modified>
</cp:coreProperties>
</file>