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6" r:id="rId4"/>
    <p:sldId id="257" r:id="rId5"/>
    <p:sldId id="334" r:id="rId6"/>
    <p:sldId id="329" r:id="rId7"/>
    <p:sldId id="331" r:id="rId8"/>
    <p:sldId id="332" r:id="rId9"/>
    <p:sldId id="333" r:id="rId10"/>
    <p:sldId id="260" r:id="rId11"/>
    <p:sldId id="262" r:id="rId12"/>
    <p:sldId id="321" r:id="rId13"/>
    <p:sldId id="327" r:id="rId14"/>
    <p:sldId id="261" r:id="rId15"/>
    <p:sldId id="322" r:id="rId16"/>
    <p:sldId id="323" r:id="rId17"/>
    <p:sldId id="324" r:id="rId18"/>
    <p:sldId id="274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3904A-FD0D-4B57-A09B-4C700233B18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26507-EECB-448B-914C-FF88DE3A93A7}">
      <dgm:prSet phldrT="[Text]" custT="1"/>
      <dgm:spPr>
        <a:xfrm>
          <a:off x="2485442" y="853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cách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vựng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5FD43DFA-A0F5-4917-ADA9-E25C7EC14BF0}" type="parTrans" cxnId="{8BFDA35D-8110-4264-8030-0A9D24848514}">
      <dgm:prSet/>
      <dgm:spPr/>
      <dgm:t>
        <a:bodyPr/>
        <a:lstStyle/>
        <a:p>
          <a:endParaRPr lang="en-US" sz="2400"/>
        </a:p>
      </dgm:t>
    </dgm:pt>
    <dgm:pt modelId="{91835263-797E-4703-9930-0B0B542D4517}" type="sibTrans" cxnId="{8BFDA35D-8110-4264-8030-0A9D24848514}">
      <dgm:prSet/>
      <dgm:spPr/>
      <dgm:t>
        <a:bodyPr/>
        <a:lstStyle/>
        <a:p>
          <a:endParaRPr lang="en-US" sz="2400"/>
        </a:p>
      </dgm:t>
    </dgm:pt>
    <dgm:pt modelId="{47482144-C0C2-4F03-B8F4-62BC64FC58B7}">
      <dgm:prSet phldrT="[Text]" custT="1"/>
      <dgm:spPr>
        <a:xfrm>
          <a:off x="1371972" y="1307570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nghĩa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</a:p>
      </dgm:t>
    </dgm:pt>
    <dgm:pt modelId="{7EE0FE9C-B770-409D-A4E0-323ECDDB772C}" type="parTrans" cxnId="{912D5903-D248-4B43-B83E-65138DF3BCD7}">
      <dgm:prSet/>
      <dgm:spPr>
        <a:xfrm>
          <a:off x="2292195" y="921076"/>
          <a:ext cx="1113469" cy="386493"/>
        </a:xfrm>
        <a:custGeom>
          <a:avLst/>
          <a:gdLst/>
          <a:ahLst/>
          <a:cxnLst/>
          <a:rect l="0" t="0" r="0" b="0"/>
          <a:pathLst>
            <a:path>
              <a:moveTo>
                <a:pt x="1113469" y="0"/>
              </a:moveTo>
              <a:lnTo>
                <a:pt x="1113469" y="193246"/>
              </a:lnTo>
              <a:lnTo>
                <a:pt x="0" y="193246"/>
              </a:lnTo>
              <a:lnTo>
                <a:pt x="0" y="38649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E7C9C1AF-099D-4190-9A51-E677EF26B3AC}" type="sibTrans" cxnId="{912D5903-D248-4B43-B83E-65138DF3BCD7}">
      <dgm:prSet/>
      <dgm:spPr/>
      <dgm:t>
        <a:bodyPr/>
        <a:lstStyle/>
        <a:p>
          <a:endParaRPr lang="en-US" sz="2400"/>
        </a:p>
      </dgm:t>
    </dgm:pt>
    <dgm:pt modelId="{91F75229-408E-4C80-92F8-F5F3BCBD92AA}">
      <dgm:prSet phldrT="[Text]" custT="1"/>
      <dgm:spPr>
        <a:xfrm>
          <a:off x="3594053" y="1314103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số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lượng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CA861E8D-EB9A-4341-86E1-D1D905E692B3}" type="parTrans" cxnId="{ECF4107B-E0E4-4BFE-8F21-C11D30FA5C42}">
      <dgm:prSet/>
      <dgm:spPr>
        <a:xfrm>
          <a:off x="3405665" y="921076"/>
          <a:ext cx="1108610" cy="393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80"/>
              </a:lnTo>
              <a:lnTo>
                <a:pt x="1108610" y="199780"/>
              </a:lnTo>
              <a:lnTo>
                <a:pt x="1108610" y="3930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428B06D5-087A-4252-9230-4AE46386E322}" type="sibTrans" cxnId="{ECF4107B-E0E4-4BFE-8F21-C11D30FA5C42}">
      <dgm:prSet/>
      <dgm:spPr/>
      <dgm:t>
        <a:bodyPr/>
        <a:lstStyle/>
        <a:p>
          <a:endParaRPr lang="en-US" sz="2400"/>
        </a:p>
      </dgm:t>
    </dgm:pt>
    <dgm:pt modelId="{C1E322C1-86EE-4D20-9C80-BA03103C434A}" type="asst">
      <dgm:prSet custT="1"/>
      <dgm:spPr>
        <a:xfrm>
          <a:off x="2508963" y="2608700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Tạo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mới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88BA9ECC-4F1E-44CD-A1D9-ECCE5C978A38}" type="parTrans" cxnId="{5D5C53EF-159E-44BE-B07F-2D4768DB4C78}">
      <dgm:prSet/>
      <dgm:spPr>
        <a:xfrm>
          <a:off x="4349408" y="2234326"/>
          <a:ext cx="164867" cy="834485"/>
        </a:xfrm>
        <a:custGeom>
          <a:avLst/>
          <a:gdLst/>
          <a:ahLst/>
          <a:cxnLst/>
          <a:rect l="0" t="0" r="0" b="0"/>
          <a:pathLst>
            <a:path>
              <a:moveTo>
                <a:pt x="164867" y="0"/>
              </a:moveTo>
              <a:lnTo>
                <a:pt x="164867" y="834485"/>
              </a:lnTo>
              <a:lnTo>
                <a:pt x="0" y="8344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0882E986-5C15-4586-9E49-AC06BADDF563}" type="sibTrans" cxnId="{5D5C53EF-159E-44BE-B07F-2D4768DB4C78}">
      <dgm:prSet/>
      <dgm:spPr/>
      <dgm:t>
        <a:bodyPr/>
        <a:lstStyle/>
        <a:p>
          <a:endParaRPr lang="en-US" sz="2400"/>
        </a:p>
      </dgm:t>
    </dgm:pt>
    <dgm:pt modelId="{9F31B5F1-123B-40C4-8B49-00459DA53132}" type="asst">
      <dgm:prSet custT="1"/>
      <dgm:spPr>
        <a:xfrm>
          <a:off x="4712381" y="2614286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Mượn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nước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ngoài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A5FE2DBA-60E9-41A5-B896-4EBDFC5CE412}" type="parTrans" cxnId="{2F573AD0-AE0D-4425-BB57-F3610AB4E739}">
      <dgm:prSet/>
      <dgm:spPr>
        <a:xfrm>
          <a:off x="4514276" y="2234326"/>
          <a:ext cx="198105" cy="840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71"/>
              </a:lnTo>
              <a:lnTo>
                <a:pt x="198105" y="84007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DF02D054-1753-4FC8-81D4-69BCB877C8DE}" type="sibTrans" cxnId="{2F573AD0-AE0D-4425-BB57-F3610AB4E739}">
      <dgm:prSet/>
      <dgm:spPr/>
      <dgm:t>
        <a:bodyPr/>
        <a:lstStyle/>
        <a:p>
          <a:endParaRPr lang="en-US" sz="2400"/>
        </a:p>
      </dgm:t>
    </dgm:pt>
    <dgm:pt modelId="{A8608051-E588-48BF-923E-F43370C4B457}" type="pres">
      <dgm:prSet presAssocID="{C683904A-FD0D-4B57-A09B-4C700233B1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89F94A-1AFE-4882-9D9F-2FB44E3E8866}" type="pres">
      <dgm:prSet presAssocID="{99C26507-EECB-448B-914C-FF88DE3A93A7}" presName="hierRoot1" presStyleCnt="0">
        <dgm:presLayoutVars>
          <dgm:hierBranch val="init"/>
        </dgm:presLayoutVars>
      </dgm:prSet>
      <dgm:spPr/>
    </dgm:pt>
    <dgm:pt modelId="{A93EA7B8-52EB-44C3-BA83-4A89878740C8}" type="pres">
      <dgm:prSet presAssocID="{99C26507-EECB-448B-914C-FF88DE3A93A7}" presName="rootComposite1" presStyleCnt="0"/>
      <dgm:spPr/>
    </dgm:pt>
    <dgm:pt modelId="{3D1CEDAA-704E-4FF3-B473-22049954DA69}" type="pres">
      <dgm:prSet presAssocID="{99C26507-EECB-448B-914C-FF88DE3A93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15270E-67F8-46F3-A4C4-E7B9F19BC994}" type="pres">
      <dgm:prSet presAssocID="{99C26507-EECB-448B-914C-FF88DE3A93A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B74B27-D237-45D5-9F9F-F5D4243712F1}" type="pres">
      <dgm:prSet presAssocID="{99C26507-EECB-448B-914C-FF88DE3A93A7}" presName="hierChild2" presStyleCnt="0"/>
      <dgm:spPr/>
    </dgm:pt>
    <dgm:pt modelId="{DAD8EF6E-EADE-4BE0-B492-0F6828994FB6}" type="pres">
      <dgm:prSet presAssocID="{7EE0FE9C-B770-409D-A4E0-323ECDDB772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D6D8673-2304-40A6-996C-824A2374FFAC}" type="pres">
      <dgm:prSet presAssocID="{47482144-C0C2-4F03-B8F4-62BC64FC58B7}" presName="hierRoot2" presStyleCnt="0">
        <dgm:presLayoutVars>
          <dgm:hierBranch val="init"/>
        </dgm:presLayoutVars>
      </dgm:prSet>
      <dgm:spPr/>
    </dgm:pt>
    <dgm:pt modelId="{EE8B8B18-14F3-475E-9546-54E88DC3E3A7}" type="pres">
      <dgm:prSet presAssocID="{47482144-C0C2-4F03-B8F4-62BC64FC58B7}" presName="rootComposite" presStyleCnt="0"/>
      <dgm:spPr/>
    </dgm:pt>
    <dgm:pt modelId="{230154D7-2E1C-466F-8597-D072A017CC08}" type="pres">
      <dgm:prSet presAssocID="{47482144-C0C2-4F03-B8F4-62BC64FC58B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1D488-5873-4FAD-A40B-CF2BEB4F9BCB}" type="pres">
      <dgm:prSet presAssocID="{47482144-C0C2-4F03-B8F4-62BC64FC58B7}" presName="rootConnector" presStyleLbl="node2" presStyleIdx="0" presStyleCnt="2"/>
      <dgm:spPr/>
      <dgm:t>
        <a:bodyPr/>
        <a:lstStyle/>
        <a:p>
          <a:endParaRPr lang="en-US"/>
        </a:p>
      </dgm:t>
    </dgm:pt>
    <dgm:pt modelId="{B820A56C-E111-4154-B6F0-9D6BF0661609}" type="pres">
      <dgm:prSet presAssocID="{47482144-C0C2-4F03-B8F4-62BC64FC58B7}" presName="hierChild4" presStyleCnt="0"/>
      <dgm:spPr/>
    </dgm:pt>
    <dgm:pt modelId="{500B8D54-3C7F-4611-8DD1-539D05A942E5}" type="pres">
      <dgm:prSet presAssocID="{47482144-C0C2-4F03-B8F4-62BC64FC58B7}" presName="hierChild5" presStyleCnt="0"/>
      <dgm:spPr/>
    </dgm:pt>
    <dgm:pt modelId="{EE4BC3D3-11A5-4CC9-9427-D6B5F56CC768}" type="pres">
      <dgm:prSet presAssocID="{CA861E8D-EB9A-4341-86E1-D1D905E692B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AFF06FD-5E80-4AC8-B643-EE6810B35C97}" type="pres">
      <dgm:prSet presAssocID="{91F75229-408E-4C80-92F8-F5F3BCBD92AA}" presName="hierRoot2" presStyleCnt="0">
        <dgm:presLayoutVars>
          <dgm:hierBranch val="init"/>
        </dgm:presLayoutVars>
      </dgm:prSet>
      <dgm:spPr/>
    </dgm:pt>
    <dgm:pt modelId="{96A8C37B-C32E-4E11-848B-B009DC3DD976}" type="pres">
      <dgm:prSet presAssocID="{91F75229-408E-4C80-92F8-F5F3BCBD92AA}" presName="rootComposite" presStyleCnt="0"/>
      <dgm:spPr/>
    </dgm:pt>
    <dgm:pt modelId="{6590554F-82E2-4854-8E01-F2B3E5BD80D8}" type="pres">
      <dgm:prSet presAssocID="{91F75229-408E-4C80-92F8-F5F3BCBD92AA}" presName="rootText" presStyleLbl="node2" presStyleIdx="1" presStyleCnt="2" custLinFactNeighborX="-264" custLinFactNeighborY="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A48924-9519-4B69-AA54-BF9A75A92572}" type="pres">
      <dgm:prSet presAssocID="{91F75229-408E-4C80-92F8-F5F3BCBD92AA}" presName="rootConnector" presStyleLbl="node2" presStyleIdx="1" presStyleCnt="2"/>
      <dgm:spPr/>
      <dgm:t>
        <a:bodyPr/>
        <a:lstStyle/>
        <a:p>
          <a:endParaRPr lang="en-US"/>
        </a:p>
      </dgm:t>
    </dgm:pt>
    <dgm:pt modelId="{C9E03E5C-2531-4BBD-8DBD-2E20C0E821D4}" type="pres">
      <dgm:prSet presAssocID="{91F75229-408E-4C80-92F8-F5F3BCBD92AA}" presName="hierChild4" presStyleCnt="0"/>
      <dgm:spPr/>
    </dgm:pt>
    <dgm:pt modelId="{D5DA0C7F-DC3E-47E7-8C5C-036686CC910C}" type="pres">
      <dgm:prSet presAssocID="{91F75229-408E-4C80-92F8-F5F3BCBD92AA}" presName="hierChild5" presStyleCnt="0"/>
      <dgm:spPr/>
    </dgm:pt>
    <dgm:pt modelId="{93727554-540E-49F4-ADEA-12F10C09643C}" type="pres">
      <dgm:prSet presAssocID="{88BA9ECC-4F1E-44CD-A1D9-ECCE5C978A38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1A221760-A757-4423-8A4A-F6194447D050}" type="pres">
      <dgm:prSet presAssocID="{C1E322C1-86EE-4D20-9C80-BA03103C434A}" presName="hierRoot3" presStyleCnt="0">
        <dgm:presLayoutVars>
          <dgm:hierBranch val="init"/>
        </dgm:presLayoutVars>
      </dgm:prSet>
      <dgm:spPr/>
    </dgm:pt>
    <dgm:pt modelId="{4F036FCC-0FEB-4134-9B8B-C88E618160DB}" type="pres">
      <dgm:prSet presAssocID="{C1E322C1-86EE-4D20-9C80-BA03103C434A}" presName="rootComposite3" presStyleCnt="0"/>
      <dgm:spPr/>
    </dgm:pt>
    <dgm:pt modelId="{D8A573DF-EE3C-4788-AA53-0FA0125FEBB0}" type="pres">
      <dgm:prSet presAssocID="{C1E322C1-86EE-4D20-9C80-BA03103C434A}" presName="rootText3" presStyleLbl="asst2" presStyleIdx="0" presStyleCnt="2" custLinFactNeighborX="1278" custLinFactNeighborY="-6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262E3C-6E64-48BB-A3E4-F448580A079A}" type="pres">
      <dgm:prSet presAssocID="{C1E322C1-86EE-4D20-9C80-BA03103C434A}" presName="rootConnector3" presStyleLbl="asst2" presStyleIdx="0" presStyleCnt="2"/>
      <dgm:spPr/>
      <dgm:t>
        <a:bodyPr/>
        <a:lstStyle/>
        <a:p>
          <a:endParaRPr lang="en-US"/>
        </a:p>
      </dgm:t>
    </dgm:pt>
    <dgm:pt modelId="{44641D6D-3320-4050-99BE-6EC7C2C4AF6B}" type="pres">
      <dgm:prSet presAssocID="{C1E322C1-86EE-4D20-9C80-BA03103C434A}" presName="hierChild6" presStyleCnt="0"/>
      <dgm:spPr/>
    </dgm:pt>
    <dgm:pt modelId="{2C229F81-99CC-481E-A3C8-DD038500A183}" type="pres">
      <dgm:prSet presAssocID="{C1E322C1-86EE-4D20-9C80-BA03103C434A}" presName="hierChild7" presStyleCnt="0"/>
      <dgm:spPr/>
    </dgm:pt>
    <dgm:pt modelId="{183D05B6-644E-4E3E-BA10-DA5047F2BF5F}" type="pres">
      <dgm:prSet presAssocID="{A5FE2DBA-60E9-41A5-B896-4EBDFC5CE412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0F5CA88B-D8C6-4A19-BA42-00E236E150E8}" type="pres">
      <dgm:prSet presAssocID="{9F31B5F1-123B-40C4-8B49-00459DA53132}" presName="hierRoot3" presStyleCnt="0">
        <dgm:presLayoutVars>
          <dgm:hierBranch val="init"/>
        </dgm:presLayoutVars>
      </dgm:prSet>
      <dgm:spPr/>
    </dgm:pt>
    <dgm:pt modelId="{18B8C0F1-D347-4B7E-BE18-BE0CD4719301}" type="pres">
      <dgm:prSet presAssocID="{9F31B5F1-123B-40C4-8B49-00459DA53132}" presName="rootComposite3" presStyleCnt="0"/>
      <dgm:spPr/>
    </dgm:pt>
    <dgm:pt modelId="{890768CC-C07A-4919-9305-094873F453B5}" type="pres">
      <dgm:prSet presAssocID="{9F31B5F1-123B-40C4-8B49-00459DA53132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A40F9-D5C9-4615-8306-71FC9BBF8D37}" type="pres">
      <dgm:prSet presAssocID="{9F31B5F1-123B-40C4-8B49-00459DA53132}" presName="rootConnector3" presStyleLbl="asst2" presStyleIdx="1" presStyleCnt="2"/>
      <dgm:spPr/>
      <dgm:t>
        <a:bodyPr/>
        <a:lstStyle/>
        <a:p>
          <a:endParaRPr lang="en-US"/>
        </a:p>
      </dgm:t>
    </dgm:pt>
    <dgm:pt modelId="{4B59AB43-D47D-4060-A8E2-62F1C5957C99}" type="pres">
      <dgm:prSet presAssocID="{9F31B5F1-123B-40C4-8B49-00459DA53132}" presName="hierChild6" presStyleCnt="0"/>
      <dgm:spPr/>
    </dgm:pt>
    <dgm:pt modelId="{E0083A02-E930-47BE-A99A-31C2F500892A}" type="pres">
      <dgm:prSet presAssocID="{9F31B5F1-123B-40C4-8B49-00459DA53132}" presName="hierChild7" presStyleCnt="0"/>
      <dgm:spPr/>
    </dgm:pt>
    <dgm:pt modelId="{49F8ED76-105E-494C-B42A-EA57003712F9}" type="pres">
      <dgm:prSet presAssocID="{99C26507-EECB-448B-914C-FF88DE3A93A7}" presName="hierChild3" presStyleCnt="0"/>
      <dgm:spPr/>
    </dgm:pt>
  </dgm:ptLst>
  <dgm:cxnLst>
    <dgm:cxn modelId="{735C54EB-B702-40F8-B2A6-D1A909774A8A}" type="presOf" srcId="{C1E322C1-86EE-4D20-9C80-BA03103C434A}" destId="{A3262E3C-6E64-48BB-A3E4-F448580A079A}" srcOrd="1" destOrd="0" presId="urn:microsoft.com/office/officeart/2005/8/layout/orgChart1"/>
    <dgm:cxn modelId="{595022A8-AC02-4D62-ACC3-F462EE8FB610}" type="presOf" srcId="{47482144-C0C2-4F03-B8F4-62BC64FC58B7}" destId="{230154D7-2E1C-466F-8597-D072A017CC08}" srcOrd="0" destOrd="0" presId="urn:microsoft.com/office/officeart/2005/8/layout/orgChart1"/>
    <dgm:cxn modelId="{2F573AD0-AE0D-4425-BB57-F3610AB4E739}" srcId="{91F75229-408E-4C80-92F8-F5F3BCBD92AA}" destId="{9F31B5F1-123B-40C4-8B49-00459DA53132}" srcOrd="1" destOrd="0" parTransId="{A5FE2DBA-60E9-41A5-B896-4EBDFC5CE412}" sibTransId="{DF02D054-1753-4FC8-81D4-69BCB877C8DE}"/>
    <dgm:cxn modelId="{0A8CA6FD-D46B-4730-BF69-D7D7D66CFB61}" type="presOf" srcId="{47482144-C0C2-4F03-B8F4-62BC64FC58B7}" destId="{C291D488-5873-4FAD-A40B-CF2BEB4F9BCB}" srcOrd="1" destOrd="0" presId="urn:microsoft.com/office/officeart/2005/8/layout/orgChart1"/>
    <dgm:cxn modelId="{757590F8-6875-4868-B287-394BF61F95BB}" type="presOf" srcId="{9F31B5F1-123B-40C4-8B49-00459DA53132}" destId="{890768CC-C07A-4919-9305-094873F453B5}" srcOrd="0" destOrd="0" presId="urn:microsoft.com/office/officeart/2005/8/layout/orgChart1"/>
    <dgm:cxn modelId="{14EA8BCA-FB00-48E2-853B-235C4ABEFBD8}" type="presOf" srcId="{99C26507-EECB-448B-914C-FF88DE3A93A7}" destId="{AA15270E-67F8-46F3-A4C4-E7B9F19BC994}" srcOrd="1" destOrd="0" presId="urn:microsoft.com/office/officeart/2005/8/layout/orgChart1"/>
    <dgm:cxn modelId="{8BFDA35D-8110-4264-8030-0A9D24848514}" srcId="{C683904A-FD0D-4B57-A09B-4C700233B184}" destId="{99C26507-EECB-448B-914C-FF88DE3A93A7}" srcOrd="0" destOrd="0" parTransId="{5FD43DFA-A0F5-4917-ADA9-E25C7EC14BF0}" sibTransId="{91835263-797E-4703-9930-0B0B542D4517}"/>
    <dgm:cxn modelId="{912D5903-D248-4B43-B83E-65138DF3BCD7}" srcId="{99C26507-EECB-448B-914C-FF88DE3A93A7}" destId="{47482144-C0C2-4F03-B8F4-62BC64FC58B7}" srcOrd="0" destOrd="0" parTransId="{7EE0FE9C-B770-409D-A4E0-323ECDDB772C}" sibTransId="{E7C9C1AF-099D-4190-9A51-E677EF26B3AC}"/>
    <dgm:cxn modelId="{C3079C9E-D1BA-4B68-BA3D-23C165940680}" type="presOf" srcId="{A5FE2DBA-60E9-41A5-B896-4EBDFC5CE412}" destId="{183D05B6-644E-4E3E-BA10-DA5047F2BF5F}" srcOrd="0" destOrd="0" presId="urn:microsoft.com/office/officeart/2005/8/layout/orgChart1"/>
    <dgm:cxn modelId="{23400662-026B-4A0F-9FE1-40A174E42FC2}" type="presOf" srcId="{9F31B5F1-123B-40C4-8B49-00459DA53132}" destId="{09AA40F9-D5C9-4615-8306-71FC9BBF8D37}" srcOrd="1" destOrd="0" presId="urn:microsoft.com/office/officeart/2005/8/layout/orgChart1"/>
    <dgm:cxn modelId="{CCD7A889-90BC-44E4-BF3F-FC8F4D8374FC}" type="presOf" srcId="{CA861E8D-EB9A-4341-86E1-D1D905E692B3}" destId="{EE4BC3D3-11A5-4CC9-9427-D6B5F56CC768}" srcOrd="0" destOrd="0" presId="urn:microsoft.com/office/officeart/2005/8/layout/orgChart1"/>
    <dgm:cxn modelId="{5D5C53EF-159E-44BE-B07F-2D4768DB4C78}" srcId="{91F75229-408E-4C80-92F8-F5F3BCBD92AA}" destId="{C1E322C1-86EE-4D20-9C80-BA03103C434A}" srcOrd="0" destOrd="0" parTransId="{88BA9ECC-4F1E-44CD-A1D9-ECCE5C978A38}" sibTransId="{0882E986-5C15-4586-9E49-AC06BADDF563}"/>
    <dgm:cxn modelId="{ECF4107B-E0E4-4BFE-8F21-C11D30FA5C42}" srcId="{99C26507-EECB-448B-914C-FF88DE3A93A7}" destId="{91F75229-408E-4C80-92F8-F5F3BCBD92AA}" srcOrd="1" destOrd="0" parTransId="{CA861E8D-EB9A-4341-86E1-D1D905E692B3}" sibTransId="{428B06D5-087A-4252-9230-4AE46386E322}"/>
    <dgm:cxn modelId="{EC605292-8359-427D-87D1-CEA635400D34}" type="presOf" srcId="{7EE0FE9C-B770-409D-A4E0-323ECDDB772C}" destId="{DAD8EF6E-EADE-4BE0-B492-0F6828994FB6}" srcOrd="0" destOrd="0" presId="urn:microsoft.com/office/officeart/2005/8/layout/orgChart1"/>
    <dgm:cxn modelId="{154A15BA-2347-4162-856A-0B0E19C36B27}" type="presOf" srcId="{88BA9ECC-4F1E-44CD-A1D9-ECCE5C978A38}" destId="{93727554-540E-49F4-ADEA-12F10C09643C}" srcOrd="0" destOrd="0" presId="urn:microsoft.com/office/officeart/2005/8/layout/orgChart1"/>
    <dgm:cxn modelId="{963768CA-16FC-4594-9F5A-E17E6B6D7C9B}" type="presOf" srcId="{99C26507-EECB-448B-914C-FF88DE3A93A7}" destId="{3D1CEDAA-704E-4FF3-B473-22049954DA69}" srcOrd="0" destOrd="0" presId="urn:microsoft.com/office/officeart/2005/8/layout/orgChart1"/>
    <dgm:cxn modelId="{7F7F2EC5-1FF2-45E8-959F-6E43956A1385}" type="presOf" srcId="{91F75229-408E-4C80-92F8-F5F3BCBD92AA}" destId="{6590554F-82E2-4854-8E01-F2B3E5BD80D8}" srcOrd="0" destOrd="0" presId="urn:microsoft.com/office/officeart/2005/8/layout/orgChart1"/>
    <dgm:cxn modelId="{3AF6EA5E-9DF9-4F98-B1DC-71740A4352DF}" type="presOf" srcId="{91F75229-408E-4C80-92F8-F5F3BCBD92AA}" destId="{B4A48924-9519-4B69-AA54-BF9A75A92572}" srcOrd="1" destOrd="0" presId="urn:microsoft.com/office/officeart/2005/8/layout/orgChart1"/>
    <dgm:cxn modelId="{6D6EFE5F-21C7-48A1-A829-486CC063445B}" type="presOf" srcId="{C683904A-FD0D-4B57-A09B-4C700233B184}" destId="{A8608051-E588-48BF-923E-F43370C4B457}" srcOrd="0" destOrd="0" presId="urn:microsoft.com/office/officeart/2005/8/layout/orgChart1"/>
    <dgm:cxn modelId="{C2F1381B-BF4D-4362-BC79-92850581CDAC}" type="presOf" srcId="{C1E322C1-86EE-4D20-9C80-BA03103C434A}" destId="{D8A573DF-EE3C-4788-AA53-0FA0125FEBB0}" srcOrd="0" destOrd="0" presId="urn:microsoft.com/office/officeart/2005/8/layout/orgChart1"/>
    <dgm:cxn modelId="{03B06F88-2D8B-4F44-ABB0-379ED213F381}" type="presParOf" srcId="{A8608051-E588-48BF-923E-F43370C4B457}" destId="{CB89F94A-1AFE-4882-9D9F-2FB44E3E8866}" srcOrd="0" destOrd="0" presId="urn:microsoft.com/office/officeart/2005/8/layout/orgChart1"/>
    <dgm:cxn modelId="{B5357BD2-E07D-45E5-A43F-DC3E259C4686}" type="presParOf" srcId="{CB89F94A-1AFE-4882-9D9F-2FB44E3E8866}" destId="{A93EA7B8-52EB-44C3-BA83-4A89878740C8}" srcOrd="0" destOrd="0" presId="urn:microsoft.com/office/officeart/2005/8/layout/orgChart1"/>
    <dgm:cxn modelId="{81435364-0ED0-46D2-AFEC-2C300ED4B9FA}" type="presParOf" srcId="{A93EA7B8-52EB-44C3-BA83-4A89878740C8}" destId="{3D1CEDAA-704E-4FF3-B473-22049954DA69}" srcOrd="0" destOrd="0" presId="urn:microsoft.com/office/officeart/2005/8/layout/orgChart1"/>
    <dgm:cxn modelId="{5B18134B-AC73-45F7-8BE4-81D1C616D6AB}" type="presParOf" srcId="{A93EA7B8-52EB-44C3-BA83-4A89878740C8}" destId="{AA15270E-67F8-46F3-A4C4-E7B9F19BC994}" srcOrd="1" destOrd="0" presId="urn:microsoft.com/office/officeart/2005/8/layout/orgChart1"/>
    <dgm:cxn modelId="{E7A26E93-09C4-48D0-9674-7107E6415DE5}" type="presParOf" srcId="{CB89F94A-1AFE-4882-9D9F-2FB44E3E8866}" destId="{C5B74B27-D237-45D5-9F9F-F5D4243712F1}" srcOrd="1" destOrd="0" presId="urn:microsoft.com/office/officeart/2005/8/layout/orgChart1"/>
    <dgm:cxn modelId="{E14867B4-C5D5-4E1B-890D-797D8E4BF476}" type="presParOf" srcId="{C5B74B27-D237-45D5-9F9F-F5D4243712F1}" destId="{DAD8EF6E-EADE-4BE0-B492-0F6828994FB6}" srcOrd="0" destOrd="0" presId="urn:microsoft.com/office/officeart/2005/8/layout/orgChart1"/>
    <dgm:cxn modelId="{FF8C9D98-70B5-433B-A7CC-99040A227043}" type="presParOf" srcId="{C5B74B27-D237-45D5-9F9F-F5D4243712F1}" destId="{CD6D8673-2304-40A6-996C-824A2374FFAC}" srcOrd="1" destOrd="0" presId="urn:microsoft.com/office/officeart/2005/8/layout/orgChart1"/>
    <dgm:cxn modelId="{68147FE3-1327-41DD-ABD7-B857FBECF373}" type="presParOf" srcId="{CD6D8673-2304-40A6-996C-824A2374FFAC}" destId="{EE8B8B18-14F3-475E-9546-54E88DC3E3A7}" srcOrd="0" destOrd="0" presId="urn:microsoft.com/office/officeart/2005/8/layout/orgChart1"/>
    <dgm:cxn modelId="{54882F2A-62EA-4E8B-A2DD-22771C2EFBB7}" type="presParOf" srcId="{EE8B8B18-14F3-475E-9546-54E88DC3E3A7}" destId="{230154D7-2E1C-466F-8597-D072A017CC08}" srcOrd="0" destOrd="0" presId="urn:microsoft.com/office/officeart/2005/8/layout/orgChart1"/>
    <dgm:cxn modelId="{9922C2F1-734C-404E-8CBF-6027D883AECF}" type="presParOf" srcId="{EE8B8B18-14F3-475E-9546-54E88DC3E3A7}" destId="{C291D488-5873-4FAD-A40B-CF2BEB4F9BCB}" srcOrd="1" destOrd="0" presId="urn:microsoft.com/office/officeart/2005/8/layout/orgChart1"/>
    <dgm:cxn modelId="{1601881B-B67B-4518-818C-CB432ACC110F}" type="presParOf" srcId="{CD6D8673-2304-40A6-996C-824A2374FFAC}" destId="{B820A56C-E111-4154-B6F0-9D6BF0661609}" srcOrd="1" destOrd="0" presId="urn:microsoft.com/office/officeart/2005/8/layout/orgChart1"/>
    <dgm:cxn modelId="{E330F42C-5850-4CC6-857E-DC35541B1B19}" type="presParOf" srcId="{CD6D8673-2304-40A6-996C-824A2374FFAC}" destId="{500B8D54-3C7F-4611-8DD1-539D05A942E5}" srcOrd="2" destOrd="0" presId="urn:microsoft.com/office/officeart/2005/8/layout/orgChart1"/>
    <dgm:cxn modelId="{D7FB42EA-91C5-493D-9118-CC1D85672095}" type="presParOf" srcId="{C5B74B27-D237-45D5-9F9F-F5D4243712F1}" destId="{EE4BC3D3-11A5-4CC9-9427-D6B5F56CC768}" srcOrd="2" destOrd="0" presId="urn:microsoft.com/office/officeart/2005/8/layout/orgChart1"/>
    <dgm:cxn modelId="{434A1D81-1D98-4CB2-998C-2A9D451A2D3A}" type="presParOf" srcId="{C5B74B27-D237-45D5-9F9F-F5D4243712F1}" destId="{DAFF06FD-5E80-4AC8-B643-EE6810B35C97}" srcOrd="3" destOrd="0" presId="urn:microsoft.com/office/officeart/2005/8/layout/orgChart1"/>
    <dgm:cxn modelId="{C43348F2-B19D-47DA-A8A0-889553063B36}" type="presParOf" srcId="{DAFF06FD-5E80-4AC8-B643-EE6810B35C97}" destId="{96A8C37B-C32E-4E11-848B-B009DC3DD976}" srcOrd="0" destOrd="0" presId="urn:microsoft.com/office/officeart/2005/8/layout/orgChart1"/>
    <dgm:cxn modelId="{CD690648-8A62-4837-9875-994477F104DA}" type="presParOf" srcId="{96A8C37B-C32E-4E11-848B-B009DC3DD976}" destId="{6590554F-82E2-4854-8E01-F2B3E5BD80D8}" srcOrd="0" destOrd="0" presId="urn:microsoft.com/office/officeart/2005/8/layout/orgChart1"/>
    <dgm:cxn modelId="{3B7E25CA-D520-40E6-A28E-2F06A87B844E}" type="presParOf" srcId="{96A8C37B-C32E-4E11-848B-B009DC3DD976}" destId="{B4A48924-9519-4B69-AA54-BF9A75A92572}" srcOrd="1" destOrd="0" presId="urn:microsoft.com/office/officeart/2005/8/layout/orgChart1"/>
    <dgm:cxn modelId="{85E32DB6-E770-4ABE-9AEC-DCFEBAB1008C}" type="presParOf" srcId="{DAFF06FD-5E80-4AC8-B643-EE6810B35C97}" destId="{C9E03E5C-2531-4BBD-8DBD-2E20C0E821D4}" srcOrd="1" destOrd="0" presId="urn:microsoft.com/office/officeart/2005/8/layout/orgChart1"/>
    <dgm:cxn modelId="{24246173-9854-4952-98BC-87C72BDD4B52}" type="presParOf" srcId="{DAFF06FD-5E80-4AC8-B643-EE6810B35C97}" destId="{D5DA0C7F-DC3E-47E7-8C5C-036686CC910C}" srcOrd="2" destOrd="0" presId="urn:microsoft.com/office/officeart/2005/8/layout/orgChart1"/>
    <dgm:cxn modelId="{DB715AED-D3DB-4087-B049-92A7899775AF}" type="presParOf" srcId="{D5DA0C7F-DC3E-47E7-8C5C-036686CC910C}" destId="{93727554-540E-49F4-ADEA-12F10C09643C}" srcOrd="0" destOrd="0" presId="urn:microsoft.com/office/officeart/2005/8/layout/orgChart1"/>
    <dgm:cxn modelId="{1158D701-7957-45FD-BE73-215BE2D0CDAE}" type="presParOf" srcId="{D5DA0C7F-DC3E-47E7-8C5C-036686CC910C}" destId="{1A221760-A757-4423-8A4A-F6194447D050}" srcOrd="1" destOrd="0" presId="urn:microsoft.com/office/officeart/2005/8/layout/orgChart1"/>
    <dgm:cxn modelId="{95993538-80A0-4F6E-8E8C-61F94EE1FF40}" type="presParOf" srcId="{1A221760-A757-4423-8A4A-F6194447D050}" destId="{4F036FCC-0FEB-4134-9B8B-C88E618160DB}" srcOrd="0" destOrd="0" presId="urn:microsoft.com/office/officeart/2005/8/layout/orgChart1"/>
    <dgm:cxn modelId="{C65E47B4-8D88-46CF-A49D-DEF6CEB5A700}" type="presParOf" srcId="{4F036FCC-0FEB-4134-9B8B-C88E618160DB}" destId="{D8A573DF-EE3C-4788-AA53-0FA0125FEBB0}" srcOrd="0" destOrd="0" presId="urn:microsoft.com/office/officeart/2005/8/layout/orgChart1"/>
    <dgm:cxn modelId="{E92470C3-D317-43F2-81DD-5622B092A923}" type="presParOf" srcId="{4F036FCC-0FEB-4134-9B8B-C88E618160DB}" destId="{A3262E3C-6E64-48BB-A3E4-F448580A079A}" srcOrd="1" destOrd="0" presId="urn:microsoft.com/office/officeart/2005/8/layout/orgChart1"/>
    <dgm:cxn modelId="{E12E7411-BF44-4673-B711-0AE2121749FB}" type="presParOf" srcId="{1A221760-A757-4423-8A4A-F6194447D050}" destId="{44641D6D-3320-4050-99BE-6EC7C2C4AF6B}" srcOrd="1" destOrd="0" presId="urn:microsoft.com/office/officeart/2005/8/layout/orgChart1"/>
    <dgm:cxn modelId="{BAF42D9D-DEF5-4346-83B3-EBAC4DDED077}" type="presParOf" srcId="{1A221760-A757-4423-8A4A-F6194447D050}" destId="{2C229F81-99CC-481E-A3C8-DD038500A183}" srcOrd="2" destOrd="0" presId="urn:microsoft.com/office/officeart/2005/8/layout/orgChart1"/>
    <dgm:cxn modelId="{97DC0D2D-6F70-4A2C-9511-2BBC074993E0}" type="presParOf" srcId="{D5DA0C7F-DC3E-47E7-8C5C-036686CC910C}" destId="{183D05B6-644E-4E3E-BA10-DA5047F2BF5F}" srcOrd="2" destOrd="0" presId="urn:microsoft.com/office/officeart/2005/8/layout/orgChart1"/>
    <dgm:cxn modelId="{B0460BDE-045A-427B-8618-3D99CC97517B}" type="presParOf" srcId="{D5DA0C7F-DC3E-47E7-8C5C-036686CC910C}" destId="{0F5CA88B-D8C6-4A19-BA42-00E236E150E8}" srcOrd="3" destOrd="0" presId="urn:microsoft.com/office/officeart/2005/8/layout/orgChart1"/>
    <dgm:cxn modelId="{C53DA025-B8FF-4FE1-97BF-1875464129CB}" type="presParOf" srcId="{0F5CA88B-D8C6-4A19-BA42-00E236E150E8}" destId="{18B8C0F1-D347-4B7E-BE18-BE0CD4719301}" srcOrd="0" destOrd="0" presId="urn:microsoft.com/office/officeart/2005/8/layout/orgChart1"/>
    <dgm:cxn modelId="{84F98437-E4A4-4A3A-A5E5-5F205D79FB50}" type="presParOf" srcId="{18B8C0F1-D347-4B7E-BE18-BE0CD4719301}" destId="{890768CC-C07A-4919-9305-094873F453B5}" srcOrd="0" destOrd="0" presId="urn:microsoft.com/office/officeart/2005/8/layout/orgChart1"/>
    <dgm:cxn modelId="{2D1337DB-BB40-4910-8DE7-298BBD6EB7F3}" type="presParOf" srcId="{18B8C0F1-D347-4B7E-BE18-BE0CD4719301}" destId="{09AA40F9-D5C9-4615-8306-71FC9BBF8D37}" srcOrd="1" destOrd="0" presId="urn:microsoft.com/office/officeart/2005/8/layout/orgChart1"/>
    <dgm:cxn modelId="{DA837DBF-0F9D-4A73-B819-98B0090E126F}" type="presParOf" srcId="{0F5CA88B-D8C6-4A19-BA42-00E236E150E8}" destId="{4B59AB43-D47D-4060-A8E2-62F1C5957C99}" srcOrd="1" destOrd="0" presId="urn:microsoft.com/office/officeart/2005/8/layout/orgChart1"/>
    <dgm:cxn modelId="{05678603-92ED-4478-B937-28A84A37816B}" type="presParOf" srcId="{0F5CA88B-D8C6-4A19-BA42-00E236E150E8}" destId="{E0083A02-E930-47BE-A99A-31C2F500892A}" srcOrd="2" destOrd="0" presId="urn:microsoft.com/office/officeart/2005/8/layout/orgChart1"/>
    <dgm:cxn modelId="{B76F93BA-CA23-409F-8D98-CFB3FCE7600D}" type="presParOf" srcId="{CB89F94A-1AFE-4882-9D9F-2FB44E3E8866}" destId="{49F8ED76-105E-494C-B42A-EA57003712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3904A-FD0D-4B57-A09B-4C700233B18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26507-EECB-448B-914C-FF88DE3A93A7}">
      <dgm:prSet phldrT="[Text]" custT="1"/>
      <dgm:spPr>
        <a:xfrm>
          <a:off x="2485442" y="853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cách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vựng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5FD43DFA-A0F5-4917-ADA9-E25C7EC14BF0}" type="parTrans" cxnId="{8BFDA35D-8110-4264-8030-0A9D24848514}">
      <dgm:prSet/>
      <dgm:spPr/>
      <dgm:t>
        <a:bodyPr/>
        <a:lstStyle/>
        <a:p>
          <a:endParaRPr lang="en-US" sz="2400"/>
        </a:p>
      </dgm:t>
    </dgm:pt>
    <dgm:pt modelId="{91835263-797E-4703-9930-0B0B542D4517}" type="sibTrans" cxnId="{8BFDA35D-8110-4264-8030-0A9D24848514}">
      <dgm:prSet/>
      <dgm:spPr/>
      <dgm:t>
        <a:bodyPr/>
        <a:lstStyle/>
        <a:p>
          <a:endParaRPr lang="en-US" sz="2400"/>
        </a:p>
      </dgm:t>
    </dgm:pt>
    <dgm:pt modelId="{47482144-C0C2-4F03-B8F4-62BC64FC58B7}">
      <dgm:prSet phldrT="[Text]" custT="1"/>
      <dgm:spPr>
        <a:xfrm>
          <a:off x="1371972" y="1307570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nghĩa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</a:p>
      </dgm:t>
    </dgm:pt>
    <dgm:pt modelId="{7EE0FE9C-B770-409D-A4E0-323ECDDB772C}" type="parTrans" cxnId="{912D5903-D248-4B43-B83E-65138DF3BCD7}">
      <dgm:prSet/>
      <dgm:spPr>
        <a:xfrm>
          <a:off x="2292195" y="921076"/>
          <a:ext cx="1113469" cy="386493"/>
        </a:xfrm>
        <a:custGeom>
          <a:avLst/>
          <a:gdLst/>
          <a:ahLst/>
          <a:cxnLst/>
          <a:rect l="0" t="0" r="0" b="0"/>
          <a:pathLst>
            <a:path>
              <a:moveTo>
                <a:pt x="1113469" y="0"/>
              </a:moveTo>
              <a:lnTo>
                <a:pt x="1113469" y="193246"/>
              </a:lnTo>
              <a:lnTo>
                <a:pt x="0" y="193246"/>
              </a:lnTo>
              <a:lnTo>
                <a:pt x="0" y="38649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E7C9C1AF-099D-4190-9A51-E677EF26B3AC}" type="sibTrans" cxnId="{912D5903-D248-4B43-B83E-65138DF3BCD7}">
      <dgm:prSet/>
      <dgm:spPr/>
      <dgm:t>
        <a:bodyPr/>
        <a:lstStyle/>
        <a:p>
          <a:endParaRPr lang="en-US" sz="2400"/>
        </a:p>
      </dgm:t>
    </dgm:pt>
    <dgm:pt modelId="{91F75229-408E-4C80-92F8-F5F3BCBD92AA}">
      <dgm:prSet phldrT="[Text]" custT="1"/>
      <dgm:spPr>
        <a:xfrm>
          <a:off x="3594053" y="1314103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số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lượng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CA861E8D-EB9A-4341-86E1-D1D905E692B3}" type="parTrans" cxnId="{ECF4107B-E0E4-4BFE-8F21-C11D30FA5C42}">
      <dgm:prSet/>
      <dgm:spPr>
        <a:xfrm>
          <a:off x="3405665" y="921076"/>
          <a:ext cx="1108610" cy="393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80"/>
              </a:lnTo>
              <a:lnTo>
                <a:pt x="1108610" y="199780"/>
              </a:lnTo>
              <a:lnTo>
                <a:pt x="1108610" y="3930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428B06D5-087A-4252-9230-4AE46386E322}" type="sibTrans" cxnId="{ECF4107B-E0E4-4BFE-8F21-C11D30FA5C42}">
      <dgm:prSet/>
      <dgm:spPr/>
      <dgm:t>
        <a:bodyPr/>
        <a:lstStyle/>
        <a:p>
          <a:endParaRPr lang="en-US" sz="2400"/>
        </a:p>
      </dgm:t>
    </dgm:pt>
    <dgm:pt modelId="{C1E322C1-86EE-4D20-9C80-BA03103C434A}" type="asst">
      <dgm:prSet custT="1"/>
      <dgm:spPr>
        <a:xfrm>
          <a:off x="2508963" y="2608700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Tạo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mới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88BA9ECC-4F1E-44CD-A1D9-ECCE5C978A38}" type="parTrans" cxnId="{5D5C53EF-159E-44BE-B07F-2D4768DB4C78}">
      <dgm:prSet/>
      <dgm:spPr>
        <a:xfrm>
          <a:off x="4349408" y="2234326"/>
          <a:ext cx="164867" cy="834485"/>
        </a:xfrm>
        <a:custGeom>
          <a:avLst/>
          <a:gdLst/>
          <a:ahLst/>
          <a:cxnLst/>
          <a:rect l="0" t="0" r="0" b="0"/>
          <a:pathLst>
            <a:path>
              <a:moveTo>
                <a:pt x="164867" y="0"/>
              </a:moveTo>
              <a:lnTo>
                <a:pt x="164867" y="834485"/>
              </a:lnTo>
              <a:lnTo>
                <a:pt x="0" y="8344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0882E986-5C15-4586-9E49-AC06BADDF563}" type="sibTrans" cxnId="{5D5C53EF-159E-44BE-B07F-2D4768DB4C78}">
      <dgm:prSet/>
      <dgm:spPr/>
      <dgm:t>
        <a:bodyPr/>
        <a:lstStyle/>
        <a:p>
          <a:endParaRPr lang="en-US" sz="2400"/>
        </a:p>
      </dgm:t>
    </dgm:pt>
    <dgm:pt modelId="{9F31B5F1-123B-40C4-8B49-00459DA53132}" type="asst">
      <dgm:prSet custT="1"/>
      <dgm:spPr>
        <a:xfrm>
          <a:off x="4712381" y="2614286"/>
          <a:ext cx="1840445" cy="92022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Mượn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nước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ngoài</a:t>
          </a:r>
          <a:r>
            <a:rPr lang="en-US" sz="24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A5FE2DBA-60E9-41A5-B896-4EBDFC5CE412}" type="parTrans" cxnId="{2F573AD0-AE0D-4425-BB57-F3610AB4E739}">
      <dgm:prSet/>
      <dgm:spPr>
        <a:xfrm>
          <a:off x="4514276" y="2234326"/>
          <a:ext cx="198105" cy="840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71"/>
              </a:lnTo>
              <a:lnTo>
                <a:pt x="198105" y="84007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DF02D054-1753-4FC8-81D4-69BCB877C8DE}" type="sibTrans" cxnId="{2F573AD0-AE0D-4425-BB57-F3610AB4E739}">
      <dgm:prSet/>
      <dgm:spPr/>
      <dgm:t>
        <a:bodyPr/>
        <a:lstStyle/>
        <a:p>
          <a:endParaRPr lang="en-US" sz="2400"/>
        </a:p>
      </dgm:t>
    </dgm:pt>
    <dgm:pt modelId="{A8608051-E588-48BF-923E-F43370C4B457}" type="pres">
      <dgm:prSet presAssocID="{C683904A-FD0D-4B57-A09B-4C700233B1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89F94A-1AFE-4882-9D9F-2FB44E3E8866}" type="pres">
      <dgm:prSet presAssocID="{99C26507-EECB-448B-914C-FF88DE3A93A7}" presName="hierRoot1" presStyleCnt="0">
        <dgm:presLayoutVars>
          <dgm:hierBranch val="init"/>
        </dgm:presLayoutVars>
      </dgm:prSet>
      <dgm:spPr/>
    </dgm:pt>
    <dgm:pt modelId="{A93EA7B8-52EB-44C3-BA83-4A89878740C8}" type="pres">
      <dgm:prSet presAssocID="{99C26507-EECB-448B-914C-FF88DE3A93A7}" presName="rootComposite1" presStyleCnt="0"/>
      <dgm:spPr/>
    </dgm:pt>
    <dgm:pt modelId="{3D1CEDAA-704E-4FF3-B473-22049954DA69}" type="pres">
      <dgm:prSet presAssocID="{99C26507-EECB-448B-914C-FF88DE3A93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15270E-67F8-46F3-A4C4-E7B9F19BC994}" type="pres">
      <dgm:prSet presAssocID="{99C26507-EECB-448B-914C-FF88DE3A93A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B74B27-D237-45D5-9F9F-F5D4243712F1}" type="pres">
      <dgm:prSet presAssocID="{99C26507-EECB-448B-914C-FF88DE3A93A7}" presName="hierChild2" presStyleCnt="0"/>
      <dgm:spPr/>
    </dgm:pt>
    <dgm:pt modelId="{DAD8EF6E-EADE-4BE0-B492-0F6828994FB6}" type="pres">
      <dgm:prSet presAssocID="{7EE0FE9C-B770-409D-A4E0-323ECDDB772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D6D8673-2304-40A6-996C-824A2374FFAC}" type="pres">
      <dgm:prSet presAssocID="{47482144-C0C2-4F03-B8F4-62BC64FC58B7}" presName="hierRoot2" presStyleCnt="0">
        <dgm:presLayoutVars>
          <dgm:hierBranch val="init"/>
        </dgm:presLayoutVars>
      </dgm:prSet>
      <dgm:spPr/>
    </dgm:pt>
    <dgm:pt modelId="{EE8B8B18-14F3-475E-9546-54E88DC3E3A7}" type="pres">
      <dgm:prSet presAssocID="{47482144-C0C2-4F03-B8F4-62BC64FC58B7}" presName="rootComposite" presStyleCnt="0"/>
      <dgm:spPr/>
    </dgm:pt>
    <dgm:pt modelId="{230154D7-2E1C-466F-8597-D072A017CC08}" type="pres">
      <dgm:prSet presAssocID="{47482144-C0C2-4F03-B8F4-62BC64FC58B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1D488-5873-4FAD-A40B-CF2BEB4F9BCB}" type="pres">
      <dgm:prSet presAssocID="{47482144-C0C2-4F03-B8F4-62BC64FC58B7}" presName="rootConnector" presStyleLbl="node2" presStyleIdx="0" presStyleCnt="2"/>
      <dgm:spPr/>
      <dgm:t>
        <a:bodyPr/>
        <a:lstStyle/>
        <a:p>
          <a:endParaRPr lang="en-US"/>
        </a:p>
      </dgm:t>
    </dgm:pt>
    <dgm:pt modelId="{B820A56C-E111-4154-B6F0-9D6BF0661609}" type="pres">
      <dgm:prSet presAssocID="{47482144-C0C2-4F03-B8F4-62BC64FC58B7}" presName="hierChild4" presStyleCnt="0"/>
      <dgm:spPr/>
    </dgm:pt>
    <dgm:pt modelId="{500B8D54-3C7F-4611-8DD1-539D05A942E5}" type="pres">
      <dgm:prSet presAssocID="{47482144-C0C2-4F03-B8F4-62BC64FC58B7}" presName="hierChild5" presStyleCnt="0"/>
      <dgm:spPr/>
    </dgm:pt>
    <dgm:pt modelId="{EE4BC3D3-11A5-4CC9-9427-D6B5F56CC768}" type="pres">
      <dgm:prSet presAssocID="{CA861E8D-EB9A-4341-86E1-D1D905E692B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AFF06FD-5E80-4AC8-B643-EE6810B35C97}" type="pres">
      <dgm:prSet presAssocID="{91F75229-408E-4C80-92F8-F5F3BCBD92AA}" presName="hierRoot2" presStyleCnt="0">
        <dgm:presLayoutVars>
          <dgm:hierBranch val="init"/>
        </dgm:presLayoutVars>
      </dgm:prSet>
      <dgm:spPr/>
    </dgm:pt>
    <dgm:pt modelId="{96A8C37B-C32E-4E11-848B-B009DC3DD976}" type="pres">
      <dgm:prSet presAssocID="{91F75229-408E-4C80-92F8-F5F3BCBD92AA}" presName="rootComposite" presStyleCnt="0"/>
      <dgm:spPr/>
    </dgm:pt>
    <dgm:pt modelId="{6590554F-82E2-4854-8E01-F2B3E5BD80D8}" type="pres">
      <dgm:prSet presAssocID="{91F75229-408E-4C80-92F8-F5F3BCBD92AA}" presName="rootText" presStyleLbl="node2" presStyleIdx="1" presStyleCnt="2" custLinFactNeighborX="-264" custLinFactNeighborY="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A48924-9519-4B69-AA54-BF9A75A92572}" type="pres">
      <dgm:prSet presAssocID="{91F75229-408E-4C80-92F8-F5F3BCBD92AA}" presName="rootConnector" presStyleLbl="node2" presStyleIdx="1" presStyleCnt="2"/>
      <dgm:spPr/>
      <dgm:t>
        <a:bodyPr/>
        <a:lstStyle/>
        <a:p>
          <a:endParaRPr lang="en-US"/>
        </a:p>
      </dgm:t>
    </dgm:pt>
    <dgm:pt modelId="{C9E03E5C-2531-4BBD-8DBD-2E20C0E821D4}" type="pres">
      <dgm:prSet presAssocID="{91F75229-408E-4C80-92F8-F5F3BCBD92AA}" presName="hierChild4" presStyleCnt="0"/>
      <dgm:spPr/>
    </dgm:pt>
    <dgm:pt modelId="{D5DA0C7F-DC3E-47E7-8C5C-036686CC910C}" type="pres">
      <dgm:prSet presAssocID="{91F75229-408E-4C80-92F8-F5F3BCBD92AA}" presName="hierChild5" presStyleCnt="0"/>
      <dgm:spPr/>
    </dgm:pt>
    <dgm:pt modelId="{93727554-540E-49F4-ADEA-12F10C09643C}" type="pres">
      <dgm:prSet presAssocID="{88BA9ECC-4F1E-44CD-A1D9-ECCE5C978A38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1A221760-A757-4423-8A4A-F6194447D050}" type="pres">
      <dgm:prSet presAssocID="{C1E322C1-86EE-4D20-9C80-BA03103C434A}" presName="hierRoot3" presStyleCnt="0">
        <dgm:presLayoutVars>
          <dgm:hierBranch val="init"/>
        </dgm:presLayoutVars>
      </dgm:prSet>
      <dgm:spPr/>
    </dgm:pt>
    <dgm:pt modelId="{4F036FCC-0FEB-4134-9B8B-C88E618160DB}" type="pres">
      <dgm:prSet presAssocID="{C1E322C1-86EE-4D20-9C80-BA03103C434A}" presName="rootComposite3" presStyleCnt="0"/>
      <dgm:spPr/>
    </dgm:pt>
    <dgm:pt modelId="{D8A573DF-EE3C-4788-AA53-0FA0125FEBB0}" type="pres">
      <dgm:prSet presAssocID="{C1E322C1-86EE-4D20-9C80-BA03103C434A}" presName="rootText3" presStyleLbl="asst2" presStyleIdx="0" presStyleCnt="2" custLinFactNeighborX="1278" custLinFactNeighborY="-6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262E3C-6E64-48BB-A3E4-F448580A079A}" type="pres">
      <dgm:prSet presAssocID="{C1E322C1-86EE-4D20-9C80-BA03103C434A}" presName="rootConnector3" presStyleLbl="asst2" presStyleIdx="0" presStyleCnt="2"/>
      <dgm:spPr/>
      <dgm:t>
        <a:bodyPr/>
        <a:lstStyle/>
        <a:p>
          <a:endParaRPr lang="en-US"/>
        </a:p>
      </dgm:t>
    </dgm:pt>
    <dgm:pt modelId="{44641D6D-3320-4050-99BE-6EC7C2C4AF6B}" type="pres">
      <dgm:prSet presAssocID="{C1E322C1-86EE-4D20-9C80-BA03103C434A}" presName="hierChild6" presStyleCnt="0"/>
      <dgm:spPr/>
    </dgm:pt>
    <dgm:pt modelId="{2C229F81-99CC-481E-A3C8-DD038500A183}" type="pres">
      <dgm:prSet presAssocID="{C1E322C1-86EE-4D20-9C80-BA03103C434A}" presName="hierChild7" presStyleCnt="0"/>
      <dgm:spPr/>
    </dgm:pt>
    <dgm:pt modelId="{183D05B6-644E-4E3E-BA10-DA5047F2BF5F}" type="pres">
      <dgm:prSet presAssocID="{A5FE2DBA-60E9-41A5-B896-4EBDFC5CE412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0F5CA88B-D8C6-4A19-BA42-00E236E150E8}" type="pres">
      <dgm:prSet presAssocID="{9F31B5F1-123B-40C4-8B49-00459DA53132}" presName="hierRoot3" presStyleCnt="0">
        <dgm:presLayoutVars>
          <dgm:hierBranch val="init"/>
        </dgm:presLayoutVars>
      </dgm:prSet>
      <dgm:spPr/>
    </dgm:pt>
    <dgm:pt modelId="{18B8C0F1-D347-4B7E-BE18-BE0CD4719301}" type="pres">
      <dgm:prSet presAssocID="{9F31B5F1-123B-40C4-8B49-00459DA53132}" presName="rootComposite3" presStyleCnt="0"/>
      <dgm:spPr/>
    </dgm:pt>
    <dgm:pt modelId="{890768CC-C07A-4919-9305-094873F453B5}" type="pres">
      <dgm:prSet presAssocID="{9F31B5F1-123B-40C4-8B49-00459DA53132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A40F9-D5C9-4615-8306-71FC9BBF8D37}" type="pres">
      <dgm:prSet presAssocID="{9F31B5F1-123B-40C4-8B49-00459DA53132}" presName="rootConnector3" presStyleLbl="asst2" presStyleIdx="1" presStyleCnt="2"/>
      <dgm:spPr/>
      <dgm:t>
        <a:bodyPr/>
        <a:lstStyle/>
        <a:p>
          <a:endParaRPr lang="en-US"/>
        </a:p>
      </dgm:t>
    </dgm:pt>
    <dgm:pt modelId="{4B59AB43-D47D-4060-A8E2-62F1C5957C99}" type="pres">
      <dgm:prSet presAssocID="{9F31B5F1-123B-40C4-8B49-00459DA53132}" presName="hierChild6" presStyleCnt="0"/>
      <dgm:spPr/>
    </dgm:pt>
    <dgm:pt modelId="{E0083A02-E930-47BE-A99A-31C2F500892A}" type="pres">
      <dgm:prSet presAssocID="{9F31B5F1-123B-40C4-8B49-00459DA53132}" presName="hierChild7" presStyleCnt="0"/>
      <dgm:spPr/>
    </dgm:pt>
    <dgm:pt modelId="{49F8ED76-105E-494C-B42A-EA57003712F9}" type="pres">
      <dgm:prSet presAssocID="{99C26507-EECB-448B-914C-FF88DE3A93A7}" presName="hierChild3" presStyleCnt="0"/>
      <dgm:spPr/>
    </dgm:pt>
  </dgm:ptLst>
  <dgm:cxnLst>
    <dgm:cxn modelId="{735C54EB-B702-40F8-B2A6-D1A909774A8A}" type="presOf" srcId="{C1E322C1-86EE-4D20-9C80-BA03103C434A}" destId="{A3262E3C-6E64-48BB-A3E4-F448580A079A}" srcOrd="1" destOrd="0" presId="urn:microsoft.com/office/officeart/2005/8/layout/orgChart1"/>
    <dgm:cxn modelId="{595022A8-AC02-4D62-ACC3-F462EE8FB610}" type="presOf" srcId="{47482144-C0C2-4F03-B8F4-62BC64FC58B7}" destId="{230154D7-2E1C-466F-8597-D072A017CC08}" srcOrd="0" destOrd="0" presId="urn:microsoft.com/office/officeart/2005/8/layout/orgChart1"/>
    <dgm:cxn modelId="{2F573AD0-AE0D-4425-BB57-F3610AB4E739}" srcId="{91F75229-408E-4C80-92F8-F5F3BCBD92AA}" destId="{9F31B5F1-123B-40C4-8B49-00459DA53132}" srcOrd="1" destOrd="0" parTransId="{A5FE2DBA-60E9-41A5-B896-4EBDFC5CE412}" sibTransId="{DF02D054-1753-4FC8-81D4-69BCB877C8DE}"/>
    <dgm:cxn modelId="{0A8CA6FD-D46B-4730-BF69-D7D7D66CFB61}" type="presOf" srcId="{47482144-C0C2-4F03-B8F4-62BC64FC58B7}" destId="{C291D488-5873-4FAD-A40B-CF2BEB4F9BCB}" srcOrd="1" destOrd="0" presId="urn:microsoft.com/office/officeart/2005/8/layout/orgChart1"/>
    <dgm:cxn modelId="{757590F8-6875-4868-B287-394BF61F95BB}" type="presOf" srcId="{9F31B5F1-123B-40C4-8B49-00459DA53132}" destId="{890768CC-C07A-4919-9305-094873F453B5}" srcOrd="0" destOrd="0" presId="urn:microsoft.com/office/officeart/2005/8/layout/orgChart1"/>
    <dgm:cxn modelId="{14EA8BCA-FB00-48E2-853B-235C4ABEFBD8}" type="presOf" srcId="{99C26507-EECB-448B-914C-FF88DE3A93A7}" destId="{AA15270E-67F8-46F3-A4C4-E7B9F19BC994}" srcOrd="1" destOrd="0" presId="urn:microsoft.com/office/officeart/2005/8/layout/orgChart1"/>
    <dgm:cxn modelId="{8BFDA35D-8110-4264-8030-0A9D24848514}" srcId="{C683904A-FD0D-4B57-A09B-4C700233B184}" destId="{99C26507-EECB-448B-914C-FF88DE3A93A7}" srcOrd="0" destOrd="0" parTransId="{5FD43DFA-A0F5-4917-ADA9-E25C7EC14BF0}" sibTransId="{91835263-797E-4703-9930-0B0B542D4517}"/>
    <dgm:cxn modelId="{912D5903-D248-4B43-B83E-65138DF3BCD7}" srcId="{99C26507-EECB-448B-914C-FF88DE3A93A7}" destId="{47482144-C0C2-4F03-B8F4-62BC64FC58B7}" srcOrd="0" destOrd="0" parTransId="{7EE0FE9C-B770-409D-A4E0-323ECDDB772C}" sibTransId="{E7C9C1AF-099D-4190-9A51-E677EF26B3AC}"/>
    <dgm:cxn modelId="{C3079C9E-D1BA-4B68-BA3D-23C165940680}" type="presOf" srcId="{A5FE2DBA-60E9-41A5-B896-4EBDFC5CE412}" destId="{183D05B6-644E-4E3E-BA10-DA5047F2BF5F}" srcOrd="0" destOrd="0" presId="urn:microsoft.com/office/officeart/2005/8/layout/orgChart1"/>
    <dgm:cxn modelId="{23400662-026B-4A0F-9FE1-40A174E42FC2}" type="presOf" srcId="{9F31B5F1-123B-40C4-8B49-00459DA53132}" destId="{09AA40F9-D5C9-4615-8306-71FC9BBF8D37}" srcOrd="1" destOrd="0" presId="urn:microsoft.com/office/officeart/2005/8/layout/orgChart1"/>
    <dgm:cxn modelId="{CCD7A889-90BC-44E4-BF3F-FC8F4D8374FC}" type="presOf" srcId="{CA861E8D-EB9A-4341-86E1-D1D905E692B3}" destId="{EE4BC3D3-11A5-4CC9-9427-D6B5F56CC768}" srcOrd="0" destOrd="0" presId="urn:microsoft.com/office/officeart/2005/8/layout/orgChart1"/>
    <dgm:cxn modelId="{5D5C53EF-159E-44BE-B07F-2D4768DB4C78}" srcId="{91F75229-408E-4C80-92F8-F5F3BCBD92AA}" destId="{C1E322C1-86EE-4D20-9C80-BA03103C434A}" srcOrd="0" destOrd="0" parTransId="{88BA9ECC-4F1E-44CD-A1D9-ECCE5C978A38}" sibTransId="{0882E986-5C15-4586-9E49-AC06BADDF563}"/>
    <dgm:cxn modelId="{ECF4107B-E0E4-4BFE-8F21-C11D30FA5C42}" srcId="{99C26507-EECB-448B-914C-FF88DE3A93A7}" destId="{91F75229-408E-4C80-92F8-F5F3BCBD92AA}" srcOrd="1" destOrd="0" parTransId="{CA861E8D-EB9A-4341-86E1-D1D905E692B3}" sibTransId="{428B06D5-087A-4252-9230-4AE46386E322}"/>
    <dgm:cxn modelId="{EC605292-8359-427D-87D1-CEA635400D34}" type="presOf" srcId="{7EE0FE9C-B770-409D-A4E0-323ECDDB772C}" destId="{DAD8EF6E-EADE-4BE0-B492-0F6828994FB6}" srcOrd="0" destOrd="0" presId="urn:microsoft.com/office/officeart/2005/8/layout/orgChart1"/>
    <dgm:cxn modelId="{154A15BA-2347-4162-856A-0B0E19C36B27}" type="presOf" srcId="{88BA9ECC-4F1E-44CD-A1D9-ECCE5C978A38}" destId="{93727554-540E-49F4-ADEA-12F10C09643C}" srcOrd="0" destOrd="0" presId="urn:microsoft.com/office/officeart/2005/8/layout/orgChart1"/>
    <dgm:cxn modelId="{963768CA-16FC-4594-9F5A-E17E6B6D7C9B}" type="presOf" srcId="{99C26507-EECB-448B-914C-FF88DE3A93A7}" destId="{3D1CEDAA-704E-4FF3-B473-22049954DA69}" srcOrd="0" destOrd="0" presId="urn:microsoft.com/office/officeart/2005/8/layout/orgChart1"/>
    <dgm:cxn modelId="{7F7F2EC5-1FF2-45E8-959F-6E43956A1385}" type="presOf" srcId="{91F75229-408E-4C80-92F8-F5F3BCBD92AA}" destId="{6590554F-82E2-4854-8E01-F2B3E5BD80D8}" srcOrd="0" destOrd="0" presId="urn:microsoft.com/office/officeart/2005/8/layout/orgChart1"/>
    <dgm:cxn modelId="{3AF6EA5E-9DF9-4F98-B1DC-71740A4352DF}" type="presOf" srcId="{91F75229-408E-4C80-92F8-F5F3BCBD92AA}" destId="{B4A48924-9519-4B69-AA54-BF9A75A92572}" srcOrd="1" destOrd="0" presId="urn:microsoft.com/office/officeart/2005/8/layout/orgChart1"/>
    <dgm:cxn modelId="{6D6EFE5F-21C7-48A1-A829-486CC063445B}" type="presOf" srcId="{C683904A-FD0D-4B57-A09B-4C700233B184}" destId="{A8608051-E588-48BF-923E-F43370C4B457}" srcOrd="0" destOrd="0" presId="urn:microsoft.com/office/officeart/2005/8/layout/orgChart1"/>
    <dgm:cxn modelId="{C2F1381B-BF4D-4362-BC79-92850581CDAC}" type="presOf" srcId="{C1E322C1-86EE-4D20-9C80-BA03103C434A}" destId="{D8A573DF-EE3C-4788-AA53-0FA0125FEBB0}" srcOrd="0" destOrd="0" presId="urn:microsoft.com/office/officeart/2005/8/layout/orgChart1"/>
    <dgm:cxn modelId="{03B06F88-2D8B-4F44-ABB0-379ED213F381}" type="presParOf" srcId="{A8608051-E588-48BF-923E-F43370C4B457}" destId="{CB89F94A-1AFE-4882-9D9F-2FB44E3E8866}" srcOrd="0" destOrd="0" presId="urn:microsoft.com/office/officeart/2005/8/layout/orgChart1"/>
    <dgm:cxn modelId="{B5357BD2-E07D-45E5-A43F-DC3E259C4686}" type="presParOf" srcId="{CB89F94A-1AFE-4882-9D9F-2FB44E3E8866}" destId="{A93EA7B8-52EB-44C3-BA83-4A89878740C8}" srcOrd="0" destOrd="0" presId="urn:microsoft.com/office/officeart/2005/8/layout/orgChart1"/>
    <dgm:cxn modelId="{81435364-0ED0-46D2-AFEC-2C300ED4B9FA}" type="presParOf" srcId="{A93EA7B8-52EB-44C3-BA83-4A89878740C8}" destId="{3D1CEDAA-704E-4FF3-B473-22049954DA69}" srcOrd="0" destOrd="0" presId="urn:microsoft.com/office/officeart/2005/8/layout/orgChart1"/>
    <dgm:cxn modelId="{5B18134B-AC73-45F7-8BE4-81D1C616D6AB}" type="presParOf" srcId="{A93EA7B8-52EB-44C3-BA83-4A89878740C8}" destId="{AA15270E-67F8-46F3-A4C4-E7B9F19BC994}" srcOrd="1" destOrd="0" presId="urn:microsoft.com/office/officeart/2005/8/layout/orgChart1"/>
    <dgm:cxn modelId="{E7A26E93-09C4-48D0-9674-7107E6415DE5}" type="presParOf" srcId="{CB89F94A-1AFE-4882-9D9F-2FB44E3E8866}" destId="{C5B74B27-D237-45D5-9F9F-F5D4243712F1}" srcOrd="1" destOrd="0" presId="urn:microsoft.com/office/officeart/2005/8/layout/orgChart1"/>
    <dgm:cxn modelId="{E14867B4-C5D5-4E1B-890D-797D8E4BF476}" type="presParOf" srcId="{C5B74B27-D237-45D5-9F9F-F5D4243712F1}" destId="{DAD8EF6E-EADE-4BE0-B492-0F6828994FB6}" srcOrd="0" destOrd="0" presId="urn:microsoft.com/office/officeart/2005/8/layout/orgChart1"/>
    <dgm:cxn modelId="{FF8C9D98-70B5-433B-A7CC-99040A227043}" type="presParOf" srcId="{C5B74B27-D237-45D5-9F9F-F5D4243712F1}" destId="{CD6D8673-2304-40A6-996C-824A2374FFAC}" srcOrd="1" destOrd="0" presId="urn:microsoft.com/office/officeart/2005/8/layout/orgChart1"/>
    <dgm:cxn modelId="{68147FE3-1327-41DD-ABD7-B857FBECF373}" type="presParOf" srcId="{CD6D8673-2304-40A6-996C-824A2374FFAC}" destId="{EE8B8B18-14F3-475E-9546-54E88DC3E3A7}" srcOrd="0" destOrd="0" presId="urn:microsoft.com/office/officeart/2005/8/layout/orgChart1"/>
    <dgm:cxn modelId="{54882F2A-62EA-4E8B-A2DD-22771C2EFBB7}" type="presParOf" srcId="{EE8B8B18-14F3-475E-9546-54E88DC3E3A7}" destId="{230154D7-2E1C-466F-8597-D072A017CC08}" srcOrd="0" destOrd="0" presId="urn:microsoft.com/office/officeart/2005/8/layout/orgChart1"/>
    <dgm:cxn modelId="{9922C2F1-734C-404E-8CBF-6027D883AECF}" type="presParOf" srcId="{EE8B8B18-14F3-475E-9546-54E88DC3E3A7}" destId="{C291D488-5873-4FAD-A40B-CF2BEB4F9BCB}" srcOrd="1" destOrd="0" presId="urn:microsoft.com/office/officeart/2005/8/layout/orgChart1"/>
    <dgm:cxn modelId="{1601881B-B67B-4518-818C-CB432ACC110F}" type="presParOf" srcId="{CD6D8673-2304-40A6-996C-824A2374FFAC}" destId="{B820A56C-E111-4154-B6F0-9D6BF0661609}" srcOrd="1" destOrd="0" presId="urn:microsoft.com/office/officeart/2005/8/layout/orgChart1"/>
    <dgm:cxn modelId="{E330F42C-5850-4CC6-857E-DC35541B1B19}" type="presParOf" srcId="{CD6D8673-2304-40A6-996C-824A2374FFAC}" destId="{500B8D54-3C7F-4611-8DD1-539D05A942E5}" srcOrd="2" destOrd="0" presId="urn:microsoft.com/office/officeart/2005/8/layout/orgChart1"/>
    <dgm:cxn modelId="{D7FB42EA-91C5-493D-9118-CC1D85672095}" type="presParOf" srcId="{C5B74B27-D237-45D5-9F9F-F5D4243712F1}" destId="{EE4BC3D3-11A5-4CC9-9427-D6B5F56CC768}" srcOrd="2" destOrd="0" presId="urn:microsoft.com/office/officeart/2005/8/layout/orgChart1"/>
    <dgm:cxn modelId="{434A1D81-1D98-4CB2-998C-2A9D451A2D3A}" type="presParOf" srcId="{C5B74B27-D237-45D5-9F9F-F5D4243712F1}" destId="{DAFF06FD-5E80-4AC8-B643-EE6810B35C97}" srcOrd="3" destOrd="0" presId="urn:microsoft.com/office/officeart/2005/8/layout/orgChart1"/>
    <dgm:cxn modelId="{C43348F2-B19D-47DA-A8A0-889553063B36}" type="presParOf" srcId="{DAFF06FD-5E80-4AC8-B643-EE6810B35C97}" destId="{96A8C37B-C32E-4E11-848B-B009DC3DD976}" srcOrd="0" destOrd="0" presId="urn:microsoft.com/office/officeart/2005/8/layout/orgChart1"/>
    <dgm:cxn modelId="{CD690648-8A62-4837-9875-994477F104DA}" type="presParOf" srcId="{96A8C37B-C32E-4E11-848B-B009DC3DD976}" destId="{6590554F-82E2-4854-8E01-F2B3E5BD80D8}" srcOrd="0" destOrd="0" presId="urn:microsoft.com/office/officeart/2005/8/layout/orgChart1"/>
    <dgm:cxn modelId="{3B7E25CA-D520-40E6-A28E-2F06A87B844E}" type="presParOf" srcId="{96A8C37B-C32E-4E11-848B-B009DC3DD976}" destId="{B4A48924-9519-4B69-AA54-BF9A75A92572}" srcOrd="1" destOrd="0" presId="urn:microsoft.com/office/officeart/2005/8/layout/orgChart1"/>
    <dgm:cxn modelId="{85E32DB6-E770-4ABE-9AEC-DCFEBAB1008C}" type="presParOf" srcId="{DAFF06FD-5E80-4AC8-B643-EE6810B35C97}" destId="{C9E03E5C-2531-4BBD-8DBD-2E20C0E821D4}" srcOrd="1" destOrd="0" presId="urn:microsoft.com/office/officeart/2005/8/layout/orgChart1"/>
    <dgm:cxn modelId="{24246173-9854-4952-98BC-87C72BDD4B52}" type="presParOf" srcId="{DAFF06FD-5E80-4AC8-B643-EE6810B35C97}" destId="{D5DA0C7F-DC3E-47E7-8C5C-036686CC910C}" srcOrd="2" destOrd="0" presId="urn:microsoft.com/office/officeart/2005/8/layout/orgChart1"/>
    <dgm:cxn modelId="{DB715AED-D3DB-4087-B049-92A7899775AF}" type="presParOf" srcId="{D5DA0C7F-DC3E-47E7-8C5C-036686CC910C}" destId="{93727554-540E-49F4-ADEA-12F10C09643C}" srcOrd="0" destOrd="0" presId="urn:microsoft.com/office/officeart/2005/8/layout/orgChart1"/>
    <dgm:cxn modelId="{1158D701-7957-45FD-BE73-215BE2D0CDAE}" type="presParOf" srcId="{D5DA0C7F-DC3E-47E7-8C5C-036686CC910C}" destId="{1A221760-A757-4423-8A4A-F6194447D050}" srcOrd="1" destOrd="0" presId="urn:microsoft.com/office/officeart/2005/8/layout/orgChart1"/>
    <dgm:cxn modelId="{95993538-80A0-4F6E-8E8C-61F94EE1FF40}" type="presParOf" srcId="{1A221760-A757-4423-8A4A-F6194447D050}" destId="{4F036FCC-0FEB-4134-9B8B-C88E618160DB}" srcOrd="0" destOrd="0" presId="urn:microsoft.com/office/officeart/2005/8/layout/orgChart1"/>
    <dgm:cxn modelId="{C65E47B4-8D88-46CF-A49D-DEF6CEB5A700}" type="presParOf" srcId="{4F036FCC-0FEB-4134-9B8B-C88E618160DB}" destId="{D8A573DF-EE3C-4788-AA53-0FA0125FEBB0}" srcOrd="0" destOrd="0" presId="urn:microsoft.com/office/officeart/2005/8/layout/orgChart1"/>
    <dgm:cxn modelId="{E92470C3-D317-43F2-81DD-5622B092A923}" type="presParOf" srcId="{4F036FCC-0FEB-4134-9B8B-C88E618160DB}" destId="{A3262E3C-6E64-48BB-A3E4-F448580A079A}" srcOrd="1" destOrd="0" presId="urn:microsoft.com/office/officeart/2005/8/layout/orgChart1"/>
    <dgm:cxn modelId="{E12E7411-BF44-4673-B711-0AE2121749FB}" type="presParOf" srcId="{1A221760-A757-4423-8A4A-F6194447D050}" destId="{44641D6D-3320-4050-99BE-6EC7C2C4AF6B}" srcOrd="1" destOrd="0" presId="urn:microsoft.com/office/officeart/2005/8/layout/orgChart1"/>
    <dgm:cxn modelId="{BAF42D9D-DEF5-4346-83B3-EBAC4DDED077}" type="presParOf" srcId="{1A221760-A757-4423-8A4A-F6194447D050}" destId="{2C229F81-99CC-481E-A3C8-DD038500A183}" srcOrd="2" destOrd="0" presId="urn:microsoft.com/office/officeart/2005/8/layout/orgChart1"/>
    <dgm:cxn modelId="{97DC0D2D-6F70-4A2C-9511-2BBC074993E0}" type="presParOf" srcId="{D5DA0C7F-DC3E-47E7-8C5C-036686CC910C}" destId="{183D05B6-644E-4E3E-BA10-DA5047F2BF5F}" srcOrd="2" destOrd="0" presId="urn:microsoft.com/office/officeart/2005/8/layout/orgChart1"/>
    <dgm:cxn modelId="{B0460BDE-045A-427B-8618-3D99CC97517B}" type="presParOf" srcId="{D5DA0C7F-DC3E-47E7-8C5C-036686CC910C}" destId="{0F5CA88B-D8C6-4A19-BA42-00E236E150E8}" srcOrd="3" destOrd="0" presId="urn:microsoft.com/office/officeart/2005/8/layout/orgChart1"/>
    <dgm:cxn modelId="{C53DA025-B8FF-4FE1-97BF-1875464129CB}" type="presParOf" srcId="{0F5CA88B-D8C6-4A19-BA42-00E236E150E8}" destId="{18B8C0F1-D347-4B7E-BE18-BE0CD4719301}" srcOrd="0" destOrd="0" presId="urn:microsoft.com/office/officeart/2005/8/layout/orgChart1"/>
    <dgm:cxn modelId="{84F98437-E4A4-4A3A-A5E5-5F205D79FB50}" type="presParOf" srcId="{18B8C0F1-D347-4B7E-BE18-BE0CD4719301}" destId="{890768CC-C07A-4919-9305-094873F453B5}" srcOrd="0" destOrd="0" presId="urn:microsoft.com/office/officeart/2005/8/layout/orgChart1"/>
    <dgm:cxn modelId="{2D1337DB-BB40-4910-8DE7-298BBD6EB7F3}" type="presParOf" srcId="{18B8C0F1-D347-4B7E-BE18-BE0CD4719301}" destId="{09AA40F9-D5C9-4615-8306-71FC9BBF8D37}" srcOrd="1" destOrd="0" presId="urn:microsoft.com/office/officeart/2005/8/layout/orgChart1"/>
    <dgm:cxn modelId="{DA837DBF-0F9D-4A73-B819-98B0090E126F}" type="presParOf" srcId="{0F5CA88B-D8C6-4A19-BA42-00E236E150E8}" destId="{4B59AB43-D47D-4060-A8E2-62F1C5957C99}" srcOrd="1" destOrd="0" presId="urn:microsoft.com/office/officeart/2005/8/layout/orgChart1"/>
    <dgm:cxn modelId="{05678603-92ED-4478-B937-28A84A37816B}" type="presParOf" srcId="{0F5CA88B-D8C6-4A19-BA42-00E236E150E8}" destId="{E0083A02-E930-47BE-A99A-31C2F500892A}" srcOrd="2" destOrd="0" presId="urn:microsoft.com/office/officeart/2005/8/layout/orgChart1"/>
    <dgm:cxn modelId="{B76F93BA-CA23-409F-8D98-CFB3FCE7600D}" type="presParOf" srcId="{CB89F94A-1AFE-4882-9D9F-2FB44E3E8866}" destId="{49F8ED76-105E-494C-B42A-EA57003712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D05B6-644E-4E3E-BA10-DA5047F2BF5F}">
      <dsp:nvSpPr>
        <dsp:cNvPr id="0" name=""/>
        <dsp:cNvSpPr/>
      </dsp:nvSpPr>
      <dsp:spPr>
        <a:xfrm>
          <a:off x="6210261" y="3240406"/>
          <a:ext cx="287196" cy="121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71"/>
              </a:lnTo>
              <a:lnTo>
                <a:pt x="198105" y="84007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27554-540E-49F4-ADEA-12F10C09643C}">
      <dsp:nvSpPr>
        <dsp:cNvPr id="0" name=""/>
        <dsp:cNvSpPr/>
      </dsp:nvSpPr>
      <dsp:spPr>
        <a:xfrm>
          <a:off x="5971251" y="3240406"/>
          <a:ext cx="239009" cy="1209763"/>
        </a:xfrm>
        <a:custGeom>
          <a:avLst/>
          <a:gdLst/>
          <a:ahLst/>
          <a:cxnLst/>
          <a:rect l="0" t="0" r="0" b="0"/>
          <a:pathLst>
            <a:path>
              <a:moveTo>
                <a:pt x="164867" y="0"/>
              </a:moveTo>
              <a:lnTo>
                <a:pt x="164867" y="834485"/>
              </a:lnTo>
              <a:lnTo>
                <a:pt x="0" y="8344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BC3D3-11A5-4CC9-9427-D6B5F56CC768}">
      <dsp:nvSpPr>
        <dsp:cNvPr id="0" name=""/>
        <dsp:cNvSpPr/>
      </dsp:nvSpPr>
      <dsp:spPr>
        <a:xfrm>
          <a:off x="4603094" y="1336572"/>
          <a:ext cx="1607166" cy="56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80"/>
              </a:lnTo>
              <a:lnTo>
                <a:pt x="1108610" y="199780"/>
              </a:lnTo>
              <a:lnTo>
                <a:pt x="1108610" y="3930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8EF6E-EADE-4BE0-B492-0F6828994FB6}">
      <dsp:nvSpPr>
        <dsp:cNvPr id="0" name=""/>
        <dsp:cNvSpPr/>
      </dsp:nvSpPr>
      <dsp:spPr>
        <a:xfrm>
          <a:off x="2988884" y="1336572"/>
          <a:ext cx="1614210" cy="560304"/>
        </a:xfrm>
        <a:custGeom>
          <a:avLst/>
          <a:gdLst/>
          <a:ahLst/>
          <a:cxnLst/>
          <a:rect l="0" t="0" r="0" b="0"/>
          <a:pathLst>
            <a:path>
              <a:moveTo>
                <a:pt x="1113469" y="0"/>
              </a:moveTo>
              <a:lnTo>
                <a:pt x="1113469" y="193246"/>
              </a:lnTo>
              <a:lnTo>
                <a:pt x="0" y="193246"/>
              </a:lnTo>
              <a:lnTo>
                <a:pt x="0" y="38649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CEDAA-704E-4FF3-B473-22049954DA69}">
      <dsp:nvSpPr>
        <dsp:cNvPr id="0" name=""/>
        <dsp:cNvSpPr/>
      </dsp:nvSpPr>
      <dsp:spPr>
        <a:xfrm>
          <a:off x="3269036" y="2514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cách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vựng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3269036" y="2514"/>
        <a:ext cx="2668116" cy="1334058"/>
      </dsp:txXfrm>
    </dsp:sp>
    <dsp:sp modelId="{230154D7-2E1C-466F-8597-D072A017CC08}">
      <dsp:nvSpPr>
        <dsp:cNvPr id="0" name=""/>
        <dsp:cNvSpPr/>
      </dsp:nvSpPr>
      <dsp:spPr>
        <a:xfrm>
          <a:off x="1654826" y="1896876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nghĩa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</a:p>
      </dsp:txBody>
      <dsp:txXfrm>
        <a:off x="1654826" y="1896876"/>
        <a:ext cx="2668116" cy="1334058"/>
      </dsp:txXfrm>
    </dsp:sp>
    <dsp:sp modelId="{6590554F-82E2-4854-8E01-F2B3E5BD80D8}">
      <dsp:nvSpPr>
        <dsp:cNvPr id="0" name=""/>
        <dsp:cNvSpPr/>
      </dsp:nvSpPr>
      <dsp:spPr>
        <a:xfrm>
          <a:off x="4876203" y="1906348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số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lượng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4876203" y="1906348"/>
        <a:ext cx="2668116" cy="1334058"/>
      </dsp:txXfrm>
    </dsp:sp>
    <dsp:sp modelId="{D8A573DF-EE3C-4788-AA53-0FA0125FEBB0}">
      <dsp:nvSpPr>
        <dsp:cNvPr id="0" name=""/>
        <dsp:cNvSpPr/>
      </dsp:nvSpPr>
      <dsp:spPr>
        <a:xfrm>
          <a:off x="3303135" y="3783141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Tạo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mới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3303135" y="3783141"/>
        <a:ext cx="2668116" cy="1334058"/>
      </dsp:txXfrm>
    </dsp:sp>
    <dsp:sp modelId="{890768CC-C07A-4919-9305-094873F453B5}">
      <dsp:nvSpPr>
        <dsp:cNvPr id="0" name=""/>
        <dsp:cNvSpPr/>
      </dsp:nvSpPr>
      <dsp:spPr>
        <a:xfrm>
          <a:off x="6497457" y="3791239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Mượn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nước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ngoài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6497457" y="3791239"/>
        <a:ext cx="2668116" cy="1334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D05B6-644E-4E3E-BA10-DA5047F2BF5F}">
      <dsp:nvSpPr>
        <dsp:cNvPr id="0" name=""/>
        <dsp:cNvSpPr/>
      </dsp:nvSpPr>
      <dsp:spPr>
        <a:xfrm>
          <a:off x="6210261" y="3240406"/>
          <a:ext cx="287196" cy="121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71"/>
              </a:lnTo>
              <a:lnTo>
                <a:pt x="198105" y="84007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27554-540E-49F4-ADEA-12F10C09643C}">
      <dsp:nvSpPr>
        <dsp:cNvPr id="0" name=""/>
        <dsp:cNvSpPr/>
      </dsp:nvSpPr>
      <dsp:spPr>
        <a:xfrm>
          <a:off x="5971251" y="3240406"/>
          <a:ext cx="239009" cy="1209763"/>
        </a:xfrm>
        <a:custGeom>
          <a:avLst/>
          <a:gdLst/>
          <a:ahLst/>
          <a:cxnLst/>
          <a:rect l="0" t="0" r="0" b="0"/>
          <a:pathLst>
            <a:path>
              <a:moveTo>
                <a:pt x="164867" y="0"/>
              </a:moveTo>
              <a:lnTo>
                <a:pt x="164867" y="834485"/>
              </a:lnTo>
              <a:lnTo>
                <a:pt x="0" y="8344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BC3D3-11A5-4CC9-9427-D6B5F56CC768}">
      <dsp:nvSpPr>
        <dsp:cNvPr id="0" name=""/>
        <dsp:cNvSpPr/>
      </dsp:nvSpPr>
      <dsp:spPr>
        <a:xfrm>
          <a:off x="4603094" y="1336572"/>
          <a:ext cx="1607166" cy="56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80"/>
              </a:lnTo>
              <a:lnTo>
                <a:pt x="1108610" y="199780"/>
              </a:lnTo>
              <a:lnTo>
                <a:pt x="1108610" y="3930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8EF6E-EADE-4BE0-B492-0F6828994FB6}">
      <dsp:nvSpPr>
        <dsp:cNvPr id="0" name=""/>
        <dsp:cNvSpPr/>
      </dsp:nvSpPr>
      <dsp:spPr>
        <a:xfrm>
          <a:off x="2988884" y="1336572"/>
          <a:ext cx="1614210" cy="560304"/>
        </a:xfrm>
        <a:custGeom>
          <a:avLst/>
          <a:gdLst/>
          <a:ahLst/>
          <a:cxnLst/>
          <a:rect l="0" t="0" r="0" b="0"/>
          <a:pathLst>
            <a:path>
              <a:moveTo>
                <a:pt x="1113469" y="0"/>
              </a:moveTo>
              <a:lnTo>
                <a:pt x="1113469" y="193246"/>
              </a:lnTo>
              <a:lnTo>
                <a:pt x="0" y="193246"/>
              </a:lnTo>
              <a:lnTo>
                <a:pt x="0" y="38649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CEDAA-704E-4FF3-B473-22049954DA69}">
      <dsp:nvSpPr>
        <dsp:cNvPr id="0" name=""/>
        <dsp:cNvSpPr/>
      </dsp:nvSpPr>
      <dsp:spPr>
        <a:xfrm>
          <a:off x="3269036" y="2514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cách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vựng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3269036" y="2514"/>
        <a:ext cx="2668116" cy="1334058"/>
      </dsp:txXfrm>
    </dsp:sp>
    <dsp:sp modelId="{230154D7-2E1C-466F-8597-D072A017CC08}">
      <dsp:nvSpPr>
        <dsp:cNvPr id="0" name=""/>
        <dsp:cNvSpPr/>
      </dsp:nvSpPr>
      <dsp:spPr>
        <a:xfrm>
          <a:off x="1654826" y="1896876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nghĩa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</a:p>
      </dsp:txBody>
      <dsp:txXfrm>
        <a:off x="1654826" y="1896876"/>
        <a:ext cx="2668116" cy="1334058"/>
      </dsp:txXfrm>
    </dsp:sp>
    <dsp:sp modelId="{6590554F-82E2-4854-8E01-F2B3E5BD80D8}">
      <dsp:nvSpPr>
        <dsp:cNvPr id="0" name=""/>
        <dsp:cNvSpPr/>
      </dsp:nvSpPr>
      <dsp:spPr>
        <a:xfrm>
          <a:off x="4876203" y="1906348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Phát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triển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số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lượng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4876203" y="1906348"/>
        <a:ext cx="2668116" cy="1334058"/>
      </dsp:txXfrm>
    </dsp:sp>
    <dsp:sp modelId="{D8A573DF-EE3C-4788-AA53-0FA0125FEBB0}">
      <dsp:nvSpPr>
        <dsp:cNvPr id="0" name=""/>
        <dsp:cNvSpPr/>
      </dsp:nvSpPr>
      <dsp:spPr>
        <a:xfrm>
          <a:off x="3303135" y="3783141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Tạo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mới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3303135" y="3783141"/>
        <a:ext cx="2668116" cy="1334058"/>
      </dsp:txXfrm>
    </dsp:sp>
    <dsp:sp modelId="{890768CC-C07A-4919-9305-094873F453B5}">
      <dsp:nvSpPr>
        <dsp:cNvPr id="0" name=""/>
        <dsp:cNvSpPr/>
      </dsp:nvSpPr>
      <dsp:spPr>
        <a:xfrm>
          <a:off x="6497457" y="3791239"/>
          <a:ext cx="2668116" cy="133405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Mượn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từ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ngữ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nước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ngoài</a:t>
          </a:r>
          <a:r>
            <a:rPr lang="en-US" sz="24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6497457" y="3791239"/>
        <a:ext cx="2668116" cy="1334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B99-99D9-4498-8C26-97225CFD5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26BE0-0D4D-4F53-A82A-3EB8EBF89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3F972-190F-401C-877A-50D5B427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5F041-47D1-4570-ADB0-442C7B17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03F63-0E5E-48BC-B361-E901B651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A2B9-BAD3-493A-8F4E-CA6DADEF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53753-7FC1-47DA-89B4-5F6AF72D5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C08F-22AB-44C4-B8A9-E6260A70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E606-D9B0-4C4B-943D-99826DDA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EF7B-D438-4897-8AC7-1D95AB3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3DDAB-EDE0-4430-8A43-4DECB2731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7ACEA-CF36-4CF0-8C65-61C04FA74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BA3B2-B98F-4271-8D4A-D1F4C00A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80DB0-162F-41E8-89BB-443C3015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6FC8D-2819-4C13-AEB0-4AA9DE78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4447-9010-4E33-B474-DB4FF6E91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7A227-DAB7-4AE3-BA7F-78EC97F78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E2F5-BD3B-4D0A-AF46-824040BF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8306-AE3D-4106-8742-DED2FC8A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1E79-8456-4B22-A49A-5EB85215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0004-A80B-4813-A0A3-0FEC954C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55DF-772D-429A-8557-630584C3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C6E82-D6F4-4DF8-A84A-7C7D58E1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A51F7-F4BA-446D-9E0F-727E8260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34026-1643-43C9-AA0E-E7BE072B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C753-C7C3-4C70-9A27-81501DC9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ADE31-538E-44C7-9DD3-9E90A7C1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952A7-A320-4C69-B5D8-23CDF5AE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0FB7-C679-4BE8-ACFC-9A2DEE25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CE29-D7A3-4F1B-B8B9-4798DA16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5916-E496-4812-83C9-B29EACE4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37DD-32E0-4942-AACE-9F08FBE0F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9F370-411D-40E6-9604-77E90AB59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12265-7067-4913-9253-346F935E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5FE0D-7BF9-4F38-BED4-E4B66F47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98C03-BC18-42E5-93DB-AF599ECA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62F2-A850-4E58-B4BA-543E1EC0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9EA2-7EB6-4C8B-8505-0700258EE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27E75-8CC1-4F45-A21B-812B6CB9F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2384-FF0B-48C2-8831-78CC53980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E2A5F-40DE-4FB5-8BE2-3CF46C24B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F2633D-CBDD-45F7-8D26-4595CB09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419DE-8DD1-4F66-BB71-604B0442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30EB2-715D-404D-BE71-145CE879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4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8249-C97A-4EBD-9905-191F603E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9899C-AB20-4861-8623-1D08F32B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C4F2D-451B-4D1F-BDBD-01B31BB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8F569-D767-444B-B38E-855F2A77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9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354A3-B59B-4C8D-BF4D-A906DA48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0D71-05BD-491E-ABDF-E3B65E5D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7BA53-84F0-4E16-81D9-82249B1E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79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A242-E37B-4426-844E-FDFBB9C6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33E3-4269-42B1-A589-E3018EB70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FCB98-A343-4596-AB82-9C92FA70A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7E278-A3FE-45B0-8D82-349A7E96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1B0BA-653D-446B-8478-02B379F9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2940E-986C-48EF-BB77-9E700531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DF98-42DE-4555-8C18-686A7ABC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DC97-E783-4600-A774-588F1520A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9309B-8EBA-4C99-BA57-DA6FA840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1B689-DCCC-4D8F-833C-F733A20E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CD12-64D9-4E69-8D77-21A9FAB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6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E86B-9643-4439-9316-41EC9F24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44FBB-9BB9-4C68-8E36-B0AE5EE62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9B26-C38A-4DA5-A74D-3D494E652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E0A69-FD11-4BD3-AD61-DD627DA0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75D13-C59C-48BB-B2FB-1C87A5AD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A1BA4-0707-4BAA-861C-0E1F5437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7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AF4B-5366-4AFA-A07A-5A1108CB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F98C3-4C6F-4A7F-8347-E09ADB006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7365F-2A0E-44E3-928D-4140C141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7C0E0-A30F-4DBF-BFEC-5EBB4E32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1ABB5-16F2-4342-961B-3FD1BAB1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5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7E496-D88A-4B65-BD0E-A91F1E17A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38B07-F1A1-462F-8BBB-B5D593B19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DF20-A70C-49DF-8C9A-750EFDAB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D2E10-21A3-4A64-96E9-A0D6F99F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47EA6-F9EE-4B99-9B25-D156FBC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4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4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9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3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2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1749-FF7A-4683-8787-3829CD1B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FE9F1-DB2F-48E5-8127-1CDF6B8E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A41B-5602-48E0-9DC0-327B06D5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D2DB-38D1-4169-873E-0F966BA2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7491-0720-4B2A-80E6-879D0F52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6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7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8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E5A7-D5BF-45F9-A353-6B530B0F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013D-E62C-4BAB-973A-8A76433F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42311-7F2D-466B-A15F-A137589CB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A1387-D6FA-49E3-8493-27B3AFEF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45D2C-C184-4C34-8BBD-9E03A49C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44DE2-585F-4A14-B222-2ADA4D6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2D43-B7FE-409A-B818-C05FF359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8A07C-A407-4513-ABF0-F54BA91D8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228F6-607B-4531-A40F-1055DB967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14000-51FF-4447-9651-9FA46FEC3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0BDE9-FAA5-4DC3-86F6-4C0961D74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318DE-9AE8-41AB-B966-7560596B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A27BE-8653-4ECC-A6BB-1A14846F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31948-DB9B-4656-9CEB-6CFFD587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1937-44FF-4711-86AF-5B1B0F49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82E46-2317-4310-A173-EA53487D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F2092-55D1-49A0-8E9C-EB188425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690A1-556C-447C-AE34-1697BB40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45BE6-4FA7-434A-B0B7-94FEF7C8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715B5-65DA-42C7-985C-F9504C8B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791C1-05D3-4050-A31E-53042898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A591-284E-41FE-B156-32E69F89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801E-5271-47E3-B565-79F354B3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27E25-D89E-475A-BF3B-FD6AAAA57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BE43E-E2AB-4A77-A12C-2ACA4FD1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44C2-7CA4-4C83-8525-EE1E82CA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B47EE-BE75-40AD-B0AC-A5B347B8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F0CE-869C-4CCD-AFA1-57AF9F42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D18CE-C176-4BA0-B55C-51A828DF2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C24B-AA5F-4DF7-ADFA-ADC8CC6B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5F19E-3C0C-4361-83B0-C0EC3603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DDBE-6777-4682-B04E-8FF821A5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6A569-20C0-4B0E-81AE-0E37BD6F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0AEBE-3597-42F0-B9FD-EFA8A7DF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E6A7C-8A2D-4D26-86BC-68CDB2C3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722D-AB69-446C-AEE7-4609B0D41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2BE6-A97A-4409-A451-3F3C9871368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608A4-858C-4FF5-9EB9-7EBEEEB28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F218-91CC-4838-9781-2194FCFC3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7150-A6C6-4101-BC1F-D47C7B9F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80426-280D-4F26-9C69-B9A2AFAA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70E17-BB8D-455E-AFE9-86002AD1C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FCA38-623B-4540-8DF1-DDAD261DF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D7CA-F663-4CFA-ADA9-30A514922EC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F027-474B-4D8B-8380-7995FB925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98AF7-1D80-4893-993B-56C5A17A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49B1-031D-4711-9B3B-D9DFD850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2785-33DF-4977-938A-C329920AE38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CEF2-6435-4DCB-B4E8-A38703C8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BACD2F-7DC4-45D5-8C58-342340B63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 b="4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3DAA5-1F33-4F9E-B554-332B81EA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347" y="2971340"/>
            <a:ext cx="8242506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29566-4BC1-4A8C-B19E-1EBB4F28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793" y="0"/>
            <a:ext cx="4634458" cy="2223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F8649-2F60-4940-86FC-8CABCBE54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680"/>
            <a:ext cx="3635792" cy="23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6D9295-6B3F-484A-B988-3C70CE671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061230"/>
              </p:ext>
            </p:extLst>
          </p:nvPr>
        </p:nvGraphicFramePr>
        <p:xfrm>
          <a:off x="493059" y="860612"/>
          <a:ext cx="10820400" cy="512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0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4EDEDB-01DC-40CC-8049-EA53E99C32F1}"/>
              </a:ext>
            </a:extLst>
          </p:cNvPr>
          <p:cNvSpPr/>
          <p:nvPr/>
        </p:nvSpPr>
        <p:spPr>
          <a:xfrm>
            <a:off x="779928" y="1201271"/>
            <a:ext cx="10748683" cy="5360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ít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ngôn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ngôn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do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ép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buộc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ngôn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d)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nay,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vốn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dồi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phong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nữa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150612-88B7-4A31-97B6-9B9A4D82B5A2}"/>
              </a:ext>
            </a:extLst>
          </p:cNvPr>
          <p:cNvSpPr/>
          <p:nvPr/>
        </p:nvSpPr>
        <p:spPr>
          <a:xfrm>
            <a:off x="663389" y="3881718"/>
            <a:ext cx="663387" cy="681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6577B7-248D-4BCD-9199-7B6FE8639987}"/>
              </a:ext>
            </a:extLst>
          </p:cNvPr>
          <p:cNvSpPr/>
          <p:nvPr/>
        </p:nvSpPr>
        <p:spPr>
          <a:xfrm>
            <a:off x="434787" y="219635"/>
            <a:ext cx="11434483" cy="155537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2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lốp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(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bếp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xăng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. . .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a-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xít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ô,  vi- ta- min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 .? </a:t>
            </a:r>
          </a:p>
        </p:txBody>
      </p:sp>
      <p:sp>
        <p:nvSpPr>
          <p:cNvPr id="5" name="Folded Corner 3">
            <a:extLst>
              <a:ext uri="{FF2B5EF4-FFF2-40B4-BE49-F238E27FC236}">
                <a16:creationId xmlns:a16="http://schemas.microsoft.com/office/drawing/2014/main" id="{DAE6B918-AB53-4A1B-AA50-6E65B66E8CF0}"/>
              </a:ext>
            </a:extLst>
          </p:cNvPr>
          <p:cNvSpPr/>
          <p:nvPr/>
        </p:nvSpPr>
        <p:spPr>
          <a:xfrm>
            <a:off x="685799" y="2133600"/>
            <a:ext cx="5084183" cy="36576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lốp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(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bếp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ga,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xăng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phanh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6" name="Folded Corner 4">
            <a:extLst>
              <a:ext uri="{FF2B5EF4-FFF2-40B4-BE49-F238E27FC236}">
                <a16:creationId xmlns:a16="http://schemas.microsoft.com/office/drawing/2014/main" id="{A2EF35A6-BF73-49E9-A10D-37B72E7DB8A1}"/>
              </a:ext>
            </a:extLst>
          </p:cNvPr>
          <p:cNvSpPr/>
          <p:nvPr/>
        </p:nvSpPr>
        <p:spPr>
          <a:xfrm>
            <a:off x="6422020" y="2133600"/>
            <a:ext cx="5084181" cy="36576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a-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xít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ra-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ô,  vi- ta- min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.. 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0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83F59CC-9AEF-4EC4-9F48-82FA2B769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00523"/>
              </p:ext>
            </p:extLst>
          </p:nvPr>
        </p:nvGraphicFramePr>
        <p:xfrm>
          <a:off x="236071" y="308608"/>
          <a:ext cx="11719858" cy="632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541">
                  <a:extLst>
                    <a:ext uri="{9D8B030D-6E8A-4147-A177-3AD203B41FA5}">
                      <a16:colId xmlns:a16="http://schemas.microsoft.com/office/drawing/2014/main" val="2233361909"/>
                    </a:ext>
                  </a:extLst>
                </a:gridCol>
                <a:gridCol w="9571317">
                  <a:extLst>
                    <a:ext uri="{9D8B030D-6E8A-4147-A177-3AD203B41FA5}">
                      <a16:colId xmlns:a16="http://schemas.microsoft.com/office/drawing/2014/main" val="644542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1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Bách khoa toàn thư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82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 hộ mậu dịch</a:t>
                      </a:r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47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 thảo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3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 sứ quán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1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Hậu duệ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99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Khẩu khí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34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 sinh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09137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4F2C51-96F2-4EF3-8330-C2650BF68662}"/>
              </a:ext>
            </a:extLst>
          </p:cNvPr>
          <p:cNvSpPr txBox="1"/>
          <p:nvPr/>
        </p:nvSpPr>
        <p:spPr>
          <a:xfrm>
            <a:off x="2779058" y="1166730"/>
            <a:ext cx="8624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điển bách khoa, ghi đầy đủ tri thức của các ngành.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D6982-BEA4-4621-BEFD-D01D51C472BC}"/>
              </a:ext>
            </a:extLst>
          </p:cNvPr>
          <p:cNvSpPr txBox="1"/>
          <p:nvPr/>
        </p:nvSpPr>
        <p:spPr>
          <a:xfrm>
            <a:off x="2572869" y="2132573"/>
            <a:ext cx="9036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(chính sách) bảo vệ SX trong nước chống lại sự cạnh tranh của hàng hoá nước ngoài trên thị trường nước mình.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44377-233B-44BF-B466-C7542097A213}"/>
              </a:ext>
            </a:extLst>
          </p:cNvPr>
          <p:cNvSpPr txBox="1"/>
          <p:nvPr/>
        </p:nvSpPr>
        <p:spPr>
          <a:xfrm>
            <a:off x="2572869" y="3154680"/>
            <a:ext cx="8830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ra để đưa thông qua(động từ), bản thảo để đưa thông qua (DT)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6D874-C10A-4441-93F1-D6F45EAD7EFE}"/>
              </a:ext>
            </a:extLst>
          </p:cNvPr>
          <p:cNvSpPr txBox="1"/>
          <p:nvPr/>
        </p:nvSpPr>
        <p:spPr>
          <a:xfrm>
            <a:off x="2402541" y="3807455"/>
            <a:ext cx="9206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quan đại diện chính thức và toàn diện của 1 nhà nước ở nước ngoài, do 1 đại sứ đặc mệnh toàn quyền đứng đầu.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1368AE-D1BB-4059-872E-38513C31D95B}"/>
              </a:ext>
            </a:extLst>
          </p:cNvPr>
          <p:cNvSpPr txBox="1"/>
          <p:nvPr/>
        </p:nvSpPr>
        <p:spPr>
          <a:xfrm>
            <a:off x="2572869" y="48810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cháu của người đã chết.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0F75EA-94D4-4D9D-8A80-651D5900FAC3}"/>
              </a:ext>
            </a:extLst>
          </p:cNvPr>
          <p:cNvSpPr txBox="1"/>
          <p:nvPr/>
        </p:nvSpPr>
        <p:spPr>
          <a:xfrm>
            <a:off x="2572869" y="54843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 phách của con người toát ra qua lời nói.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350AE2-F6AF-447B-9942-3DB3FFF5F9F0}"/>
              </a:ext>
            </a:extLst>
          </p:cNvPr>
          <p:cNvSpPr txBox="1"/>
          <p:nvPr/>
        </p:nvSpPr>
        <p:spPr>
          <a:xfrm>
            <a:off x="2572869" y="60958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 trường sống của sinh vật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7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3BAFF0-41B2-4FDC-8020-EBAD01E08B7E}"/>
              </a:ext>
            </a:extLst>
          </p:cNvPr>
          <p:cNvSpPr txBox="1"/>
          <p:nvPr/>
        </p:nvSpPr>
        <p:spPr>
          <a:xfrm>
            <a:off x="519952" y="517446"/>
            <a:ext cx="106500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3/136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Sai từ  </a:t>
            </a:r>
            <a:r>
              <a:rPr lang="nl-NL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Béo bổ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(Từ này chỉ tính chất cung cấp nhiều chất bổ dưỡng cho cơ thể).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Sửa lại:  </a:t>
            </a:r>
            <a:r>
              <a:rPr lang="nl-NL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Béo bở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(dễ mang lại nhiều lợi nhuận)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 Sai từ  </a:t>
            </a:r>
            <a:r>
              <a:rPr lang="nl-NL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Đạm bạc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(Có ít thức ăn, toàn thứ rẻ tiền, chỉ đủ ở mức tối thiểu.)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Sửa lại:  </a:t>
            </a:r>
            <a:r>
              <a:rPr lang="nl-NL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 bạc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(Không nhớ gì ơn cũ, không giữ trọn tình nghĩa trước sau trong quan hệ đối xử.)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 Sai từ :  </a:t>
            </a:r>
            <a:r>
              <a:rPr lang="nl-NL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Tấp nập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(Từ gợi tả quang cảnh đông người qua lại không ngớt.)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Sửa lại:  </a:t>
            </a:r>
            <a:r>
              <a:rPr lang="nl-NL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 tấp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(Liên tiếp, dồn dập, cái này chưa qua cái khác đã đến.)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4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199" y="1546433"/>
            <a:ext cx="215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BÀI CŨ: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3611" y="1546433"/>
            <a:ext cx="9139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vựng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3448050" algn="l"/>
              </a:tabLst>
            </a:pP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808" y="3695370"/>
            <a:ext cx="215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BÀI MỚI: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921CA-CA31-47C3-85F4-F3DF0B0E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03" y="-91871"/>
            <a:ext cx="4767485" cy="2091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F7710-137A-4451-9610-FAD72BDF69B1}"/>
              </a:ext>
            </a:extLst>
          </p:cNvPr>
          <p:cNvSpPr txBox="1"/>
          <p:nvPr/>
        </p:nvSpPr>
        <p:spPr>
          <a:xfrm>
            <a:off x="2196698" y="3854757"/>
            <a:ext cx="9139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Nghị luận trong văn bản tự sự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Ôn tập lại k/n văn nghị luận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Đọc kĩ bài, trả lời các câu hỏi trong phần tìm hiểu 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trước các bài tập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ẫu slide cảm ơn, kết thúc đẹp nhất cho Powerpoint, Background powerpo">
            <a:extLst>
              <a:ext uri="{FF2B5EF4-FFF2-40B4-BE49-F238E27FC236}">
                <a16:creationId xmlns:a16="http://schemas.microsoft.com/office/drawing/2014/main" id="{D99DAFD2-F618-4788-9BBC-D2ED5490B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3" b="174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2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37742-96A7-4D95-AB43-759246CAB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9" b="12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3018BD-6839-4072-851F-7D7B19C4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2" y="1397839"/>
            <a:ext cx="1219200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TIÊU CẦN ĐẠT: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4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Mục tiêu: 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r>
              <a:rPr lang="fi-FI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hiểu được đặc điểm, làm đươc các BT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4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Sản phẩm:</a:t>
            </a:r>
            <a:r>
              <a:rPr lang="fi-FI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trả lời câu hỏi, làm được phiếu học tập.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4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fi-FI" sz="4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thực hiện: 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i-FI" sz="4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6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6D9295-6B3F-484A-B988-3C70CE671A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3059" y="860612"/>
          <a:ext cx="10820400" cy="512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152E3E-9671-4343-B28B-C347B879DE14}"/>
              </a:ext>
            </a:extLst>
          </p:cNvPr>
          <p:cNvSpPr txBox="1"/>
          <p:nvPr/>
        </p:nvSpPr>
        <p:spPr>
          <a:xfrm>
            <a:off x="278295" y="120809"/>
            <a:ext cx="7902319" cy="523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I.SỰ</a:t>
            </a:r>
            <a:r>
              <a:rPr kumimoji="0" lang="fi-FI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PHÁT TRIỂN CỦA TỪ VỰNG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humb.guucdn.net/640x360/images.guucdn.net/full/2016/07/01/721910b4531d05998040b56865ddceb815a1000d.jpg">
            <a:extLst>
              <a:ext uri="{FF2B5EF4-FFF2-40B4-BE49-F238E27FC236}">
                <a16:creationId xmlns:a16="http://schemas.microsoft.com/office/drawing/2014/main" id="{F2E9CF42-487F-46AA-BB89-9CF12D7C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75" y="311732"/>
            <a:ext cx="3429000" cy="1845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35A7FF4-EDDD-4062-8F80-42AA682F9A40}"/>
              </a:ext>
            </a:extLst>
          </p:cNvPr>
          <p:cNvSpPr/>
          <p:nvPr/>
        </p:nvSpPr>
        <p:spPr>
          <a:xfrm>
            <a:off x="6873649" y="755680"/>
            <a:ext cx="1119809" cy="957470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DE268-A672-408C-873C-21591A3B0FFE}"/>
              </a:ext>
            </a:extLst>
          </p:cNvPr>
          <p:cNvSpPr/>
          <p:nvPr/>
        </p:nvSpPr>
        <p:spPr>
          <a:xfrm>
            <a:off x="8709074" y="804203"/>
            <a:ext cx="25908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  <p:pic>
        <p:nvPicPr>
          <p:cNvPr id="17413" name="Picture 6" descr="https://znews-photo.zadn.vn/w480/Uploaded/wyhktpu/2017_10_25/image001_8.jpg">
            <a:extLst>
              <a:ext uri="{FF2B5EF4-FFF2-40B4-BE49-F238E27FC236}">
                <a16:creationId xmlns:a16="http://schemas.microsoft.com/office/drawing/2014/main" id="{0711542F-72D0-43DF-BDDC-01202293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52" y="2581546"/>
            <a:ext cx="3429000" cy="170973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8114FE0-838B-4019-9AFC-48AC7E1223FC}"/>
              </a:ext>
            </a:extLst>
          </p:cNvPr>
          <p:cNvSpPr/>
          <p:nvPr/>
        </p:nvSpPr>
        <p:spPr>
          <a:xfrm>
            <a:off x="6984911" y="2581546"/>
            <a:ext cx="1149626" cy="112312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28D05-A66E-436A-836F-1A167AD3769E}"/>
              </a:ext>
            </a:extLst>
          </p:cNvPr>
          <p:cNvSpPr/>
          <p:nvPr/>
        </p:nvSpPr>
        <p:spPr>
          <a:xfrm>
            <a:off x="8709074" y="2709203"/>
            <a:ext cx="2590800" cy="776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GA</a:t>
            </a:r>
          </a:p>
        </p:txBody>
      </p:sp>
      <p:pic>
        <p:nvPicPr>
          <p:cNvPr id="17416" name="Picture 10" descr="https://image1.thegioitre.vn/2017/07/03/kul_news_day-moi-chinh-la-nhung-tay-lai-lua-chuyen-nghiep-nhat-tren-the-gioi-9.jpg">
            <a:extLst>
              <a:ext uri="{FF2B5EF4-FFF2-40B4-BE49-F238E27FC236}">
                <a16:creationId xmlns:a16="http://schemas.microsoft.com/office/drawing/2014/main" id="{A72CD19F-1789-43E6-B946-94CF9E69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94" y="4920934"/>
            <a:ext cx="3256723" cy="1709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8FF78C6-58C9-4924-BAE1-F40B55CA4E0B}"/>
              </a:ext>
            </a:extLst>
          </p:cNvPr>
          <p:cNvSpPr/>
          <p:nvPr/>
        </p:nvSpPr>
        <p:spPr>
          <a:xfrm>
            <a:off x="7014728" y="4818334"/>
            <a:ext cx="1119809" cy="957470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1F551-FA90-4D1D-9208-C0E20408D2A6}"/>
              </a:ext>
            </a:extLst>
          </p:cNvPr>
          <p:cNvSpPr/>
          <p:nvPr/>
        </p:nvSpPr>
        <p:spPr>
          <a:xfrm>
            <a:off x="8709074" y="4908925"/>
            <a:ext cx="2590800" cy="776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LÁI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4958BE-64C5-4D11-B58A-CA59545B7388}"/>
              </a:ext>
            </a:extLst>
          </p:cNvPr>
          <p:cNvSpPr txBox="1"/>
          <p:nvPr/>
        </p:nvSpPr>
        <p:spPr>
          <a:xfrm>
            <a:off x="302050" y="2323647"/>
            <a:ext cx="231454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6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P.HCM: Nhân viên thu phí xinh đẹp xin… rác từ tài xế - 1">
            <a:extLst>
              <a:ext uri="{FF2B5EF4-FFF2-40B4-BE49-F238E27FC236}">
                <a16:creationId xmlns:a16="http://schemas.microsoft.com/office/drawing/2014/main" id="{5ACE087C-44DA-4C28-BA38-72947138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53" y="2564948"/>
            <a:ext cx="4002741" cy="160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9" name="Picture 4" descr="Keyword đầu tiên có dấu">
            <a:extLst>
              <a:ext uri="{FF2B5EF4-FFF2-40B4-BE49-F238E27FC236}">
                <a16:creationId xmlns:a16="http://schemas.microsoft.com/office/drawing/2014/main" id="{3733E850-7701-44A8-8C3B-285CB07A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53" y="548511"/>
            <a:ext cx="4002741" cy="1675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B785AE45-50A3-41A6-BC7B-E7773A1BA914}"/>
              </a:ext>
            </a:extLst>
          </p:cNvPr>
          <p:cNvSpPr/>
          <p:nvPr/>
        </p:nvSpPr>
        <p:spPr>
          <a:xfrm>
            <a:off x="4029788" y="4551410"/>
            <a:ext cx="1684825" cy="736037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42A26-BB6F-42F7-ACB0-2EFD474414F2}"/>
              </a:ext>
            </a:extLst>
          </p:cNvPr>
          <p:cNvSpPr/>
          <p:nvPr/>
        </p:nvSpPr>
        <p:spPr>
          <a:xfrm>
            <a:off x="3058000" y="5692231"/>
            <a:ext cx="4002741" cy="9033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2" name="Picture 8" descr="Kết quả hình ảnh cho hình ảnh mì độ">
            <a:extLst>
              <a:ext uri="{FF2B5EF4-FFF2-40B4-BE49-F238E27FC236}">
                <a16:creationId xmlns:a16="http://schemas.microsoft.com/office/drawing/2014/main" id="{C91B4D6C-722E-435E-9570-1B690928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08" y="632804"/>
            <a:ext cx="4174519" cy="2666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566C60FB-1BD5-4A59-8E58-FB15B8ABF7BB}"/>
              </a:ext>
            </a:extLst>
          </p:cNvPr>
          <p:cNvSpPr/>
          <p:nvPr/>
        </p:nvSpPr>
        <p:spPr>
          <a:xfrm>
            <a:off x="9091778" y="4551411"/>
            <a:ext cx="1755318" cy="736037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D525789C-D5D8-4A53-8822-79E164C50DFC}"/>
              </a:ext>
            </a:extLst>
          </p:cNvPr>
          <p:cNvSpPr/>
          <p:nvPr/>
        </p:nvSpPr>
        <p:spPr>
          <a:xfrm>
            <a:off x="9103753" y="5558406"/>
            <a:ext cx="1896035" cy="1037143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BFE07-B474-41E3-ADB8-C20E051C9A1F}"/>
              </a:ext>
            </a:extLst>
          </p:cNvPr>
          <p:cNvSpPr txBox="1"/>
          <p:nvPr/>
        </p:nvSpPr>
        <p:spPr>
          <a:xfrm>
            <a:off x="174673" y="2705678"/>
            <a:ext cx="216945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9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>
            <a:extLst>
              <a:ext uri="{FF2B5EF4-FFF2-40B4-BE49-F238E27FC236}">
                <a16:creationId xmlns:a16="http://schemas.microsoft.com/office/drawing/2014/main" id="{760C662A-611A-4715-87EC-E3E30B781FFC}"/>
              </a:ext>
            </a:extLst>
          </p:cNvPr>
          <p:cNvSpPr/>
          <p:nvPr/>
        </p:nvSpPr>
        <p:spPr>
          <a:xfrm>
            <a:off x="3735082" y="2664217"/>
            <a:ext cx="926123" cy="6096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D08151B6-6F62-4379-84E0-DBF63E14D894}"/>
              </a:ext>
            </a:extLst>
          </p:cNvPr>
          <p:cNvSpPr/>
          <p:nvPr/>
        </p:nvSpPr>
        <p:spPr>
          <a:xfrm>
            <a:off x="9473453" y="2732210"/>
            <a:ext cx="926123" cy="6096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576D9-C79F-4D80-A0CA-BF8C4246AB49}"/>
              </a:ext>
            </a:extLst>
          </p:cNvPr>
          <p:cNvSpPr/>
          <p:nvPr/>
        </p:nvSpPr>
        <p:spPr>
          <a:xfrm>
            <a:off x="2623973" y="3343716"/>
            <a:ext cx="3276600" cy="514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phone 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4DEEC-9956-4D2D-90F6-74B40831EE5D}"/>
              </a:ext>
            </a:extLst>
          </p:cNvPr>
          <p:cNvSpPr/>
          <p:nvPr/>
        </p:nvSpPr>
        <p:spPr>
          <a:xfrm>
            <a:off x="8526814" y="3386358"/>
            <a:ext cx="2819400" cy="438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pad</a:t>
            </a:r>
          </a:p>
        </p:txBody>
      </p:sp>
      <p:pic>
        <p:nvPicPr>
          <p:cNvPr id="21510" name="Picture 7" descr="Kết quả hình ảnh cho hình ảnh ipad">
            <a:extLst>
              <a:ext uri="{FF2B5EF4-FFF2-40B4-BE49-F238E27FC236}">
                <a16:creationId xmlns:a16="http://schemas.microsoft.com/office/drawing/2014/main" id="{578D3748-24CF-4C14-920F-23FC6B00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53" y="408159"/>
            <a:ext cx="4121834" cy="222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 descr="Kết quả hình ảnh cho hình ảnh iphone 11">
            <a:extLst>
              <a:ext uri="{FF2B5EF4-FFF2-40B4-BE49-F238E27FC236}">
                <a16:creationId xmlns:a16="http://schemas.microsoft.com/office/drawing/2014/main" id="{70E62B91-BAB1-4746-9B9B-FC64681A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71818"/>
            <a:ext cx="3795712" cy="222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https://moitruong.com.vn/Upload/48/Nam_2015/Thang_9/Ngay_16/tang%20ozone.jpg">
            <a:extLst>
              <a:ext uri="{FF2B5EF4-FFF2-40B4-BE49-F238E27FC236}">
                <a16:creationId xmlns:a16="http://schemas.microsoft.com/office/drawing/2014/main" id="{E7A13E10-2BB3-4DAA-8D6B-C9593DA7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4" y="4230859"/>
            <a:ext cx="3688556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59E85377-86EB-4018-856C-B79C7A0F7828}"/>
              </a:ext>
            </a:extLst>
          </p:cNvPr>
          <p:cNvSpPr/>
          <p:nvPr/>
        </p:nvSpPr>
        <p:spPr>
          <a:xfrm>
            <a:off x="7149353" y="4535659"/>
            <a:ext cx="1219200" cy="125261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F6C4A40A-159E-4EB9-AE63-405FC6161648}"/>
              </a:ext>
            </a:extLst>
          </p:cNvPr>
          <p:cNvSpPr/>
          <p:nvPr/>
        </p:nvSpPr>
        <p:spPr>
          <a:xfrm>
            <a:off x="8673353" y="4535659"/>
            <a:ext cx="2743200" cy="1524000"/>
          </a:xfrm>
          <a:prstGeom prst="cloud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9FF78-E28B-452F-A3DC-84D4E1A20F84}"/>
              </a:ext>
            </a:extLst>
          </p:cNvPr>
          <p:cNvSpPr txBox="1"/>
          <p:nvPr/>
        </p:nvSpPr>
        <p:spPr>
          <a:xfrm>
            <a:off x="0" y="2693860"/>
            <a:ext cx="202102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8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51797F-DC69-4EA4-8833-8095ACDB0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11110"/>
              </p:ext>
            </p:extLst>
          </p:nvPr>
        </p:nvGraphicFramePr>
        <p:xfrm>
          <a:off x="410818" y="852188"/>
          <a:ext cx="11145077" cy="586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339">
                  <a:extLst>
                    <a:ext uri="{9D8B030D-6E8A-4147-A177-3AD203B41FA5}">
                      <a16:colId xmlns:a16="http://schemas.microsoft.com/office/drawing/2014/main" val="1014746317"/>
                    </a:ext>
                  </a:extLst>
                </a:gridCol>
                <a:gridCol w="9077738">
                  <a:extLst>
                    <a:ext uri="{9D8B030D-6E8A-4147-A177-3AD203B41FA5}">
                      <a16:colId xmlns:a16="http://schemas.microsoft.com/office/drawing/2014/main" val="10034801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TỪ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MƯỢN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0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* Khái niệm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4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* Đặc điểm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4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7268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5D4E30-ABD3-44C1-8300-D1A9456B3089}"/>
              </a:ext>
            </a:extLst>
          </p:cNvPr>
          <p:cNvSpPr txBox="1"/>
          <p:nvPr/>
        </p:nvSpPr>
        <p:spPr>
          <a:xfrm>
            <a:off x="2438400" y="1620946"/>
            <a:ext cx="9117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1365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nl-NL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mượn là những từ được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vay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mượn từ ngữ của tiếng nước ngoài để biểu thị sự vật, hiện tượng, đặc điểm mà T.Việt chưa có từ thích hợp để biểu thị.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3CB81-9973-4760-B7EA-0A6350D646D0}"/>
              </a:ext>
            </a:extLst>
          </p:cNvPr>
          <p:cNvSpPr txBox="1"/>
          <p:nvPr/>
        </p:nvSpPr>
        <p:spPr>
          <a:xfrm>
            <a:off x="2438400" y="3190606"/>
            <a:ext cx="90247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Bộ phận từ mượn quan trọng nhất trong T.Việt là từ mượn tiếng Hán (từ gốc Hán và từ Hán Việt).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Ngoài ra, còn mượn tiếng Anh, Nga, Pháp.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Các từ mượn được Việt hoá thì viết như từ thuần Việt, đối với những từ mượn chưa được Việt hoá hoàn toàn (những từ trên 2 tiếng) thì khi viết dùng gạch nối.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2066B-0197-45A6-9CA1-6D3AD4247923}"/>
              </a:ext>
            </a:extLst>
          </p:cNvPr>
          <p:cNvSpPr txBox="1"/>
          <p:nvPr/>
        </p:nvSpPr>
        <p:spPr>
          <a:xfrm>
            <a:off x="2438400" y="5693506"/>
            <a:ext cx="8468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Mượn tiếng Hán:  giang sơn, sứ giả, nhân loại, tự do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1365" algn="l"/>
              </a:tabLst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Mượn của những ngôn ngữ khác:  Mít tinh, Ma-ket-ting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51797F-DC69-4EA4-8833-8095ACDB0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97429"/>
              </p:ext>
            </p:extLst>
          </p:nvPr>
        </p:nvGraphicFramePr>
        <p:xfrm>
          <a:off x="410818" y="852188"/>
          <a:ext cx="11145077" cy="476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339">
                  <a:extLst>
                    <a:ext uri="{9D8B030D-6E8A-4147-A177-3AD203B41FA5}">
                      <a16:colId xmlns:a16="http://schemas.microsoft.com/office/drawing/2014/main" val="1014746317"/>
                    </a:ext>
                  </a:extLst>
                </a:gridCol>
                <a:gridCol w="9077738">
                  <a:extLst>
                    <a:ext uri="{9D8B030D-6E8A-4147-A177-3AD203B41FA5}">
                      <a16:colId xmlns:a16="http://schemas.microsoft.com/office/drawing/2014/main" val="10034801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fi-FI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TỪ </a:t>
                      </a:r>
                      <a:r>
                        <a:rPr kumimoji="0" lang="fi-FI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HÁN VIỆT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0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* Khái niệm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4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* Đặc điểm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4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7268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5D4E30-ABD3-44C1-8300-D1A9456B3089}"/>
              </a:ext>
            </a:extLst>
          </p:cNvPr>
          <p:cNvSpPr txBox="1"/>
          <p:nvPr/>
        </p:nvSpPr>
        <p:spPr>
          <a:xfrm>
            <a:off x="2438400" y="1620946"/>
            <a:ext cx="9117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2743200" algn="ctr"/>
                <a:tab pos="5486400" algn="r"/>
              </a:tabLst>
            </a:pPr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từ mượn của tiếng Hán, nhưng được phát âm và dùng theo cách dùng của từ T.Việt.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743200" algn="ctr"/>
                <a:tab pos="5486400" algn="r"/>
              </a:tabLst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Các tiếng dùng để cấu tạo từ Hán Việt gọi là yếu tố Hán Việt.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3CB81-9973-4760-B7EA-0A6350D646D0}"/>
              </a:ext>
            </a:extLst>
          </p:cNvPr>
          <p:cNvSpPr txBox="1"/>
          <p:nvPr/>
        </p:nvSpPr>
        <p:spPr>
          <a:xfrm>
            <a:off x="2484782" y="3590033"/>
            <a:ext cx="9024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2743200" algn="ctr"/>
                <a:tab pos="5486400" algn="r"/>
              </a:tabLst>
              <a:defRPr/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 bộ phận quan trọng của lớp từ mượn gốc Hán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2066B-0197-45A6-9CA1-6D3AD4247923}"/>
              </a:ext>
            </a:extLst>
          </p:cNvPr>
          <p:cNvSpPr txBox="1"/>
          <p:nvPr/>
        </p:nvSpPr>
        <p:spPr>
          <a:xfrm>
            <a:off x="2484782" y="4775389"/>
            <a:ext cx="8468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2743200" algn="ctr"/>
                <a:tab pos="5486400" algn="r"/>
              </a:tabLst>
            </a:pPr>
            <a:r>
              <a:rPr lang="nl-NL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 trưởng, Giáo viên, Quốc gia, giang sơn,....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966</Words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#9Slide03 AllRoundGothic</vt:lpstr>
      <vt:lpstr>Arial</vt:lpstr>
      <vt:lpstr>Calibri</vt:lpstr>
      <vt:lpstr>Calibri Light</vt:lpstr>
      <vt:lpstr>MS Mincho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I.MỤC TIÊU CẦN ĐẠT: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2021-07-12T22:28:04Z</dcterms:created>
  <dcterms:modified xsi:type="dcterms:W3CDTF">2021-11-30T09:06:03Z</dcterms:modified>
</cp:coreProperties>
</file>