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3" r:id="rId4"/>
    <p:sldId id="260" r:id="rId5"/>
    <p:sldId id="284" r:id="rId6"/>
    <p:sldId id="283" r:id="rId7"/>
    <p:sldId id="275" r:id="rId8"/>
    <p:sldId id="286" r:id="rId9"/>
    <p:sldId id="287" r:id="rId10"/>
    <p:sldId id="289" r:id="rId11"/>
    <p:sldId id="270" r:id="rId12"/>
    <p:sldId id="288" r:id="rId13"/>
    <p:sldId id="266" r:id="rId14"/>
    <p:sldId id="290" r:id="rId15"/>
    <p:sldId id="293" r:id="rId16"/>
    <p:sldId id="291" r:id="rId17"/>
    <p:sldId id="292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  <a:pPr eaLnBrk="1" hangingPunct="1"/>
              <a:t>6</a:t>
            </a:fld>
            <a:endParaRPr lang="vi-V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52400" y="1904999"/>
            <a:ext cx="9394975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BÀO.</a:t>
            </a:r>
            <a:endParaRPr lang="en-U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87296" y="250172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2826762" y="255323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7362574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HS/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ên trong cơ thể bạn có gì  Cấu tạo cơ thể người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95400"/>
            <a:ext cx="83058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33649"/>
              </p:ext>
            </p:extLst>
          </p:nvPr>
        </p:nvGraphicFramePr>
        <p:xfrm>
          <a:off x="750238" y="1524000"/>
          <a:ext cx="7555562" cy="4495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90600" y="2514600"/>
            <a:ext cx="804694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0782" y="221766"/>
            <a:ext cx="2611582" cy="1321344"/>
            <a:chOff x="-20782" y="221766"/>
            <a:chExt cx="3124200" cy="1321344"/>
          </a:xfrm>
        </p:grpSpPr>
        <p:grpSp>
          <p:nvGrpSpPr>
            <p:cNvPr id="15" name="Group 14"/>
            <p:cNvGrpSpPr/>
            <p:nvPr/>
          </p:nvGrpSpPr>
          <p:grpSpPr>
            <a:xfrm>
              <a:off x="891401" y="221766"/>
              <a:ext cx="1018536" cy="835140"/>
              <a:chOff x="0" y="0"/>
              <a:chExt cx="488950" cy="349250"/>
            </a:xfrm>
          </p:grpSpPr>
          <p:sp>
            <p:nvSpPr>
              <p:cNvPr id="17" name="5-Point Star 16"/>
              <p:cNvSpPr>
                <a:spLocks/>
              </p:cNvSpPr>
              <p:nvPr/>
            </p:nvSpPr>
            <p:spPr>
              <a:xfrm>
                <a:off x="165100" y="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8" name="5-Point Star 17"/>
              <p:cNvSpPr>
                <a:spLocks/>
              </p:cNvSpPr>
              <p:nvPr/>
            </p:nvSpPr>
            <p:spPr>
              <a:xfrm>
                <a:off x="31750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5-Point Star 18"/>
              <p:cNvSpPr>
                <a:spLocks/>
              </p:cNvSpPr>
              <p:nvPr/>
            </p:nvSpPr>
            <p:spPr>
              <a:xfrm>
                <a:off x="0" y="120650"/>
                <a:ext cx="171450" cy="228600"/>
              </a:xfrm>
              <a:prstGeom prst="star5">
                <a:avLst/>
              </a:prstGeom>
              <a:solidFill>
                <a:srgbClr val="FF0000"/>
              </a:solidFill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20782" y="11430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NHÓM V1.1- KHTN</a:t>
              </a:r>
              <a:endPara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5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lam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đậy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hiển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vi.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khuấy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0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23932</TotalTime>
  <Words>619</Words>
  <PresentationFormat>On-screen Show (4:3)</PresentationFormat>
  <Paragraphs>97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2021-04-19T01:36:17Z</dcterms:created>
  <dcterms:modified xsi:type="dcterms:W3CDTF">2021-06-16T10:22:57Z</dcterms:modified>
</cp:coreProperties>
</file>