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1" r:id="rId2"/>
    <p:sldId id="262" r:id="rId3"/>
    <p:sldId id="257" r:id="rId4"/>
    <p:sldId id="263" r:id="rId5"/>
    <p:sldId id="264" r:id="rId6"/>
    <p:sldId id="265" r:id="rId7"/>
    <p:sldId id="266" r:id="rId8"/>
    <p:sldId id="267" r:id="rId9"/>
    <p:sldId id="270" r:id="rId10"/>
    <p:sldId id="272" r:id="rId11"/>
    <p:sldId id="273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5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1D6F38-EBA7-4F13-8521-E949FFEEB2E2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3D75B8-A4F6-4E0B-A76B-28C78A668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699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4B5DE-225C-41E8-9F41-5438617C755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0410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4B5DE-225C-41E8-9F41-5438617C755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5973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4B5DE-225C-41E8-9F41-5438617C755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5973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4B5DE-225C-41E8-9F41-5438617C755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5973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4B5DE-225C-41E8-9F41-5438617C755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5973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4B5DE-225C-41E8-9F41-5438617C755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5973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4B5DE-225C-41E8-9F41-5438617C755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5973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4B5DE-225C-41E8-9F41-5438617C755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5973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4B5DE-225C-41E8-9F41-5438617C755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597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AD393-490A-4160-BFF2-A99FC4C90594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A613E-ABA6-4324-8E4C-563A419EE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703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AD393-490A-4160-BFF2-A99FC4C90594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A613E-ABA6-4324-8E4C-563A419EE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376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AD393-490A-4160-BFF2-A99FC4C90594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A613E-ABA6-4324-8E4C-563A419EE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466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AD393-490A-4160-BFF2-A99FC4C90594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A613E-ABA6-4324-8E4C-563A419EE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094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AD393-490A-4160-BFF2-A99FC4C90594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A613E-ABA6-4324-8E4C-563A419EE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903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AD393-490A-4160-BFF2-A99FC4C90594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A613E-ABA6-4324-8E4C-563A419EE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930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AD393-490A-4160-BFF2-A99FC4C90594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A613E-ABA6-4324-8E4C-563A419EE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508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AD393-490A-4160-BFF2-A99FC4C90594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A613E-ABA6-4324-8E4C-563A419EE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072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AD393-490A-4160-BFF2-A99FC4C90594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A613E-ABA6-4324-8E4C-563A419EE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56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AD393-490A-4160-BFF2-A99FC4C90594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A613E-ABA6-4324-8E4C-563A419EE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021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AD393-490A-4160-BFF2-A99FC4C90594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A613E-ABA6-4324-8E4C-563A419EE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286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2AD393-490A-4160-BFF2-A99FC4C90594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1A613E-ABA6-4324-8E4C-563A419EE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117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" y="152400"/>
            <a:ext cx="74676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27:</a:t>
            </a:r>
          </a:p>
          <a:p>
            <a:pPr algn="ctr"/>
            <a:r>
              <a:rPr lang="en-US" sz="4800" b="1" dirty="0" smtClean="0">
                <a:solidFill>
                  <a:schemeClr val="bg1"/>
                </a:solidFill>
              </a:rPr>
              <a:t>SINH HOẠT THEO CHỦ ĐỀ</a:t>
            </a:r>
            <a:r>
              <a:rPr lang="en-US" sz="4800" dirty="0" smtClean="0">
                <a:solidFill>
                  <a:schemeClr val="bg1"/>
                </a:solidFill>
              </a:rPr>
              <a:t/>
            </a:r>
            <a:br>
              <a:rPr lang="en-US" sz="4800" dirty="0" smtClean="0">
                <a:solidFill>
                  <a:schemeClr val="bg1"/>
                </a:solidFill>
              </a:rPr>
            </a:br>
            <a:r>
              <a:rPr lang="en-US" sz="4800" b="1" dirty="0" smtClean="0">
                <a:solidFill>
                  <a:schemeClr val="bg1"/>
                </a:solidFill>
              </a:rPr>
              <a:t>TRUYỀN THÔNG VỀ BIỆN PHÁP VÀ GIẢM NHẸ RỦI RO THIÊN TAI Ở ĐỊA PHƯƠNG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329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838200"/>
            <a:ext cx="770259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tai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rủi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tai.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2381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5001" y="762000"/>
            <a:ext cx="747399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dõi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chuồng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súc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súc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2381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4400" y="2514600"/>
            <a:ext cx="70962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QUAN SÁT NHỮNG HÌNH ẢNH SAU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945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7" y="-188768"/>
            <a:ext cx="4210009" cy="3298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266" y="-188768"/>
            <a:ext cx="4898733" cy="32658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71" y="3077054"/>
            <a:ext cx="4668672" cy="37627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100" y="3109719"/>
            <a:ext cx="4572000" cy="3730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632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4400" y="304800"/>
            <a:ext cx="739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</a:rPr>
              <a:t>Em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có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cảm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nhận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gì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thông</a:t>
            </a:r>
            <a:r>
              <a:rPr lang="en-US" sz="3600" b="1" dirty="0" smtClean="0">
                <a:solidFill>
                  <a:srgbClr val="FF0000"/>
                </a:solidFill>
              </a:rPr>
              <a:t> qua </a:t>
            </a:r>
          </a:p>
          <a:p>
            <a:pPr algn="ctr"/>
            <a:r>
              <a:rPr lang="en-US" sz="3600" b="1" dirty="0" err="1" smtClean="0">
                <a:solidFill>
                  <a:srgbClr val="FF0000"/>
                </a:solidFill>
              </a:rPr>
              <a:t>các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hình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ảnh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này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338" y="1600200"/>
            <a:ext cx="6781324" cy="4362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879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73101" y="1600200"/>
            <a:ext cx="739779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tai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tai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– 5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741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66174" y="381000"/>
            <a:ext cx="739779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bão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lốc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sét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quét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lở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rét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tai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741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5800" y="294074"/>
            <a:ext cx="77724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2022,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21/22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tai,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1.057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tai.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lở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quét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4,5,6)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971800"/>
            <a:ext cx="5715000" cy="3420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741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5800" y="275493"/>
            <a:ext cx="7772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28/12/2022,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175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19.453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tỷ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1,6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3,4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2021. 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870" y="2163026"/>
            <a:ext cx="773733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054" y="2159614"/>
            <a:ext cx="77724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0741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1"/>
            <a:ext cx="81534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04913"/>
            <a:ext cx="8305800" cy="444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04913"/>
            <a:ext cx="8153399" cy="4891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85800"/>
            <a:ext cx="8305800" cy="541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"/>
            <a:ext cx="8229599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893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423</Words>
  <PresentationFormat>On-screen Show (4:3)</PresentationFormat>
  <Paragraphs>25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2021-09-09T00:59:34Z</dcterms:created>
  <dcterms:modified xsi:type="dcterms:W3CDTF">2023-08-30T22:06:36Z</dcterms:modified>
</cp:coreProperties>
</file>