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CA2AE-A12F-4759-BFA8-9ABC99B5168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9D0D-7A39-44E9-B61E-0F53B1AA5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84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CA2AE-A12F-4759-BFA8-9ABC99B5168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9D0D-7A39-44E9-B61E-0F53B1AA5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608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CA2AE-A12F-4759-BFA8-9ABC99B5168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9D0D-7A39-44E9-B61E-0F53B1AA5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6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CA2AE-A12F-4759-BFA8-9ABC99B5168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9D0D-7A39-44E9-B61E-0F53B1AA5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838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CA2AE-A12F-4759-BFA8-9ABC99B5168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9D0D-7A39-44E9-B61E-0F53B1AA5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78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CA2AE-A12F-4759-BFA8-9ABC99B5168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9D0D-7A39-44E9-B61E-0F53B1AA5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07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CA2AE-A12F-4759-BFA8-9ABC99B5168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9D0D-7A39-44E9-B61E-0F53B1AA5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69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CA2AE-A12F-4759-BFA8-9ABC99B5168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9D0D-7A39-44E9-B61E-0F53B1AA5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08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CA2AE-A12F-4759-BFA8-9ABC99B5168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9D0D-7A39-44E9-B61E-0F53B1AA5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969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CA2AE-A12F-4759-BFA8-9ABC99B5168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9D0D-7A39-44E9-B61E-0F53B1AA5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3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CA2AE-A12F-4759-BFA8-9ABC99B5168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9D0D-7A39-44E9-B61E-0F53B1AA5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69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CA2AE-A12F-4759-BFA8-9ABC99B51682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89D0D-7A39-44E9-B61E-0F53B1AA5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48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23302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en-US" sz="11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</a:t>
            </a: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en-US" sz="11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ÁNH TRĂNG</a:t>
            </a: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en-US" sz="115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SANG THU</a:t>
            </a: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endParaRPr lang="en-US" sz="11500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803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6625"/>
            <a:ext cx="6019800" cy="669897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buNone/>
            </a:pP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Thình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lình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uyn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đinh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endParaRPr lang="en-US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Vội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endParaRPr lang="en-US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Đột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ngột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vầng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endParaRPr lang="en-US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Ngửa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endParaRPr lang="en-US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rưng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rung</a:t>
            </a:r>
          </a:p>
          <a:p>
            <a:pPr marL="0" indent="0" algn="ctr">
              <a:buNone/>
            </a:pP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endParaRPr lang="en-US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endParaRPr lang="en-US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vành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vạnh</a:t>
            </a:r>
            <a:endParaRPr lang="en-US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endParaRPr lang="en-US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Ánh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phăng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phắc</a:t>
            </a:r>
            <a:endParaRPr lang="en-US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giật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endParaRPr lang="en-US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(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019801" y="6626"/>
            <a:ext cx="6172200" cy="669897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buNone/>
            </a:pP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Bỗng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ổi</a:t>
            </a:r>
            <a:endParaRPr lang="en-US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</a:t>
            </a:r>
          </a:p>
          <a:p>
            <a:pPr marL="0" indent="0" algn="ctr">
              <a:buNone/>
            </a:pP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Sương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chùng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chình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ngõ</a:t>
            </a:r>
            <a:endParaRPr lang="en-US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endParaRPr lang="en-US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dềnh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dàng</a:t>
            </a:r>
            <a:endParaRPr lang="en-US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vội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vã</a:t>
            </a:r>
            <a:endParaRPr lang="en-US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đám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mây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endParaRPr lang="en-US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Vắt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endParaRPr lang="en-US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Thỉnh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Sang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13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4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8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4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4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800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4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4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4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1948,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4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4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4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4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Nhuệ</a:t>
            </a:r>
            <a:r>
              <a:rPr lang="en-US" sz="4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</a:t>
            </a:r>
            <a:r>
              <a:rPr lang="en-US" sz="4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4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Quảng</a:t>
            </a:r>
            <a:r>
              <a:rPr lang="en-US" sz="4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Xá</a:t>
            </a:r>
            <a:r>
              <a:rPr lang="en-US" sz="4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4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4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4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4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4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4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1500" indent="-571500" algn="just">
              <a:buFontTx/>
              <a:buChar char="-"/>
            </a:pPr>
            <a:r>
              <a:rPr lang="en-US" sz="48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4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4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sz="4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4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4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8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4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4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4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4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4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4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Mĩ</a:t>
            </a:r>
            <a:endParaRPr lang="en-US" sz="4800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triết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ngẫm</a:t>
            </a:r>
            <a:endParaRPr lang="en-US" sz="48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69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" y="-202755"/>
            <a:ext cx="12054625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2.Tác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eriod"/>
              <a:tabLst/>
            </a:pP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1978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HCM, in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Ý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khép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hoà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khứ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nhắn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nhủ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lẽ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thuỷ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0443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02" y="0"/>
            <a:ext cx="12163697" cy="67188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nhở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khứ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600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5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dãn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endParaRPr lang="en-US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23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02" y="49076"/>
            <a:ext cx="12163697" cy="435133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endParaRPr lang="en-US" sz="3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2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vầng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khứ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vầng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endParaRPr lang="en-US" sz="3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3: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vầng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e. Ý </a:t>
            </a:r>
            <a:r>
              <a:rPr lang="en-US" sz="36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nhan</a:t>
            </a:r>
            <a:r>
              <a:rPr lang="en-US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Nhan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36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6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gũi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endParaRPr lang="en-US" sz="3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“ </a:t>
            </a:r>
            <a:r>
              <a:rPr lang="en-US" sz="36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6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nhứ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hào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dị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4111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096206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1.Tác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Thỉnh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( 1942),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Vĩnh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Mĩ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Thỉnh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sôi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Mĩ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Thỉnh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chiêm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Thỉnh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tòi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tĩnh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mượt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triết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5995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" y="0"/>
            <a:ext cx="4770781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en-US" sz="36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3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548099"/>
            <a:ext cx="11958233" cy="1952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a) </a:t>
            </a:r>
            <a:r>
              <a:rPr lang="en-US" sz="3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Hoàn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cảnh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3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Sang </a:t>
            </a:r>
            <a:r>
              <a:rPr lang="en-US" sz="36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</a:t>
            </a:r>
            <a:r>
              <a:rPr lang="en-US" sz="3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Hữu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Thỉnh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mùa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1977, in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chiến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hào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phố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xuất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1991.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563120"/>
            <a:ext cx="119582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3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Phương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biểu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đạt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miêu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tả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biểu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0" y="3271951"/>
            <a:ext cx="11958233" cy="2557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c) </a:t>
            </a:r>
            <a:r>
              <a:rPr lang="en-US" sz="3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Bố</a:t>
            </a:r>
            <a:r>
              <a:rPr lang="en-US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cục</a:t>
            </a:r>
            <a:endParaRPr lang="en-US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1: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Khổ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1: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mùa</a:t>
            </a:r>
            <a:endParaRPr lang="en-US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2: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Khổ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2: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cảnh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phút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mùa</a:t>
            </a:r>
            <a:endParaRPr lang="en-US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3: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Khổ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3: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suy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ngẫm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cuộc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đời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lúc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chớm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5678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27199" y="0"/>
            <a:ext cx="38484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PHIẾU HỌC TẬP SỐ 1</a:t>
            </a:r>
            <a:endParaRPr lang="en-US" sz="280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5774" y="735498"/>
            <a:ext cx="1204622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4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Chép thuộc lòng đoạn kết bài thơ “</a:t>
            </a:r>
            <a:r>
              <a:rPr lang="vi-VN" sz="40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Ánh trăng</a:t>
            </a:r>
            <a:r>
              <a:rPr lang="vi-VN" sz="4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 của Nguyễn Duy</a:t>
            </a:r>
            <a:endParaRPr lang="en-US" sz="4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40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40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4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Ngửa</a:t>
            </a:r>
            <a:r>
              <a:rPr lang="en-US" sz="4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4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4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4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4000" b="1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”?</a:t>
            </a:r>
            <a:endParaRPr lang="en-US" sz="4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4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rưng</a:t>
            </a:r>
            <a:r>
              <a:rPr lang="en-US" sz="4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rưng</a:t>
            </a:r>
            <a:r>
              <a:rPr lang="en-US" sz="4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lộ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4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0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27199" y="0"/>
            <a:ext cx="38484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PHIẾU HỌC TẬP SỐ 2</a:t>
            </a:r>
            <a:endParaRPr lang="en-US" sz="280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5774" y="735498"/>
            <a:ext cx="1204622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4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19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1059</Words>
  <Application>Microsoft Office PowerPoint</Application>
  <PresentationFormat>Widescreen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9</cp:revision>
  <dcterms:created xsi:type="dcterms:W3CDTF">2020-06-29T16:18:03Z</dcterms:created>
  <dcterms:modified xsi:type="dcterms:W3CDTF">2020-06-30T02:55:08Z</dcterms:modified>
</cp:coreProperties>
</file>