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12: H</a:t>
            </a: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Ư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ƠNG LÀNG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 chất: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mộc mạc không màu mè.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F770E5-BB78-47AD-9A8C-CFB5F90F4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519" y="1752600"/>
            <a:ext cx="868256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9724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1073</cp:revision>
  <dcterms:created xsi:type="dcterms:W3CDTF">2008-09-09T22:52:10Z</dcterms:created>
  <dcterms:modified xsi:type="dcterms:W3CDTF">2022-07-30T13:47:33Z</dcterms:modified>
</cp:coreProperties>
</file>