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3" r:id="rId2"/>
    <p:sldId id="256" r:id="rId3"/>
    <p:sldId id="259" r:id="rId4"/>
    <p:sldId id="278" r:id="rId5"/>
    <p:sldId id="279" r:id="rId6"/>
    <p:sldId id="280" r:id="rId7"/>
    <p:sldId id="281" r:id="rId8"/>
    <p:sldId id="282" r:id="rId9"/>
    <p:sldId id="261" r:id="rId10"/>
    <p:sldId id="257" r:id="rId11"/>
    <p:sldId id="269" r:id="rId12"/>
    <p:sldId id="277" r:id="rId13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0.svg"/><Relationship Id="rId1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42.svg"/><Relationship Id="rId5" Type="http://schemas.openxmlformats.org/officeDocument/2006/relationships/image" Target="../media/image12.svg"/><Relationship Id="rId15" Type="http://schemas.openxmlformats.org/officeDocument/2006/relationships/image" Target="../media/image24.svg"/><Relationship Id="rId10" Type="http://schemas.openxmlformats.org/officeDocument/2006/relationships/image" Target="../media/image3.png"/><Relationship Id="rId9" Type="http://schemas.openxmlformats.org/officeDocument/2006/relationships/image" Target="../media/image22.svg"/></Relationships>
</file>

<file path=ppt/slides/_rels/slide10.xml.rels><?xml version="1.0" encoding="UTF-8" standalone="yes"?>
<Relationships xmlns="http://schemas.openxmlformats.org/package/2006/relationships"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6.svg"/><Relationship Id="rId10" Type="http://schemas.openxmlformats.org/officeDocument/2006/relationships/image" Target="../media/image20.png"/><Relationship Id="rId9" Type="http://schemas.openxmlformats.org/officeDocument/2006/relationships/image" Target="../media/image1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2.svg"/><Relationship Id="rId7" Type="http://schemas.openxmlformats.org/officeDocument/2006/relationships/image" Target="../media/image8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0.svg"/><Relationship Id="rId5" Type="http://schemas.openxmlformats.org/officeDocument/2006/relationships/image" Target="../media/image24.sv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0.svg"/><Relationship Id="rId1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42.svg"/><Relationship Id="rId5" Type="http://schemas.openxmlformats.org/officeDocument/2006/relationships/image" Target="../media/image12.svg"/><Relationship Id="rId15" Type="http://schemas.openxmlformats.org/officeDocument/2006/relationships/image" Target="../media/image24.svg"/><Relationship Id="rId10" Type="http://schemas.openxmlformats.org/officeDocument/2006/relationships/image" Target="../media/image3.png"/><Relationship Id="rId9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svg"/><Relationship Id="rId18" Type="http://schemas.openxmlformats.org/officeDocument/2006/relationships/image" Target="../media/image11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24" Type="http://schemas.openxmlformats.org/officeDocument/2006/relationships/image" Target="../media/image3.png"/><Relationship Id="rId5" Type="http://schemas.openxmlformats.org/officeDocument/2006/relationships/image" Target="../media/image4.svg"/><Relationship Id="rId23" Type="http://schemas.openxmlformats.org/officeDocument/2006/relationships/image" Target="../media/image22.svg"/><Relationship Id="rId10" Type="http://schemas.openxmlformats.org/officeDocument/2006/relationships/image" Target="../media/image1.png"/><Relationship Id="rId4" Type="http://schemas.openxmlformats.org/officeDocument/2006/relationships/image" Target="../media/image7.png"/><Relationship Id="rId9" Type="http://schemas.openxmlformats.org/officeDocument/2006/relationships/image" Target="../media/image8.svg"/><Relationship Id="rId14" Type="http://schemas.openxmlformats.org/officeDocument/2006/relationships/image" Target="../media/image10.png"/><Relationship Id="rId2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2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2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2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2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2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4.sv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304800" y="7758541"/>
            <a:ext cx="2115049" cy="25179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172088">
            <a:off x="15560321" y="8860357"/>
            <a:ext cx="2790951" cy="15375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53240" y="0"/>
            <a:ext cx="2174771" cy="25890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1380225">
            <a:off x="-666384" y="80283"/>
            <a:ext cx="2478870" cy="2172391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981199" y="3495572"/>
            <a:ext cx="14173199" cy="31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245"/>
              </a:lnSpc>
            </a:pPr>
            <a:r>
              <a:rPr lang="en-US" sz="7200" b="1" spc="48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spc="48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419418" y="6026971"/>
            <a:ext cx="3194095" cy="6703528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14401800" y="144851"/>
            <a:ext cx="3314379" cy="3442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5"/>
          <p:cNvSpPr txBox="1"/>
          <p:nvPr/>
        </p:nvSpPr>
        <p:spPr>
          <a:xfrm>
            <a:off x="4800600" y="647700"/>
            <a:ext cx="8574499" cy="12182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514"/>
              </a:lnSpc>
            </a:pPr>
            <a:r>
              <a:rPr lang="en-US" sz="4800" b="1" i="1" spc="37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Kể lại toàn bộ câu </a:t>
            </a:r>
            <a:r>
              <a:rPr lang="en-US" sz="4800" b="1" i="1" spc="37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endParaRPr lang="en-US" sz="4800" b="1" i="1" spc="37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28825" y="8663869"/>
            <a:ext cx="2115049" cy="2517916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530026" y="-230258"/>
            <a:ext cx="2115049" cy="2517916"/>
          </a:xfrm>
          <a:prstGeom prst="rect">
            <a:avLst/>
          </a:prstGeom>
        </p:spPr>
      </p:pic>
      <p:pic>
        <p:nvPicPr>
          <p:cNvPr id="19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flipH="1">
            <a:off x="1028699" y="4923089"/>
            <a:ext cx="3968906" cy="537357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558790" y="2236053"/>
            <a:ext cx="807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 KỂ CHUYỆN TRƯỚC LỚP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399" y="3344788"/>
            <a:ext cx="8983981" cy="56149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329" y="8664186"/>
            <a:ext cx="19178618" cy="1999829"/>
            <a:chOff x="0" y="0"/>
            <a:chExt cx="186375649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19289335"/>
            </a:xfrm>
            <a:custGeom>
              <a:avLst/>
              <a:gdLst/>
              <a:ahLst/>
              <a:cxnLst/>
              <a:rect l="l" t="t" r="r" b="b"/>
              <a:pathLst>
                <a:path w="186230868" h="19289335">
                  <a:moveTo>
                    <a:pt x="0" y="0"/>
                  </a:moveTo>
                  <a:lnTo>
                    <a:pt x="186230868" y="0"/>
                  </a:lnTo>
                  <a:lnTo>
                    <a:pt x="18623086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19434115"/>
            </a:xfrm>
            <a:custGeom>
              <a:avLst/>
              <a:gdLst/>
              <a:ahLst/>
              <a:cxnLst/>
              <a:rect l="l" t="t" r="r" b="b"/>
              <a:pathLst>
                <a:path w="186375650" h="19434115">
                  <a:moveTo>
                    <a:pt x="186230865" y="19289336"/>
                  </a:moveTo>
                  <a:lnTo>
                    <a:pt x="186375650" y="19289336"/>
                  </a:lnTo>
                  <a:lnTo>
                    <a:pt x="186375650" y="19434115"/>
                  </a:lnTo>
                  <a:lnTo>
                    <a:pt x="186230865" y="19434115"/>
                  </a:lnTo>
                  <a:lnTo>
                    <a:pt x="186230865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19289336"/>
                  </a:lnTo>
                  <a:lnTo>
                    <a:pt x="186230865" y="19289336"/>
                  </a:lnTo>
                  <a:lnTo>
                    <a:pt x="186230865" y="144780"/>
                  </a:lnTo>
                  <a:close/>
                  <a:moveTo>
                    <a:pt x="144780" y="19289336"/>
                  </a:moveTo>
                  <a:lnTo>
                    <a:pt x="186230865" y="19289336"/>
                  </a:lnTo>
                  <a:lnTo>
                    <a:pt x="186230865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2613952">
            <a:off x="15312001" y="7987076"/>
            <a:ext cx="3894598" cy="21455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434613">
            <a:off x="-1419711" y="7436763"/>
            <a:ext cx="3704166" cy="324619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flipH="1">
            <a:off x="12419238" y="977803"/>
            <a:ext cx="4840062" cy="868629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782127" y="610403"/>
            <a:ext cx="10190663" cy="255693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174005" y="1498977"/>
            <a:ext cx="9406906" cy="1100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14"/>
              </a:lnSpc>
            </a:pPr>
            <a:r>
              <a:rPr lang="en-US" sz="6400" b="1" spc="37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spc="37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-1735507">
            <a:off x="15412562" y="-2056084"/>
            <a:ext cx="3693475" cy="411216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304800" y="7758541"/>
            <a:ext cx="2115049" cy="251791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1172088">
            <a:off x="15560321" y="8860357"/>
            <a:ext cx="2790951" cy="15375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6353240" y="0"/>
            <a:ext cx="2174771" cy="25890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1380225">
            <a:off x="-666384" y="80283"/>
            <a:ext cx="2478870" cy="2172391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981199" y="3495572"/>
            <a:ext cx="14173199" cy="2948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245"/>
              </a:lnSpc>
            </a:pPr>
            <a:r>
              <a:rPr lang="en-US" sz="7200" b="1" spc="48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</a:t>
            </a:r>
          </a:p>
          <a:p>
            <a:pPr algn="ctr">
              <a:lnSpc>
                <a:spcPts val="12245"/>
              </a:lnSpc>
            </a:pPr>
            <a:r>
              <a:rPr lang="en-US" sz="7200" b="1" spc="48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BÀI HỌC SAU!</a:t>
            </a:r>
            <a:endParaRPr lang="en-US" sz="7200" b="1" spc="48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419418" y="6026971"/>
            <a:ext cx="3194095" cy="6703528"/>
          </a:xfrm>
          <a:prstGeom prst="rect">
            <a:avLst/>
          </a:prstGeom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14401800" y="144851"/>
            <a:ext cx="3314379" cy="344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23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56175">
            <a:off x="-467102" y="5590039"/>
            <a:ext cx="3204195" cy="444552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804858" flipH="1">
            <a:off x="15725999" y="449197"/>
            <a:ext cx="3697013" cy="652478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158307" y="5947953"/>
            <a:ext cx="3124947" cy="43511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541965">
            <a:off x="-458981" y="-348558"/>
            <a:ext cx="2975361" cy="533978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3810019" y="-1258958"/>
            <a:ext cx="2115049" cy="251791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552124" y="4650366"/>
            <a:ext cx="13087668" cy="32582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8600" b="1" spc="52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 CHUYỆN</a:t>
            </a:r>
          </a:p>
          <a:p>
            <a:pPr algn="ctr">
              <a:lnSpc>
                <a:spcPct val="125000"/>
              </a:lnSpc>
            </a:pPr>
            <a:r>
              <a:rPr lang="en-US" sz="8600" b="1" spc="52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RỒNG CHÁU TIÊN</a:t>
            </a:r>
            <a:endParaRPr lang="en-US" sz="8600" b="1" spc="52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3129692" y="7769084"/>
            <a:ext cx="2115049" cy="251791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5498655" y="531041"/>
            <a:ext cx="7315200" cy="183545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68110" y="1139513"/>
            <a:ext cx="6504177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7200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32</a:t>
            </a:r>
            <a:endParaRPr lang="en-US" sz="7200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 rot="-1735507">
            <a:off x="12026752" y="8545344"/>
            <a:ext cx="3693475" cy="411216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 rot="1172088">
            <a:off x="16419365" y="4728951"/>
            <a:ext cx="1679870" cy="925455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 rot="-2922840">
            <a:off x="-599164" y="4267473"/>
            <a:ext cx="1636855" cy="1434481"/>
          </a:xfrm>
          <a:prstGeom prst="rect">
            <a:avLst/>
          </a:prstGeom>
        </p:spPr>
      </p:pic>
      <p:sp>
        <p:nvSpPr>
          <p:cNvPr id="17" name="TextBox 12"/>
          <p:cNvSpPr txBox="1"/>
          <p:nvPr/>
        </p:nvSpPr>
        <p:spPr>
          <a:xfrm>
            <a:off x="5498655" y="3103227"/>
            <a:ext cx="7443089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</a:pPr>
            <a:r>
              <a:rPr lang="en-US" sz="64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64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nói </a:t>
            </a:r>
            <a:r>
              <a:rPr lang="en-US" sz="64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64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nghe</a:t>
            </a:r>
            <a:endParaRPr lang="en-US" sz="64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719" y="3390900"/>
            <a:ext cx="12068049" cy="6477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00" y="4931562"/>
            <a:ext cx="3429000" cy="53554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" r="3983" b="21795"/>
          <a:stretch/>
        </p:blipFill>
        <p:spPr>
          <a:xfrm>
            <a:off x="5410200" y="3543300"/>
            <a:ext cx="7517567" cy="4495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06683" y="80391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Âu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Cơ là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3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00" y="4931562"/>
            <a:ext cx="3429000" cy="53554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28624" y="8035118"/>
            <a:ext cx="7480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2. Bà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Âu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Cơ sinh con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kì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như thế nào?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24"/>
          <a:stretch/>
        </p:blipFill>
        <p:spPr>
          <a:xfrm>
            <a:off x="5206583" y="3432095"/>
            <a:ext cx="7924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0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00" y="4931562"/>
            <a:ext cx="3429000" cy="53554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54285" y="8021471"/>
            <a:ext cx="793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Âu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Cơ thế nào?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124" y="3367413"/>
            <a:ext cx="7957718" cy="447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9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00" y="4931562"/>
            <a:ext cx="3429000" cy="53554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50697" y="8017489"/>
            <a:ext cx="793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vua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đầu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ta là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111" y="3532091"/>
            <a:ext cx="7745091" cy="414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8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11483374" y="4804796"/>
            <a:ext cx="11609422" cy="1999829"/>
            <a:chOff x="0" y="0"/>
            <a:chExt cx="112819053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12674278" cy="19289335"/>
            </a:xfrm>
            <a:custGeom>
              <a:avLst/>
              <a:gdLst/>
              <a:ahLst/>
              <a:cxnLst/>
              <a:rect l="l" t="t" r="r" b="b"/>
              <a:pathLst>
                <a:path w="112674278" h="19289335">
                  <a:moveTo>
                    <a:pt x="0" y="0"/>
                  </a:moveTo>
                  <a:lnTo>
                    <a:pt x="112674278" y="0"/>
                  </a:lnTo>
                  <a:lnTo>
                    <a:pt x="11267427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12819049" cy="19434115"/>
            </a:xfrm>
            <a:custGeom>
              <a:avLst/>
              <a:gdLst/>
              <a:ahLst/>
              <a:cxnLst/>
              <a:rect l="l" t="t" r="r" b="b"/>
              <a:pathLst>
                <a:path w="112819049" h="19434115">
                  <a:moveTo>
                    <a:pt x="112674276" y="19289336"/>
                  </a:moveTo>
                  <a:lnTo>
                    <a:pt x="112819049" y="19289336"/>
                  </a:lnTo>
                  <a:lnTo>
                    <a:pt x="112819049" y="19434115"/>
                  </a:lnTo>
                  <a:lnTo>
                    <a:pt x="112674276" y="19434115"/>
                  </a:lnTo>
                  <a:lnTo>
                    <a:pt x="112674276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12674276" y="144780"/>
                  </a:moveTo>
                  <a:lnTo>
                    <a:pt x="112819049" y="144780"/>
                  </a:lnTo>
                  <a:lnTo>
                    <a:pt x="112819049" y="19289336"/>
                  </a:lnTo>
                  <a:lnTo>
                    <a:pt x="112674276" y="19289336"/>
                  </a:lnTo>
                  <a:lnTo>
                    <a:pt x="112674276" y="144780"/>
                  </a:lnTo>
                  <a:close/>
                  <a:moveTo>
                    <a:pt x="144780" y="19289336"/>
                  </a:moveTo>
                  <a:lnTo>
                    <a:pt x="112674276" y="19289336"/>
                  </a:lnTo>
                  <a:lnTo>
                    <a:pt x="112674276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12674276" y="0"/>
                  </a:moveTo>
                  <a:lnTo>
                    <a:pt x="112819049" y="0"/>
                  </a:lnTo>
                  <a:lnTo>
                    <a:pt x="112819049" y="144780"/>
                  </a:lnTo>
                  <a:lnTo>
                    <a:pt x="112674276" y="144780"/>
                  </a:lnTo>
                  <a:lnTo>
                    <a:pt x="112674276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12674276" y="0"/>
                  </a:lnTo>
                  <a:lnTo>
                    <a:pt x="112674276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04800" y="4931562"/>
            <a:ext cx="3429000" cy="53554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524000" y="952500"/>
            <a:ext cx="13425488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tranh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hỏi, kể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4800" b="1" i="1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800" b="1" i="1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735507">
            <a:off x="15041932" y="-2056084"/>
            <a:ext cx="3693475" cy="41121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60802" y="7904060"/>
            <a:ext cx="87177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5. Vì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người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gọi là “con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Rồng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gọi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là “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”?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555" y="3390900"/>
            <a:ext cx="8536199" cy="451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7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8329" y="8664186"/>
            <a:ext cx="19178618" cy="1999829"/>
            <a:chOff x="0" y="0"/>
            <a:chExt cx="186375649" cy="19434115"/>
          </a:xfrm>
        </p:grpSpPr>
        <p:sp>
          <p:nvSpPr>
            <p:cNvPr id="3" name="Freeform 3"/>
            <p:cNvSpPr/>
            <p:nvPr/>
          </p:nvSpPr>
          <p:spPr>
            <a:xfrm>
              <a:off x="72390" y="72390"/>
              <a:ext cx="186230868" cy="19289335"/>
            </a:xfrm>
            <a:custGeom>
              <a:avLst/>
              <a:gdLst/>
              <a:ahLst/>
              <a:cxnLst/>
              <a:rect l="l" t="t" r="r" b="b"/>
              <a:pathLst>
                <a:path w="186230868" h="19289335">
                  <a:moveTo>
                    <a:pt x="0" y="0"/>
                  </a:moveTo>
                  <a:lnTo>
                    <a:pt x="186230868" y="0"/>
                  </a:lnTo>
                  <a:lnTo>
                    <a:pt x="186230868" y="19289335"/>
                  </a:lnTo>
                  <a:lnTo>
                    <a:pt x="0" y="19289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186375650" cy="19434115"/>
            </a:xfrm>
            <a:custGeom>
              <a:avLst/>
              <a:gdLst/>
              <a:ahLst/>
              <a:cxnLst/>
              <a:rect l="l" t="t" r="r" b="b"/>
              <a:pathLst>
                <a:path w="186375650" h="19434115">
                  <a:moveTo>
                    <a:pt x="186230865" y="19289336"/>
                  </a:moveTo>
                  <a:lnTo>
                    <a:pt x="186375650" y="19289336"/>
                  </a:lnTo>
                  <a:lnTo>
                    <a:pt x="186375650" y="19434115"/>
                  </a:lnTo>
                  <a:lnTo>
                    <a:pt x="186230865" y="19434115"/>
                  </a:lnTo>
                  <a:lnTo>
                    <a:pt x="186230865" y="1928933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19289336"/>
                  </a:lnTo>
                  <a:lnTo>
                    <a:pt x="0" y="19289336"/>
                  </a:lnTo>
                  <a:lnTo>
                    <a:pt x="0" y="144780"/>
                  </a:lnTo>
                  <a:close/>
                  <a:moveTo>
                    <a:pt x="0" y="19289336"/>
                  </a:moveTo>
                  <a:lnTo>
                    <a:pt x="144780" y="19289336"/>
                  </a:lnTo>
                  <a:lnTo>
                    <a:pt x="144780" y="19434115"/>
                  </a:lnTo>
                  <a:lnTo>
                    <a:pt x="0" y="19434115"/>
                  </a:lnTo>
                  <a:lnTo>
                    <a:pt x="0" y="19289336"/>
                  </a:lnTo>
                  <a:close/>
                  <a:moveTo>
                    <a:pt x="186230865" y="144780"/>
                  </a:moveTo>
                  <a:lnTo>
                    <a:pt x="186375650" y="144780"/>
                  </a:lnTo>
                  <a:lnTo>
                    <a:pt x="186375650" y="19289336"/>
                  </a:lnTo>
                  <a:lnTo>
                    <a:pt x="186230865" y="19289336"/>
                  </a:lnTo>
                  <a:lnTo>
                    <a:pt x="186230865" y="144780"/>
                  </a:lnTo>
                  <a:close/>
                  <a:moveTo>
                    <a:pt x="144780" y="19289336"/>
                  </a:moveTo>
                  <a:lnTo>
                    <a:pt x="186230865" y="19289336"/>
                  </a:lnTo>
                  <a:lnTo>
                    <a:pt x="186230865" y="19434115"/>
                  </a:lnTo>
                  <a:lnTo>
                    <a:pt x="144780" y="19434115"/>
                  </a:lnTo>
                  <a:lnTo>
                    <a:pt x="144780" y="19289336"/>
                  </a:lnTo>
                  <a:close/>
                  <a:moveTo>
                    <a:pt x="186230865" y="0"/>
                  </a:moveTo>
                  <a:lnTo>
                    <a:pt x="186375650" y="0"/>
                  </a:lnTo>
                  <a:lnTo>
                    <a:pt x="186375650" y="144780"/>
                  </a:lnTo>
                  <a:lnTo>
                    <a:pt x="186230865" y="144780"/>
                  </a:lnTo>
                  <a:lnTo>
                    <a:pt x="186230865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86230865" y="0"/>
                  </a:lnTo>
                  <a:lnTo>
                    <a:pt x="186230865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C94827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2613952">
            <a:off x="15312001" y="7987076"/>
            <a:ext cx="3894598" cy="21455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434613">
            <a:off x="-1419711" y="7436763"/>
            <a:ext cx="3704166" cy="324619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4112702" y="493528"/>
            <a:ext cx="10190663" cy="255693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4397527" y="1436621"/>
            <a:ext cx="9406906" cy="1077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14"/>
              </a:lnSpc>
            </a:pPr>
            <a:r>
              <a:rPr lang="en-US" sz="5600" b="1" spc="37" dirty="0" smtClean="0">
                <a:solidFill>
                  <a:srgbClr val="C948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KỂ CHUYỆN THEO NHÓM</a:t>
            </a:r>
            <a:endParaRPr lang="en-US" sz="5600" b="1" spc="37" dirty="0">
              <a:solidFill>
                <a:srgbClr val="C9482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77" y="3247030"/>
            <a:ext cx="8338206" cy="5433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245</Words>
  <Application>Microsoft Office PowerPoint</Application>
  <PresentationFormat>Custom</PresentationFormat>
  <Paragraphs>22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Ha_PC</cp:lastModifiedBy>
  <cp:revision>6</cp:revision>
  <dcterms:created xsi:type="dcterms:W3CDTF">2006-08-16T00:00:00Z</dcterms:created>
  <dcterms:modified xsi:type="dcterms:W3CDTF">2021-11-06T06:40:51Z</dcterms:modified>
  <dc:identifier>DAEt-d3kjac</dc:identifier>
</cp:coreProperties>
</file>