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9"/>
  </p:notesMasterIdLst>
  <p:sldIdLst>
    <p:sldId id="270" r:id="rId2"/>
    <p:sldId id="283" r:id="rId3"/>
    <p:sldId id="284" r:id="rId4"/>
    <p:sldId id="285" r:id="rId5"/>
    <p:sldId id="291" r:id="rId6"/>
    <p:sldId id="292" r:id="rId7"/>
    <p:sldId id="293" r:id="rId8"/>
    <p:sldId id="290" r:id="rId9"/>
    <p:sldId id="256" r:id="rId10"/>
    <p:sldId id="258" r:id="rId11"/>
    <p:sldId id="257" r:id="rId12"/>
    <p:sldId id="275" r:id="rId13"/>
    <p:sldId id="274" r:id="rId14"/>
    <p:sldId id="259" r:id="rId15"/>
    <p:sldId id="281" r:id="rId16"/>
    <p:sldId id="282" r:id="rId17"/>
    <p:sldId id="272" r:id="rId18"/>
    <p:sldId id="265" r:id="rId19"/>
    <p:sldId id="276" r:id="rId20"/>
    <p:sldId id="277" r:id="rId21"/>
    <p:sldId id="278" r:id="rId22"/>
    <p:sldId id="279" r:id="rId23"/>
    <p:sldId id="273" r:id="rId24"/>
    <p:sldId id="267" r:id="rId25"/>
    <p:sldId id="280" r:id="rId26"/>
    <p:sldId id="262" r:id="rId27"/>
    <p:sldId id="271" r:id="rId28"/>
  </p:sldIdLst>
  <p:sldSz cx="18288000" cy="10287000"/>
  <p:notesSz cx="6858000" cy="9144000"/>
  <p:embeddedFontLst>
    <p:embeddedFont>
      <p:font typeface="Calibri" panose="020F0502020204030204" pitchFamily="34"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6" d="100"/>
          <a:sy n="56" d="100"/>
        </p:scale>
        <p:origin x="610"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196714-E1D7-446C-A655-FC39C5F0343D}" type="datetimeFigureOut">
              <a:rPr lang="en-US" smtClean="0"/>
              <a:t>12/2/2021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1A97EE-C0B2-4B4B-8147-BD2C92B33C28}" type="slidenum">
              <a:rPr lang="en-US" smtClean="0"/>
              <a:t>‹#›</a:t>
            </a:fld>
            <a:endParaRPr lang="en-US"/>
          </a:p>
        </p:txBody>
      </p:sp>
    </p:spTree>
    <p:extLst>
      <p:ext uri="{BB962C8B-B14F-4D97-AF65-F5344CB8AC3E}">
        <p14:creationId xmlns:p14="http://schemas.microsoft.com/office/powerpoint/2010/main" val="3145240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8" name="Google Shape;8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4652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74810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6" name="Google Shape;11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984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6" name="Google Shape;11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0149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6" name="Google Shape;11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6768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6" name="Google Shape;11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506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9" name="Google Shape;17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5280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0.svg"/><Relationship Id="rId5" Type="http://schemas.openxmlformats.org/officeDocument/2006/relationships/image" Target="../media/image3.png"/><Relationship Id="rId10" Type="http://schemas.openxmlformats.org/officeDocument/2006/relationships/image" Target="../media/image11.svg"/><Relationship Id="rId4" Type="http://schemas.openxmlformats.org/officeDocument/2006/relationships/image" Target="../media/image3.sv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3.svg"/><Relationship Id="rId7" Type="http://schemas.openxmlformats.org/officeDocument/2006/relationships/image" Target="../media/image4.png"/><Relationship Id="rId12" Type="http://schemas.openxmlformats.org/officeDocument/2006/relationships/image" Target="../media/image26.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9.svg"/><Relationship Id="rId11" Type="http://schemas.openxmlformats.org/officeDocument/2006/relationships/image" Target="../media/image33.png"/><Relationship Id="rId10" Type="http://schemas.openxmlformats.org/officeDocument/2006/relationships/image" Target="../media/image11.svg"/><Relationship Id="rId4" Type="http://schemas.openxmlformats.org/officeDocument/2006/relationships/image" Target="../media/image32.png"/><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3.svg"/><Relationship Id="rId7"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36.png"/><Relationship Id="rId10" Type="http://schemas.openxmlformats.org/officeDocument/2006/relationships/image" Target="../media/image11.svg"/><Relationship Id="rId4" Type="http://schemas.openxmlformats.org/officeDocument/2006/relationships/image" Target="../media/image4.png"/><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3.svg"/><Relationship Id="rId7"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9.svg"/><Relationship Id="rId10" Type="http://schemas.openxmlformats.org/officeDocument/2006/relationships/image" Target="../media/image11.svg"/><Relationship Id="rId4" Type="http://schemas.openxmlformats.org/officeDocument/2006/relationships/image" Target="../media/image4.png"/><Relationship Id="rId9"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3.svg"/><Relationship Id="rId7"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9.svg"/><Relationship Id="rId10" Type="http://schemas.openxmlformats.org/officeDocument/2006/relationships/image" Target="../media/image11.svg"/><Relationship Id="rId4" Type="http://schemas.openxmlformats.org/officeDocument/2006/relationships/image" Target="../media/image4.png"/><Relationship Id="rId9"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10" Type="http://schemas.openxmlformats.org/officeDocument/2006/relationships/image" Target="../media/image11.svg"/><Relationship Id="rId4" Type="http://schemas.openxmlformats.org/officeDocument/2006/relationships/image" Target="../media/image4.png"/><Relationship Id="rId9"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5.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9.svg"/><Relationship Id="rId10" Type="http://schemas.openxmlformats.org/officeDocument/2006/relationships/image" Target="../media/image11.sv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5.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9.svg"/><Relationship Id="rId10" Type="http://schemas.openxmlformats.org/officeDocument/2006/relationships/image" Target="../media/image11.sv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3.svg"/><Relationship Id="rId7" Type="http://schemas.openxmlformats.org/officeDocument/2006/relationships/image" Target="../media/image4.png"/><Relationship Id="rId12" Type="http://schemas.openxmlformats.org/officeDocument/2006/relationships/image" Target="../media/image26.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9.svg"/><Relationship Id="rId11" Type="http://schemas.openxmlformats.org/officeDocument/2006/relationships/image" Target="../media/image33.png"/><Relationship Id="rId10" Type="http://schemas.openxmlformats.org/officeDocument/2006/relationships/image" Target="../media/image11.svg"/><Relationship Id="rId4" Type="http://schemas.openxmlformats.org/officeDocument/2006/relationships/image" Target="../media/image32.png"/><Relationship Id="rId9" Type="http://schemas.openxmlformats.org/officeDocument/2006/relationships/image" Target="../media/image5.png"/></Relationships>
</file>

<file path=ppt/slides/_rels/slide18.xml.rels><?xml version="1.0" encoding="UTF-8" standalone="yes"?>
<Relationships xmlns="http://schemas.openxmlformats.org/package/2006/relationships"><Relationship Id="rId13" Type="http://schemas.openxmlformats.org/officeDocument/2006/relationships/image" Target="../media/image39.png"/><Relationship Id="rId3" Type="http://schemas.openxmlformats.org/officeDocument/2006/relationships/image" Target="../media/image3.svg"/><Relationship Id="rId12" Type="http://schemas.openxmlformats.org/officeDocument/2006/relationships/image" Target="../media/image38.png"/><Relationship Id="rId7" Type="http://schemas.openxmlformats.org/officeDocument/2006/relationships/image" Target="../media/image45.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9.svg"/><Relationship Id="rId5" Type="http://schemas.openxmlformats.org/officeDocument/2006/relationships/image" Target="../media/image43.svg"/><Relationship Id="rId10" Type="http://schemas.openxmlformats.org/officeDocument/2006/relationships/image" Target="../media/image4.png"/><Relationship Id="rId4" Type="http://schemas.openxmlformats.org/officeDocument/2006/relationships/image" Target="../media/image37.png"/><Relationship Id="rId9" Type="http://schemas.openxmlformats.org/officeDocument/2006/relationships/image" Target="../media/image11.svg"/></Relationships>
</file>

<file path=ppt/slides/_rels/slide1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svg"/><Relationship Id="rId7" Type="http://schemas.openxmlformats.org/officeDocument/2006/relationships/image" Target="../media/image45.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9.svg"/><Relationship Id="rId5" Type="http://schemas.openxmlformats.org/officeDocument/2006/relationships/image" Target="../media/image43.svg"/><Relationship Id="rId10" Type="http://schemas.openxmlformats.org/officeDocument/2006/relationships/image" Target="../media/image4.png"/><Relationship Id="rId4" Type="http://schemas.openxmlformats.org/officeDocument/2006/relationships/image" Target="../media/image37.png"/><Relationship Id="rId9" Type="http://schemas.openxmlformats.org/officeDocument/2006/relationships/image" Target="../media/image11.sv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svg"/><Relationship Id="rId7" Type="http://schemas.openxmlformats.org/officeDocument/2006/relationships/image" Target="../media/image45.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9.svg"/><Relationship Id="rId5" Type="http://schemas.openxmlformats.org/officeDocument/2006/relationships/image" Target="../media/image43.svg"/><Relationship Id="rId10" Type="http://schemas.openxmlformats.org/officeDocument/2006/relationships/image" Target="../media/image4.png"/><Relationship Id="rId4" Type="http://schemas.openxmlformats.org/officeDocument/2006/relationships/image" Target="../media/image37.png"/><Relationship Id="rId9" Type="http://schemas.openxmlformats.org/officeDocument/2006/relationships/image" Target="../media/image11.svg"/></Relationships>
</file>

<file path=ppt/slides/_rels/slide2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svg"/><Relationship Id="rId7" Type="http://schemas.openxmlformats.org/officeDocument/2006/relationships/image" Target="../media/image45.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9.svg"/><Relationship Id="rId5" Type="http://schemas.openxmlformats.org/officeDocument/2006/relationships/image" Target="../media/image43.svg"/><Relationship Id="rId10" Type="http://schemas.openxmlformats.org/officeDocument/2006/relationships/image" Target="../media/image4.png"/><Relationship Id="rId4" Type="http://schemas.openxmlformats.org/officeDocument/2006/relationships/image" Target="../media/image37.png"/><Relationship Id="rId9" Type="http://schemas.openxmlformats.org/officeDocument/2006/relationships/image" Target="../media/image11.svg"/></Relationships>
</file>

<file path=ppt/slides/_rels/slide22.xml.rels><?xml version="1.0" encoding="UTF-8" standalone="yes"?>
<Relationships xmlns="http://schemas.openxmlformats.org/package/2006/relationships"><Relationship Id="rId3" Type="http://schemas.openxmlformats.org/officeDocument/2006/relationships/image" Target="../media/image3.svg"/><Relationship Id="rId12" Type="http://schemas.openxmlformats.org/officeDocument/2006/relationships/image" Target="../media/image39.png"/><Relationship Id="rId7" Type="http://schemas.openxmlformats.org/officeDocument/2006/relationships/image" Target="../media/image45.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9.svg"/><Relationship Id="rId5" Type="http://schemas.openxmlformats.org/officeDocument/2006/relationships/image" Target="../media/image43.svg"/><Relationship Id="rId10" Type="http://schemas.openxmlformats.org/officeDocument/2006/relationships/image" Target="../media/image4.png"/><Relationship Id="rId4" Type="http://schemas.openxmlformats.org/officeDocument/2006/relationships/image" Target="../media/image37.png"/><Relationship Id="rId9" Type="http://schemas.openxmlformats.org/officeDocument/2006/relationships/image" Target="../media/image11.svg"/></Relationships>
</file>

<file path=ppt/slides/_rels/slide2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3.svg"/><Relationship Id="rId7" Type="http://schemas.openxmlformats.org/officeDocument/2006/relationships/image" Target="../media/image4.png"/><Relationship Id="rId12" Type="http://schemas.openxmlformats.org/officeDocument/2006/relationships/image" Target="../media/image26.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9.svg"/><Relationship Id="rId11" Type="http://schemas.openxmlformats.org/officeDocument/2006/relationships/image" Target="../media/image33.png"/><Relationship Id="rId10" Type="http://schemas.openxmlformats.org/officeDocument/2006/relationships/image" Target="../media/image11.svg"/><Relationship Id="rId4" Type="http://schemas.openxmlformats.org/officeDocument/2006/relationships/image" Target="../media/image32.png"/><Relationship Id="rId9" Type="http://schemas.openxmlformats.org/officeDocument/2006/relationships/image" Target="../media/image5.png"/></Relationships>
</file>

<file path=ppt/slides/_rels/slide24.xml.rels><?xml version="1.0" encoding="UTF-8" standalone="yes"?>
<Relationships xmlns="http://schemas.openxmlformats.org/package/2006/relationships"><Relationship Id="rId13" Type="http://schemas.openxmlformats.org/officeDocument/2006/relationships/image" Target="../media/image9.svg"/><Relationship Id="rId3" Type="http://schemas.openxmlformats.org/officeDocument/2006/relationships/image" Target="../media/image11.svg"/><Relationship Id="rId12"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59.svg"/><Relationship Id="rId5" Type="http://schemas.openxmlformats.org/officeDocument/2006/relationships/image" Target="../media/image13.svg"/><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13" Type="http://schemas.openxmlformats.org/officeDocument/2006/relationships/image" Target="../media/image9.svg"/><Relationship Id="rId3" Type="http://schemas.openxmlformats.org/officeDocument/2006/relationships/image" Target="../media/image11.svg"/><Relationship Id="rId12"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59.svg"/><Relationship Id="rId5" Type="http://schemas.openxmlformats.org/officeDocument/2006/relationships/image" Target="../media/image13.sv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svg"/><Relationship Id="rId7" Type="http://schemas.openxmlformats.org/officeDocument/2006/relationships/image" Target="../media/image9.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1.svg"/><Relationship Id="rId4" Type="http://schemas.openxmlformats.org/officeDocument/2006/relationships/image" Target="../media/image41.png"/><Relationship Id="rId9" Type="http://schemas.openxmlformats.org/officeDocument/2006/relationships/image" Target="../media/image11.svg"/></Relationships>
</file>

<file path=ppt/slides/_rels/slide2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0.svg"/><Relationship Id="rId5" Type="http://schemas.openxmlformats.org/officeDocument/2006/relationships/image" Target="../media/image3.png"/><Relationship Id="rId10" Type="http://schemas.openxmlformats.org/officeDocument/2006/relationships/image" Target="../media/image11.svg"/><Relationship Id="rId4" Type="http://schemas.openxmlformats.org/officeDocument/2006/relationships/image" Target="../media/image3.svg"/><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slide" Target="slide26.xml"/><Relationship Id="rId18" Type="http://schemas.openxmlformats.org/officeDocument/2006/relationships/slide" Target="slide8.xml"/><Relationship Id="rId3" Type="http://schemas.openxmlformats.org/officeDocument/2006/relationships/image" Target="../media/image12.png"/><Relationship Id="rId21" Type="http://schemas.openxmlformats.org/officeDocument/2006/relationships/slide" Target="slide6.xml"/><Relationship Id="rId7" Type="http://schemas.openxmlformats.org/officeDocument/2006/relationships/slide" Target="slide10.xml"/><Relationship Id="rId12" Type="http://schemas.openxmlformats.org/officeDocument/2006/relationships/image" Target="../media/image18.png"/><Relationship Id="rId17" Type="http://schemas.openxmlformats.org/officeDocument/2006/relationships/image" Target="../media/image11.png"/><Relationship Id="rId2" Type="http://schemas.openxmlformats.org/officeDocument/2006/relationships/notesSlide" Target="../notesSlides/notesSlide2.xml"/><Relationship Id="rId16" Type="http://schemas.openxmlformats.org/officeDocument/2006/relationships/image" Target="../media/image20.png"/><Relationship Id="rId20"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slide" Target="slide5.xml"/><Relationship Id="rId5" Type="http://schemas.openxmlformats.org/officeDocument/2006/relationships/image" Target="../media/image14.png"/><Relationship Id="rId15" Type="http://schemas.openxmlformats.org/officeDocument/2006/relationships/slide" Target="slide18.xml"/><Relationship Id="rId10" Type="http://schemas.openxmlformats.org/officeDocument/2006/relationships/image" Target="../media/image17.png"/><Relationship Id="rId19" Type="http://schemas.openxmlformats.org/officeDocument/2006/relationships/image" Target="../media/image21.png"/><Relationship Id="rId4" Type="http://schemas.openxmlformats.org/officeDocument/2006/relationships/image" Target="../media/image13.png"/><Relationship Id="rId9" Type="http://schemas.openxmlformats.org/officeDocument/2006/relationships/slide" Target="slide14.xml"/><Relationship Id="rId14" Type="http://schemas.openxmlformats.org/officeDocument/2006/relationships/image" Target="../media/image19.png"/><Relationship Id="rId22"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slide" Target="slide10.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slide" Target="slide10.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slide" Target="slide10.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slide" Target="slide10.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31.png"/><Relationship Id="rId12" Type="http://schemas.openxmlformats.org/officeDocument/2006/relationships/image" Target="../media/image11.svg"/><Relationship Id="rId2" Type="http://schemas.openxmlformats.org/officeDocument/2006/relationships/image" Target="../media/image29.jpe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5.png"/><Relationship Id="rId5" Type="http://schemas.openxmlformats.org/officeDocument/2006/relationships/image" Target="../media/image30.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678" b="15051"/>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2118979">
            <a:off x="12957919" y="-3980125"/>
            <a:ext cx="7764151" cy="7453585"/>
          </a:xfrm>
          <a:prstGeom prst="rect">
            <a:avLst/>
          </a:prstGeom>
        </p:spPr>
      </p:pic>
      <p:grpSp>
        <p:nvGrpSpPr>
          <p:cNvPr id="4" name="Group 4"/>
          <p:cNvGrpSpPr/>
          <p:nvPr/>
        </p:nvGrpSpPr>
        <p:grpSpPr>
          <a:xfrm>
            <a:off x="1914503" y="3098695"/>
            <a:ext cx="14325599" cy="4348162"/>
            <a:chOff x="0" y="0"/>
            <a:chExt cx="6055654" cy="1766296"/>
          </a:xfrm>
        </p:grpSpPr>
        <p:sp>
          <p:nvSpPr>
            <p:cNvPr id="5" name="Freeform 5"/>
            <p:cNvSpPr/>
            <p:nvPr/>
          </p:nvSpPr>
          <p:spPr>
            <a:xfrm>
              <a:off x="0" y="0"/>
              <a:ext cx="6055654" cy="1766296"/>
            </a:xfrm>
            <a:custGeom>
              <a:avLst/>
              <a:gdLst/>
              <a:ahLst/>
              <a:cxnLst/>
              <a:rect l="l" t="t" r="r" b="b"/>
              <a:pathLst>
                <a:path w="6055654" h="1766296">
                  <a:moveTo>
                    <a:pt x="5931194" y="1766296"/>
                  </a:moveTo>
                  <a:lnTo>
                    <a:pt x="124460" y="1766296"/>
                  </a:lnTo>
                  <a:cubicBezTo>
                    <a:pt x="55880" y="1766296"/>
                    <a:pt x="0" y="1710416"/>
                    <a:pt x="0" y="1641836"/>
                  </a:cubicBezTo>
                  <a:lnTo>
                    <a:pt x="0" y="124460"/>
                  </a:lnTo>
                  <a:cubicBezTo>
                    <a:pt x="0" y="55880"/>
                    <a:pt x="55880" y="0"/>
                    <a:pt x="124460" y="0"/>
                  </a:cubicBezTo>
                  <a:lnTo>
                    <a:pt x="5931194" y="0"/>
                  </a:lnTo>
                  <a:cubicBezTo>
                    <a:pt x="5999774" y="0"/>
                    <a:pt x="6055654" y="55880"/>
                    <a:pt x="6055654" y="124460"/>
                  </a:cubicBezTo>
                  <a:lnTo>
                    <a:pt x="6055654" y="1641836"/>
                  </a:lnTo>
                  <a:cubicBezTo>
                    <a:pt x="6055654" y="1710416"/>
                    <a:pt x="5999774" y="1766296"/>
                    <a:pt x="5931194" y="1766296"/>
                  </a:cubicBezTo>
                  <a:close/>
                </a:path>
              </a:pathLst>
            </a:custGeom>
            <a:solidFill>
              <a:srgbClr val="FFFFFF"/>
            </a:solidFill>
          </p:spPr>
        </p:sp>
      </p:grpSp>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8838820">
            <a:off x="-3639866" y="6124822"/>
            <a:ext cx="8767328" cy="8416635"/>
          </a:xfrm>
          <a:prstGeom prst="rect">
            <a:avLst/>
          </a:prstGeom>
        </p:spPr>
      </p:pic>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91659">
            <a:off x="7933336" y="2426645"/>
            <a:ext cx="2287932" cy="1102367"/>
          </a:xfrm>
          <a:prstGeom prst="rect">
            <a:avLst/>
          </a:prstGeom>
        </p:spPr>
      </p:pic>
      <p:sp>
        <p:nvSpPr>
          <p:cNvPr id="8" name="TextBox 8"/>
          <p:cNvSpPr txBox="1"/>
          <p:nvPr/>
        </p:nvSpPr>
        <p:spPr>
          <a:xfrm>
            <a:off x="2060890" y="3667138"/>
            <a:ext cx="13880425" cy="3118674"/>
          </a:xfrm>
          <a:prstGeom prst="rect">
            <a:avLst/>
          </a:prstGeom>
        </p:spPr>
        <p:txBody>
          <a:bodyPr wrap="square" lIns="0" tIns="0" rIns="0" bIns="0" rtlCol="0" anchor="t">
            <a:spAutoFit/>
          </a:bodyPr>
          <a:lstStyle/>
          <a:p>
            <a:pPr algn="ctr">
              <a:lnSpc>
                <a:spcPct val="150000"/>
              </a:lnSpc>
            </a:pPr>
            <a:r>
              <a:rPr lang="en-US" sz="7200" b="1" dirty="0" smtClean="0">
                <a:solidFill>
                  <a:srgbClr val="202F5A"/>
                </a:solidFill>
                <a:latin typeface="Arial" panose="020B0604020202020204" pitchFamily="34" charset="0"/>
                <a:cs typeface="Arial" panose="020B0604020202020204" pitchFamily="34" charset="0"/>
              </a:rPr>
              <a:t>CHÀO MỪNG CÁC EM ĐẾN VỚI BÀI HỌC NGÀY HÔM NAY!</a:t>
            </a:r>
            <a:endParaRPr lang="en-US" sz="7200" b="1" dirty="0">
              <a:solidFill>
                <a:srgbClr val="202F5A"/>
              </a:solidFill>
              <a:latin typeface="Arial" panose="020B0604020202020204" pitchFamily="34" charset="0"/>
              <a:cs typeface="Arial" panose="020B0604020202020204" pitchFamily="34" charset="0"/>
            </a:endParaRPr>
          </a:p>
        </p:txBody>
      </p:sp>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661385" y="1828404"/>
            <a:ext cx="975699" cy="1100929"/>
          </a:xfrm>
          <a:prstGeom prst="rect">
            <a:avLst/>
          </a:prstGeom>
        </p:spPr>
      </p:pic>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14627852" y="7835901"/>
            <a:ext cx="975699" cy="1100929"/>
          </a:xfrm>
          <a:prstGeom prst="rect">
            <a:avLst/>
          </a:prstGeom>
        </p:spPr>
      </p:pic>
      <p:pic>
        <p:nvPicPr>
          <p:cNvPr id="11" name="Picture 1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flipV="1">
            <a:off x="311217" y="-1028700"/>
            <a:ext cx="2700338" cy="4114800"/>
          </a:xfrm>
          <a:prstGeom prst="rect">
            <a:avLst/>
          </a:prstGeom>
        </p:spPr>
      </p:pic>
      <p:pic>
        <p:nvPicPr>
          <p:cNvPr id="12" name="Picture 1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flipH="1">
            <a:off x="15363658" y="7200900"/>
            <a:ext cx="2700338" cy="41148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EA7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2185658">
            <a:off x="-4395424" y="5337370"/>
            <a:ext cx="7539157" cy="7237591"/>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3294204">
            <a:off x="13482200" y="-6069698"/>
            <a:ext cx="11334095" cy="10880731"/>
          </a:xfrm>
          <a:prstGeom prst="rect">
            <a:avLst/>
          </a:prstGeom>
        </p:spPr>
      </p:pic>
      <p:grpSp>
        <p:nvGrpSpPr>
          <p:cNvPr id="4" name="Group 4"/>
          <p:cNvGrpSpPr/>
          <p:nvPr/>
        </p:nvGrpSpPr>
        <p:grpSpPr>
          <a:xfrm>
            <a:off x="3047386" y="2905474"/>
            <a:ext cx="11879452" cy="4401863"/>
            <a:chOff x="0" y="0"/>
            <a:chExt cx="3741094" cy="1489025"/>
          </a:xfrm>
        </p:grpSpPr>
        <p:sp>
          <p:nvSpPr>
            <p:cNvPr id="5" name="Freeform 5"/>
            <p:cNvSpPr/>
            <p:nvPr/>
          </p:nvSpPr>
          <p:spPr>
            <a:xfrm>
              <a:off x="0" y="0"/>
              <a:ext cx="3741094" cy="1489025"/>
            </a:xfrm>
            <a:custGeom>
              <a:avLst/>
              <a:gdLst/>
              <a:ahLst/>
              <a:cxnLst/>
              <a:rect l="l" t="t" r="r" b="b"/>
              <a:pathLst>
                <a:path w="3741094" h="1489025">
                  <a:moveTo>
                    <a:pt x="3616634" y="1489025"/>
                  </a:moveTo>
                  <a:lnTo>
                    <a:pt x="124460" y="1489025"/>
                  </a:lnTo>
                  <a:cubicBezTo>
                    <a:pt x="55880" y="1489025"/>
                    <a:pt x="0" y="1433145"/>
                    <a:pt x="0" y="1364565"/>
                  </a:cubicBezTo>
                  <a:lnTo>
                    <a:pt x="0" y="124460"/>
                  </a:lnTo>
                  <a:cubicBezTo>
                    <a:pt x="0" y="55880"/>
                    <a:pt x="55880" y="0"/>
                    <a:pt x="124460" y="0"/>
                  </a:cubicBezTo>
                  <a:lnTo>
                    <a:pt x="3616634" y="0"/>
                  </a:lnTo>
                  <a:cubicBezTo>
                    <a:pt x="3685214" y="0"/>
                    <a:pt x="3741094" y="55880"/>
                    <a:pt x="3741094" y="124460"/>
                  </a:cubicBezTo>
                  <a:lnTo>
                    <a:pt x="3741094" y="1364565"/>
                  </a:lnTo>
                  <a:cubicBezTo>
                    <a:pt x="3741094" y="1433145"/>
                    <a:pt x="3685214" y="1489025"/>
                    <a:pt x="3616634" y="1489025"/>
                  </a:cubicBezTo>
                  <a:close/>
                </a:path>
              </a:pathLst>
            </a:custGeom>
            <a:solidFill>
              <a:srgbClr val="FFFFFF"/>
            </a:solidFill>
          </p:spPr>
        </p:sp>
      </p:gr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278787">
            <a:off x="13065585" y="1940617"/>
            <a:ext cx="3373433" cy="2677663"/>
          </a:xfrm>
          <a:prstGeom prst="rect">
            <a:avLst/>
          </a:prstGeom>
        </p:spPr>
      </p:pic>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2057400" y="2178519"/>
            <a:ext cx="975699" cy="1100929"/>
          </a:xfrm>
          <a:prstGeom prst="rect">
            <a:avLst/>
          </a:prstGeom>
        </p:spPr>
      </p:pic>
      <p:pic>
        <p:nvPicPr>
          <p:cNvPr id="13" name="Picture 13"/>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452389" y="7748525"/>
            <a:ext cx="975699" cy="1100929"/>
          </a:xfrm>
          <a:prstGeom prst="rect">
            <a:avLst/>
          </a:prstGeom>
        </p:spPr>
      </p:pic>
      <p:pic>
        <p:nvPicPr>
          <p:cNvPr id="14" name="Picture 1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flipV="1">
            <a:off x="445543" y="-1028700"/>
            <a:ext cx="2700338" cy="4114800"/>
          </a:xfrm>
          <a:prstGeom prst="rect">
            <a:avLst/>
          </a:prstGeom>
        </p:spPr>
      </p:pic>
      <p:pic>
        <p:nvPicPr>
          <p:cNvPr id="15" name="Picture 15"/>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3223289" flipV="1">
            <a:off x="16337494" y="6898766"/>
            <a:ext cx="2700338" cy="4114800"/>
          </a:xfrm>
          <a:prstGeom prst="rect">
            <a:avLst/>
          </a:prstGeom>
        </p:spPr>
      </p:pic>
      <p:pic>
        <p:nvPicPr>
          <p:cNvPr id="16" name="Picture 8"/>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2057400" y="6007233"/>
            <a:ext cx="2318167" cy="2701253"/>
          </a:xfrm>
          <a:prstGeom prst="rect">
            <a:avLst/>
          </a:prstGeom>
        </p:spPr>
      </p:pic>
      <p:sp>
        <p:nvSpPr>
          <p:cNvPr id="17" name="TextBox 9"/>
          <p:cNvSpPr txBox="1"/>
          <p:nvPr/>
        </p:nvSpPr>
        <p:spPr>
          <a:xfrm>
            <a:off x="5515767" y="4745753"/>
            <a:ext cx="6942689" cy="1049711"/>
          </a:xfrm>
          <a:prstGeom prst="rect">
            <a:avLst/>
          </a:prstGeom>
        </p:spPr>
        <p:txBody>
          <a:bodyPr lIns="0" tIns="0" rIns="0" bIns="0" rtlCol="0" anchor="t">
            <a:spAutoFit/>
          </a:bodyPr>
          <a:lstStyle/>
          <a:p>
            <a:pPr algn="ctr">
              <a:lnSpc>
                <a:spcPts val="7929"/>
              </a:lnSpc>
            </a:pPr>
            <a:r>
              <a:rPr lang="en-US" sz="8600" b="1" dirty="0" smtClean="0">
                <a:solidFill>
                  <a:srgbClr val="202F5A"/>
                </a:solidFill>
                <a:latin typeface="Arial" panose="020B0604020202020204" pitchFamily="34" charset="0"/>
                <a:cs typeface="Arial" panose="020B0604020202020204" pitchFamily="34" charset="0"/>
              </a:rPr>
              <a:t>ĐỌC</a:t>
            </a:r>
            <a:endParaRPr lang="en-US" sz="8600" b="1" dirty="0">
              <a:solidFill>
                <a:srgbClr val="202F5A"/>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DEF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42157"/>
          <a:stretch>
            <a:fillRect/>
          </a:stretch>
        </p:blipFill>
        <p:spPr>
          <a:xfrm rot="-1199743">
            <a:off x="-1843363" y="-706567"/>
            <a:ext cx="6666742" cy="3701974"/>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4894590" y="2053944"/>
            <a:ext cx="975699" cy="1100929"/>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482011" y="7199485"/>
            <a:ext cx="975699" cy="1100929"/>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4474969" y="402285"/>
            <a:ext cx="1560828" cy="1560828"/>
          </a:xfrm>
          <a:prstGeom prst="rect">
            <a:avLst/>
          </a:prstGeom>
        </p:spPr>
      </p:pic>
      <p:sp>
        <p:nvSpPr>
          <p:cNvPr id="7" name="TextBox 7"/>
          <p:cNvSpPr txBox="1"/>
          <p:nvPr/>
        </p:nvSpPr>
        <p:spPr>
          <a:xfrm>
            <a:off x="5410200" y="624886"/>
            <a:ext cx="9032738" cy="2154436"/>
          </a:xfrm>
          <a:prstGeom prst="rect">
            <a:avLst/>
          </a:prstGeom>
        </p:spPr>
        <p:txBody>
          <a:bodyPr lIns="0" tIns="0" rIns="0" bIns="0" rtlCol="0" anchor="t">
            <a:spAutoFit/>
          </a:bodyPr>
          <a:lstStyle/>
          <a:p>
            <a:pPr algn="ctr">
              <a:lnSpc>
                <a:spcPct val="125000"/>
              </a:lnSpc>
            </a:pPr>
            <a:r>
              <a:rPr lang="en-US" sz="5600" b="1" dirty="0" smtClean="0">
                <a:solidFill>
                  <a:srgbClr val="202F5A"/>
                </a:solidFill>
                <a:latin typeface="Arial" panose="020B0604020202020204" pitchFamily="34" charset="0"/>
                <a:cs typeface="Arial" panose="020B0604020202020204" pitchFamily="34" charset="0"/>
              </a:rPr>
              <a:t>THƯ TRUNG THU</a:t>
            </a:r>
          </a:p>
          <a:p>
            <a:pPr algn="ctr">
              <a:lnSpc>
                <a:spcPct val="125000"/>
              </a:lnSpc>
            </a:pPr>
            <a:r>
              <a:rPr lang="en-US" sz="5600" b="1" i="1" dirty="0" smtClean="0">
                <a:solidFill>
                  <a:srgbClr val="202F5A"/>
                </a:solidFill>
                <a:latin typeface="Arial" panose="020B0604020202020204" pitchFamily="34" charset="0"/>
                <a:cs typeface="Arial" panose="020B0604020202020204" pitchFamily="34" charset="0"/>
              </a:rPr>
              <a:t>(</a:t>
            </a:r>
            <a:r>
              <a:rPr lang="en-US" sz="5600" b="1" i="1" dirty="0" err="1" smtClean="0">
                <a:solidFill>
                  <a:srgbClr val="202F5A"/>
                </a:solidFill>
                <a:latin typeface="Arial" panose="020B0604020202020204" pitchFamily="34" charset="0"/>
                <a:cs typeface="Arial" panose="020B0604020202020204" pitchFamily="34" charset="0"/>
              </a:rPr>
              <a:t>Trích</a:t>
            </a:r>
            <a:r>
              <a:rPr lang="en-US" sz="5600" b="1" i="1" dirty="0" smtClean="0">
                <a:solidFill>
                  <a:srgbClr val="202F5A"/>
                </a:solidFill>
                <a:latin typeface="Arial" panose="020B0604020202020204" pitchFamily="34" charset="0"/>
                <a:cs typeface="Arial" panose="020B0604020202020204" pitchFamily="34" charset="0"/>
              </a:rPr>
              <a:t>)</a:t>
            </a:r>
            <a:endParaRPr lang="en-US" sz="5600" b="1" i="1" dirty="0">
              <a:solidFill>
                <a:srgbClr val="202F5A"/>
              </a:solidFill>
              <a:latin typeface="Arial" panose="020B0604020202020204" pitchFamily="34" charset="0"/>
              <a:cs typeface="Arial" panose="020B0604020202020204" pitchFamily="34" charset="0"/>
            </a:endParaRPr>
          </a:p>
        </p:txBody>
      </p:sp>
      <p:pic>
        <p:nvPicPr>
          <p:cNvPr id="9" name="Picture 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5032831" y="-1464698"/>
            <a:ext cx="2700338" cy="4114800"/>
          </a:xfrm>
          <a:prstGeom prst="rect">
            <a:avLst/>
          </a:prstGeom>
        </p:spPr>
      </p:pic>
      <p:pic>
        <p:nvPicPr>
          <p:cNvPr id="10" name="Picture 1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6522535">
            <a:off x="-187600" y="7056393"/>
            <a:ext cx="2700338" cy="4114800"/>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90692" y="3001923"/>
            <a:ext cx="13443826" cy="65341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DEF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42157"/>
          <a:stretch>
            <a:fillRect/>
          </a:stretch>
        </p:blipFill>
        <p:spPr>
          <a:xfrm rot="-1199743">
            <a:off x="-1843363" y="-706567"/>
            <a:ext cx="6666742" cy="3701974"/>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4894590" y="2053944"/>
            <a:ext cx="975699" cy="1100929"/>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2274650" y="8146978"/>
            <a:ext cx="975699" cy="1100929"/>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4474969" y="402285"/>
            <a:ext cx="1560828" cy="1560828"/>
          </a:xfrm>
          <a:prstGeom prst="rect">
            <a:avLst/>
          </a:prstGeom>
        </p:spPr>
      </p:pic>
      <p:sp>
        <p:nvSpPr>
          <p:cNvPr id="7" name="TextBox 7"/>
          <p:cNvSpPr txBox="1"/>
          <p:nvPr/>
        </p:nvSpPr>
        <p:spPr>
          <a:xfrm>
            <a:off x="5410200" y="624886"/>
            <a:ext cx="9032738" cy="2154436"/>
          </a:xfrm>
          <a:prstGeom prst="rect">
            <a:avLst/>
          </a:prstGeom>
        </p:spPr>
        <p:txBody>
          <a:bodyPr lIns="0" tIns="0" rIns="0" bIns="0" rtlCol="0" anchor="t">
            <a:spAutoFit/>
          </a:bodyPr>
          <a:lstStyle/>
          <a:p>
            <a:pPr algn="ctr">
              <a:lnSpc>
                <a:spcPct val="125000"/>
              </a:lnSpc>
            </a:pPr>
            <a:r>
              <a:rPr lang="en-US" sz="5600" b="1" dirty="0" smtClean="0">
                <a:solidFill>
                  <a:srgbClr val="202F5A"/>
                </a:solidFill>
                <a:latin typeface="Arial" panose="020B0604020202020204" pitchFamily="34" charset="0"/>
                <a:cs typeface="Arial" panose="020B0604020202020204" pitchFamily="34" charset="0"/>
              </a:rPr>
              <a:t>THƯ TRUNG THU</a:t>
            </a:r>
          </a:p>
          <a:p>
            <a:pPr algn="ctr">
              <a:lnSpc>
                <a:spcPct val="125000"/>
              </a:lnSpc>
            </a:pPr>
            <a:r>
              <a:rPr lang="en-US" sz="5600" b="1" i="1" dirty="0" smtClean="0">
                <a:solidFill>
                  <a:srgbClr val="202F5A"/>
                </a:solidFill>
                <a:latin typeface="Arial" panose="020B0604020202020204" pitchFamily="34" charset="0"/>
                <a:cs typeface="Arial" panose="020B0604020202020204" pitchFamily="34" charset="0"/>
              </a:rPr>
              <a:t>(</a:t>
            </a:r>
            <a:r>
              <a:rPr lang="en-US" sz="5600" b="1" i="1" dirty="0" err="1" smtClean="0">
                <a:solidFill>
                  <a:srgbClr val="202F5A"/>
                </a:solidFill>
                <a:latin typeface="Arial" panose="020B0604020202020204" pitchFamily="34" charset="0"/>
                <a:cs typeface="Arial" panose="020B0604020202020204" pitchFamily="34" charset="0"/>
              </a:rPr>
              <a:t>Trích</a:t>
            </a:r>
            <a:r>
              <a:rPr lang="en-US" sz="5600" b="1" i="1" dirty="0" smtClean="0">
                <a:solidFill>
                  <a:srgbClr val="202F5A"/>
                </a:solidFill>
                <a:latin typeface="Arial" panose="020B0604020202020204" pitchFamily="34" charset="0"/>
                <a:cs typeface="Arial" panose="020B0604020202020204" pitchFamily="34" charset="0"/>
              </a:rPr>
              <a:t>)</a:t>
            </a:r>
            <a:endParaRPr lang="en-US" sz="5600" b="1" i="1" dirty="0">
              <a:solidFill>
                <a:srgbClr val="202F5A"/>
              </a:solidFill>
              <a:latin typeface="Arial" panose="020B0604020202020204" pitchFamily="34" charset="0"/>
              <a:cs typeface="Arial" panose="020B0604020202020204" pitchFamily="34" charset="0"/>
            </a:endParaRPr>
          </a:p>
        </p:txBody>
      </p:sp>
      <p:pic>
        <p:nvPicPr>
          <p:cNvPr id="9" name="Picture 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5032831" y="-1464698"/>
            <a:ext cx="2700338" cy="4114800"/>
          </a:xfrm>
          <a:prstGeom prst="rect">
            <a:avLst/>
          </a:prstGeom>
        </p:spPr>
      </p:pic>
      <p:pic>
        <p:nvPicPr>
          <p:cNvPr id="10" name="Picture 1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6522535">
            <a:off x="-42565" y="7052613"/>
            <a:ext cx="2700338" cy="4114800"/>
          </a:xfrm>
          <a:prstGeom prst="rect">
            <a:avLst/>
          </a:prstGeom>
        </p:spPr>
      </p:pic>
      <p:sp>
        <p:nvSpPr>
          <p:cNvPr id="11" name="TextBox 10"/>
          <p:cNvSpPr txBox="1"/>
          <p:nvPr/>
        </p:nvSpPr>
        <p:spPr>
          <a:xfrm>
            <a:off x="2133600" y="3060405"/>
            <a:ext cx="14554200" cy="3877985"/>
          </a:xfrm>
          <a:prstGeom prst="rect">
            <a:avLst/>
          </a:prstGeom>
          <a:noFill/>
        </p:spPr>
        <p:txBody>
          <a:bodyPr wrap="square" rtlCol="0">
            <a:spAutoFit/>
          </a:bodyPr>
          <a:lstStyle/>
          <a:p>
            <a:pPr algn="just">
              <a:lnSpc>
                <a:spcPct val="150000"/>
              </a:lnSpc>
            </a:pPr>
            <a:r>
              <a:rPr lang="en-US" sz="4100" dirty="0" smtClean="0">
                <a:latin typeface="Arial" panose="020B0604020202020204" pitchFamily="34" charset="0"/>
                <a:cs typeface="Arial" panose="020B0604020202020204" pitchFamily="34" charset="0"/>
              </a:rPr>
              <a:t>     Mỗi năm, đến </a:t>
            </a:r>
            <a:r>
              <a:rPr lang="en-US" sz="4100" dirty="0" err="1" smtClean="0">
                <a:latin typeface="Arial" panose="020B0604020202020204" pitchFamily="34" charset="0"/>
                <a:cs typeface="Arial" panose="020B0604020202020204" pitchFamily="34" charset="0"/>
              </a:rPr>
              <a:t>tết</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Trung</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thu</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Bác</a:t>
            </a:r>
            <a:r>
              <a:rPr lang="en-US" sz="4100" dirty="0" smtClean="0">
                <a:latin typeface="Arial" panose="020B0604020202020204" pitchFamily="34" charset="0"/>
                <a:cs typeface="Arial" panose="020B0604020202020204" pitchFamily="34" charset="0"/>
              </a:rPr>
              <a:t> càng nhớ các </a:t>
            </a:r>
            <a:r>
              <a:rPr lang="en-US" sz="4100" dirty="0" err="1" smtClean="0">
                <a:latin typeface="Arial" panose="020B0604020202020204" pitchFamily="34" charset="0"/>
                <a:cs typeface="Arial" panose="020B0604020202020204" pitchFamily="34" charset="0"/>
              </a:rPr>
              <a:t>cháu</a:t>
            </a:r>
            <a:r>
              <a:rPr lang="en-US" sz="4100" dirty="0" smtClean="0">
                <a:latin typeface="Arial" panose="020B0604020202020204" pitchFamily="34" charset="0"/>
                <a:cs typeface="Arial" panose="020B0604020202020204" pitchFamily="34" charset="0"/>
              </a:rPr>
              <a:t>. Các </a:t>
            </a:r>
            <a:r>
              <a:rPr lang="en-US" sz="4100" dirty="0" err="1" smtClean="0">
                <a:latin typeface="Arial" panose="020B0604020202020204" pitchFamily="34" charset="0"/>
                <a:cs typeface="Arial" panose="020B0604020202020204" pitchFamily="34" charset="0"/>
              </a:rPr>
              <a:t>cháu</a:t>
            </a:r>
            <a:r>
              <a:rPr lang="en-US" sz="4100" dirty="0" smtClean="0">
                <a:latin typeface="Arial" panose="020B0604020202020204" pitchFamily="34" charset="0"/>
                <a:cs typeface="Arial" panose="020B0604020202020204" pitchFamily="34" charset="0"/>
              </a:rPr>
              <a:t> gửi </a:t>
            </a:r>
            <a:r>
              <a:rPr lang="en-US" sz="4100" dirty="0" err="1" smtClean="0">
                <a:latin typeface="Arial" panose="020B0604020202020204" pitchFamily="34" charset="0"/>
                <a:cs typeface="Arial" panose="020B0604020202020204" pitchFamily="34" charset="0"/>
              </a:rPr>
              <a:t>thư</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cho</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Bác</a:t>
            </a:r>
            <a:r>
              <a:rPr lang="en-US" sz="4100" dirty="0" smtClean="0">
                <a:latin typeface="Arial" panose="020B0604020202020204" pitchFamily="34" charset="0"/>
                <a:cs typeface="Arial" panose="020B0604020202020204" pitchFamily="34" charset="0"/>
              </a:rPr>
              <a:t> nhiều lắm, </a:t>
            </a:r>
            <a:r>
              <a:rPr lang="en-US" sz="4100" dirty="0" err="1" smtClean="0">
                <a:latin typeface="Arial" panose="020B0604020202020204" pitchFamily="34" charset="0"/>
                <a:cs typeface="Arial" panose="020B0604020202020204" pitchFamily="34" charset="0"/>
              </a:rPr>
              <a:t>Bác</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rất</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vui</a:t>
            </a:r>
            <a:r>
              <a:rPr lang="en-US" sz="4100" dirty="0" smtClean="0">
                <a:latin typeface="Arial" panose="020B0604020202020204" pitchFamily="34" charset="0"/>
                <a:cs typeface="Arial" panose="020B0604020202020204" pitchFamily="34" charset="0"/>
              </a:rPr>
              <a:t>. Nhưng vì </a:t>
            </a:r>
            <a:r>
              <a:rPr lang="en-US" sz="4100" dirty="0" err="1" smtClean="0">
                <a:latin typeface="Arial" panose="020B0604020202020204" pitchFamily="34" charset="0"/>
                <a:cs typeface="Arial" panose="020B0604020202020204" pitchFamily="34" charset="0"/>
              </a:rPr>
              <a:t>Bác</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bận</a:t>
            </a:r>
            <a:r>
              <a:rPr lang="en-US" sz="4100" dirty="0" smtClean="0">
                <a:latin typeface="Arial" panose="020B0604020202020204" pitchFamily="34" charset="0"/>
                <a:cs typeface="Arial" panose="020B0604020202020204" pitchFamily="34" charset="0"/>
              </a:rPr>
              <a:t> quá, </a:t>
            </a:r>
            <a:r>
              <a:rPr lang="en-US" sz="4100" dirty="0" err="1" smtClean="0">
                <a:latin typeface="Arial" panose="020B0604020202020204" pitchFamily="34" charset="0"/>
                <a:cs typeface="Arial" panose="020B0604020202020204" pitchFamily="34" charset="0"/>
              </a:rPr>
              <a:t>không</a:t>
            </a:r>
            <a:r>
              <a:rPr lang="en-US" sz="4100" dirty="0" smtClean="0">
                <a:latin typeface="Arial" panose="020B0604020202020204" pitchFamily="34" charset="0"/>
                <a:cs typeface="Arial" panose="020B0604020202020204" pitchFamily="34" charset="0"/>
              </a:rPr>
              <a:t> trả </a:t>
            </a:r>
            <a:r>
              <a:rPr lang="en-US" sz="4100" dirty="0" err="1" smtClean="0">
                <a:latin typeface="Arial" panose="020B0604020202020204" pitchFamily="34" charset="0"/>
                <a:cs typeface="Arial" panose="020B0604020202020204" pitchFamily="34" charset="0"/>
              </a:rPr>
              <a:t>lời</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riêng</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cho</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từng</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cháu</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được</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Nhân</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dịp</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tết</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Trung</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thu</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Bác</a:t>
            </a:r>
            <a:r>
              <a:rPr lang="en-US" sz="4100" dirty="0" smtClean="0">
                <a:latin typeface="Arial" panose="020B0604020202020204" pitchFamily="34" charset="0"/>
                <a:cs typeface="Arial" panose="020B0604020202020204" pitchFamily="34" charset="0"/>
              </a:rPr>
              <a:t> gửi các </a:t>
            </a:r>
            <a:r>
              <a:rPr lang="en-US" sz="4100" dirty="0" err="1" smtClean="0">
                <a:latin typeface="Arial" panose="020B0604020202020204" pitchFamily="34" charset="0"/>
                <a:cs typeface="Arial" panose="020B0604020202020204" pitchFamily="34" charset="0"/>
              </a:rPr>
              <a:t>cháu</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thư</a:t>
            </a:r>
            <a:r>
              <a:rPr lang="en-US" sz="4100" dirty="0" smtClean="0">
                <a:latin typeface="Arial" panose="020B0604020202020204" pitchFamily="34" charset="0"/>
                <a:cs typeface="Arial" panose="020B0604020202020204" pitchFamily="34" charset="0"/>
              </a:rPr>
              <a:t> này:</a:t>
            </a:r>
            <a:endParaRPr lang="en-US" sz="4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1189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DDEF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42157"/>
          <a:stretch>
            <a:fillRect/>
          </a:stretch>
        </p:blipFill>
        <p:spPr>
          <a:xfrm rot="-1199743">
            <a:off x="-1843363" y="-706567"/>
            <a:ext cx="6666742" cy="3701974"/>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4894590" y="2053944"/>
            <a:ext cx="975699" cy="1100929"/>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2274650" y="8146978"/>
            <a:ext cx="975699" cy="1100929"/>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4474969" y="477870"/>
            <a:ext cx="1560828" cy="1560828"/>
          </a:xfrm>
          <a:prstGeom prst="rect">
            <a:avLst/>
          </a:prstGeom>
        </p:spPr>
      </p:pic>
      <p:sp>
        <p:nvSpPr>
          <p:cNvPr id="7" name="TextBox 7"/>
          <p:cNvSpPr txBox="1"/>
          <p:nvPr/>
        </p:nvSpPr>
        <p:spPr>
          <a:xfrm>
            <a:off x="5375497" y="477870"/>
            <a:ext cx="9032738" cy="2154436"/>
          </a:xfrm>
          <a:prstGeom prst="rect">
            <a:avLst/>
          </a:prstGeom>
        </p:spPr>
        <p:txBody>
          <a:bodyPr lIns="0" tIns="0" rIns="0" bIns="0" rtlCol="0" anchor="t">
            <a:spAutoFit/>
          </a:bodyPr>
          <a:lstStyle/>
          <a:p>
            <a:pPr algn="ctr">
              <a:lnSpc>
                <a:spcPct val="125000"/>
              </a:lnSpc>
            </a:pPr>
            <a:r>
              <a:rPr lang="en-US" sz="5600" b="1" dirty="0" smtClean="0">
                <a:solidFill>
                  <a:srgbClr val="202F5A"/>
                </a:solidFill>
                <a:latin typeface="Arial" panose="020B0604020202020204" pitchFamily="34" charset="0"/>
                <a:cs typeface="Arial" panose="020B0604020202020204" pitchFamily="34" charset="0"/>
              </a:rPr>
              <a:t>THƯ TRUNG THU</a:t>
            </a:r>
          </a:p>
          <a:p>
            <a:pPr algn="ctr">
              <a:lnSpc>
                <a:spcPct val="125000"/>
              </a:lnSpc>
            </a:pPr>
            <a:r>
              <a:rPr lang="en-US" sz="5600" b="1" i="1" dirty="0" smtClean="0">
                <a:solidFill>
                  <a:srgbClr val="202F5A"/>
                </a:solidFill>
                <a:latin typeface="Arial" panose="020B0604020202020204" pitchFamily="34" charset="0"/>
                <a:cs typeface="Arial" panose="020B0604020202020204" pitchFamily="34" charset="0"/>
              </a:rPr>
              <a:t>(</a:t>
            </a:r>
            <a:r>
              <a:rPr lang="en-US" sz="5600" b="1" i="1" dirty="0" err="1" smtClean="0">
                <a:solidFill>
                  <a:srgbClr val="202F5A"/>
                </a:solidFill>
                <a:latin typeface="Arial" panose="020B0604020202020204" pitchFamily="34" charset="0"/>
                <a:cs typeface="Arial" panose="020B0604020202020204" pitchFamily="34" charset="0"/>
              </a:rPr>
              <a:t>Trích</a:t>
            </a:r>
            <a:r>
              <a:rPr lang="en-US" sz="5600" b="1" i="1" dirty="0" smtClean="0">
                <a:solidFill>
                  <a:srgbClr val="202F5A"/>
                </a:solidFill>
                <a:latin typeface="Arial" panose="020B0604020202020204" pitchFamily="34" charset="0"/>
                <a:cs typeface="Arial" panose="020B0604020202020204" pitchFamily="34" charset="0"/>
              </a:rPr>
              <a:t>)</a:t>
            </a:r>
            <a:endParaRPr lang="en-US" sz="5600" b="1" i="1" dirty="0">
              <a:solidFill>
                <a:srgbClr val="202F5A"/>
              </a:solidFill>
              <a:latin typeface="Arial" panose="020B0604020202020204" pitchFamily="34" charset="0"/>
              <a:cs typeface="Arial" panose="020B0604020202020204" pitchFamily="34" charset="0"/>
            </a:endParaRPr>
          </a:p>
        </p:txBody>
      </p:sp>
      <p:pic>
        <p:nvPicPr>
          <p:cNvPr id="9" name="Picture 9"/>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5032831" y="-1464698"/>
            <a:ext cx="2700338" cy="4114800"/>
          </a:xfrm>
          <a:prstGeom prst="rect">
            <a:avLst/>
          </a:prstGeom>
        </p:spPr>
      </p:pic>
      <p:pic>
        <p:nvPicPr>
          <p:cNvPr id="10" name="Picture 1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6522535">
            <a:off x="-42565" y="7052613"/>
            <a:ext cx="2700338" cy="4114800"/>
          </a:xfrm>
          <a:prstGeom prst="rect">
            <a:avLst/>
          </a:prstGeom>
        </p:spPr>
      </p:pic>
      <p:sp>
        <p:nvSpPr>
          <p:cNvPr id="11" name="TextBox 10"/>
          <p:cNvSpPr txBox="1"/>
          <p:nvPr/>
        </p:nvSpPr>
        <p:spPr>
          <a:xfrm>
            <a:off x="2141033" y="2894480"/>
            <a:ext cx="6934200" cy="5770811"/>
          </a:xfrm>
          <a:prstGeom prst="rect">
            <a:avLst/>
          </a:prstGeom>
          <a:noFill/>
        </p:spPr>
        <p:txBody>
          <a:bodyPr wrap="square" rtlCol="0">
            <a:spAutoFit/>
          </a:bodyPr>
          <a:lstStyle/>
          <a:p>
            <a:pPr algn="just">
              <a:lnSpc>
                <a:spcPct val="150000"/>
              </a:lnSpc>
            </a:pPr>
            <a:r>
              <a:rPr lang="en-US" sz="4100" dirty="0" smtClean="0">
                <a:latin typeface="Arial" panose="020B0604020202020204" pitchFamily="34" charset="0"/>
                <a:cs typeface="Arial" panose="020B0604020202020204" pitchFamily="34" charset="0"/>
              </a:rPr>
              <a:t>Ai </a:t>
            </a:r>
            <a:r>
              <a:rPr lang="en-US" sz="4100" dirty="0" err="1" smtClean="0">
                <a:latin typeface="Arial" panose="020B0604020202020204" pitchFamily="34" charset="0"/>
                <a:cs typeface="Arial" panose="020B0604020202020204" pitchFamily="34" charset="0"/>
              </a:rPr>
              <a:t>yêu</a:t>
            </a:r>
            <a:r>
              <a:rPr lang="en-US" sz="4100" dirty="0" smtClean="0">
                <a:latin typeface="Arial" panose="020B0604020202020204" pitchFamily="34" charset="0"/>
                <a:cs typeface="Arial" panose="020B0604020202020204" pitchFamily="34" charset="0"/>
              </a:rPr>
              <a:t> các </a:t>
            </a:r>
            <a:r>
              <a:rPr lang="en-US" sz="4100" dirty="0" err="1" smtClean="0">
                <a:latin typeface="Arial" panose="020B0604020202020204" pitchFamily="34" charset="0"/>
                <a:cs typeface="Arial" panose="020B0604020202020204" pitchFamily="34" charset="0"/>
              </a:rPr>
              <a:t>nhi</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đồng</a:t>
            </a:r>
            <a:endParaRPr lang="en-US" sz="4100" dirty="0" smtClean="0">
              <a:latin typeface="Arial" panose="020B0604020202020204" pitchFamily="34" charset="0"/>
              <a:cs typeface="Arial" panose="020B0604020202020204" pitchFamily="34" charset="0"/>
            </a:endParaRPr>
          </a:p>
          <a:p>
            <a:pPr algn="just">
              <a:lnSpc>
                <a:spcPct val="150000"/>
              </a:lnSpc>
            </a:pPr>
            <a:r>
              <a:rPr lang="en-US" sz="4100" dirty="0" smtClean="0">
                <a:latin typeface="Arial" panose="020B0604020202020204" pitchFamily="34" charset="0"/>
                <a:cs typeface="Arial" panose="020B0604020202020204" pitchFamily="34" charset="0"/>
              </a:rPr>
              <a:t>Bằng </a:t>
            </a:r>
            <a:r>
              <a:rPr lang="en-US" sz="4100" dirty="0" err="1" smtClean="0">
                <a:latin typeface="Arial" panose="020B0604020202020204" pitchFamily="34" charset="0"/>
                <a:cs typeface="Arial" panose="020B0604020202020204" pitchFamily="34" charset="0"/>
              </a:rPr>
              <a:t>Bác</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Hồ</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Chí</a:t>
            </a:r>
            <a:r>
              <a:rPr lang="en-US" sz="4100" dirty="0" smtClean="0">
                <a:latin typeface="Arial" panose="020B0604020202020204" pitchFamily="34" charset="0"/>
                <a:cs typeface="Arial" panose="020B0604020202020204" pitchFamily="34" charset="0"/>
              </a:rPr>
              <a:t> Minh?</a:t>
            </a:r>
          </a:p>
          <a:p>
            <a:pPr algn="just">
              <a:lnSpc>
                <a:spcPct val="150000"/>
              </a:lnSpc>
            </a:pPr>
            <a:r>
              <a:rPr lang="en-US" sz="4100" dirty="0" err="1" smtClean="0">
                <a:latin typeface="Arial" panose="020B0604020202020204" pitchFamily="34" charset="0"/>
                <a:cs typeface="Arial" panose="020B0604020202020204" pitchFamily="34" charset="0"/>
              </a:rPr>
              <a:t>Tính</a:t>
            </a:r>
            <a:r>
              <a:rPr lang="en-US" sz="4100" dirty="0" smtClean="0">
                <a:latin typeface="Arial" panose="020B0604020202020204" pitchFamily="34" charset="0"/>
                <a:cs typeface="Arial" panose="020B0604020202020204" pitchFamily="34" charset="0"/>
              </a:rPr>
              <a:t> các </a:t>
            </a:r>
            <a:r>
              <a:rPr lang="en-US" sz="4100" dirty="0" err="1" smtClean="0">
                <a:latin typeface="Arial" panose="020B0604020202020204" pitchFamily="34" charset="0"/>
                <a:cs typeface="Arial" panose="020B0604020202020204" pitchFamily="34" charset="0"/>
              </a:rPr>
              <a:t>cháu</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ngoan</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ngoãn</a:t>
            </a:r>
            <a:endParaRPr lang="en-US" sz="4100" dirty="0" smtClean="0">
              <a:latin typeface="Arial" panose="020B0604020202020204" pitchFamily="34" charset="0"/>
              <a:cs typeface="Arial" panose="020B0604020202020204" pitchFamily="34" charset="0"/>
            </a:endParaRPr>
          </a:p>
          <a:p>
            <a:pPr algn="just">
              <a:lnSpc>
                <a:spcPct val="150000"/>
              </a:lnSpc>
            </a:pPr>
            <a:r>
              <a:rPr lang="en-US" sz="4100" dirty="0" err="1" smtClean="0">
                <a:latin typeface="Arial" panose="020B0604020202020204" pitchFamily="34" charset="0"/>
                <a:cs typeface="Arial" panose="020B0604020202020204" pitchFamily="34" charset="0"/>
              </a:rPr>
              <a:t>Mặt</a:t>
            </a:r>
            <a:r>
              <a:rPr lang="en-US" sz="4100" dirty="0" smtClean="0">
                <a:latin typeface="Arial" panose="020B0604020202020204" pitchFamily="34" charset="0"/>
                <a:cs typeface="Arial" panose="020B0604020202020204" pitchFamily="34" charset="0"/>
              </a:rPr>
              <a:t> các </a:t>
            </a:r>
            <a:r>
              <a:rPr lang="en-US" sz="4100" dirty="0" err="1" smtClean="0">
                <a:latin typeface="Arial" panose="020B0604020202020204" pitchFamily="34" charset="0"/>
                <a:cs typeface="Arial" panose="020B0604020202020204" pitchFamily="34" charset="0"/>
              </a:rPr>
              <a:t>cháu</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xinh</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xinh</a:t>
            </a:r>
            <a:r>
              <a:rPr lang="en-US" sz="4100" dirty="0" smtClean="0">
                <a:latin typeface="Arial" panose="020B0604020202020204" pitchFamily="34" charset="0"/>
                <a:cs typeface="Arial" panose="020B0604020202020204" pitchFamily="34" charset="0"/>
              </a:rPr>
              <a:t>.</a:t>
            </a:r>
          </a:p>
          <a:p>
            <a:pPr algn="just">
              <a:lnSpc>
                <a:spcPct val="150000"/>
              </a:lnSpc>
            </a:pPr>
            <a:r>
              <a:rPr lang="en-US" sz="4100" dirty="0" err="1" smtClean="0">
                <a:latin typeface="Arial" panose="020B0604020202020204" pitchFamily="34" charset="0"/>
                <a:cs typeface="Arial" panose="020B0604020202020204" pitchFamily="34" charset="0"/>
              </a:rPr>
              <a:t>Mong</a:t>
            </a:r>
            <a:r>
              <a:rPr lang="en-US" sz="4100" dirty="0" smtClean="0">
                <a:latin typeface="Arial" panose="020B0604020202020204" pitchFamily="34" charset="0"/>
                <a:cs typeface="Arial" panose="020B0604020202020204" pitchFamily="34" charset="0"/>
              </a:rPr>
              <a:t> các </a:t>
            </a:r>
            <a:r>
              <a:rPr lang="en-US" sz="4100" dirty="0" err="1" smtClean="0">
                <a:latin typeface="Arial" panose="020B0604020202020204" pitchFamily="34" charset="0"/>
                <a:cs typeface="Arial" panose="020B0604020202020204" pitchFamily="34" charset="0"/>
              </a:rPr>
              <a:t>cháu</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cố</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gắng</a:t>
            </a:r>
            <a:endParaRPr lang="en-US" sz="4100" dirty="0" smtClean="0">
              <a:latin typeface="Arial" panose="020B0604020202020204" pitchFamily="34" charset="0"/>
              <a:cs typeface="Arial" panose="020B0604020202020204" pitchFamily="34" charset="0"/>
            </a:endParaRPr>
          </a:p>
          <a:p>
            <a:pPr algn="just">
              <a:lnSpc>
                <a:spcPct val="150000"/>
              </a:lnSpc>
            </a:pPr>
            <a:r>
              <a:rPr lang="en-US" sz="4100" dirty="0" smtClean="0">
                <a:latin typeface="Arial" panose="020B0604020202020204" pitchFamily="34" charset="0"/>
                <a:cs typeface="Arial" panose="020B0604020202020204" pitchFamily="34" charset="0"/>
              </a:rPr>
              <a:t>Thi </a:t>
            </a:r>
            <a:r>
              <a:rPr lang="en-US" sz="4100" dirty="0" err="1" smtClean="0">
                <a:latin typeface="Arial" panose="020B0604020202020204" pitchFamily="34" charset="0"/>
                <a:cs typeface="Arial" panose="020B0604020202020204" pitchFamily="34" charset="0"/>
              </a:rPr>
              <a:t>đua</a:t>
            </a:r>
            <a:r>
              <a:rPr lang="en-US" sz="4100" dirty="0" smtClean="0">
                <a:latin typeface="Arial" panose="020B0604020202020204" pitchFamily="34" charset="0"/>
                <a:cs typeface="Arial" panose="020B0604020202020204" pitchFamily="34" charset="0"/>
              </a:rPr>
              <a:t> học </a:t>
            </a:r>
            <a:r>
              <a:rPr lang="en-US" sz="4100" dirty="0" err="1" smtClean="0">
                <a:latin typeface="Arial" panose="020B0604020202020204" pitchFamily="34" charset="0"/>
                <a:cs typeface="Arial" panose="020B0604020202020204" pitchFamily="34" charset="0"/>
              </a:rPr>
              <a:t>và</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hành</a:t>
            </a:r>
            <a:r>
              <a:rPr lang="en-US" sz="4100" dirty="0" smtClean="0">
                <a:latin typeface="Arial" panose="020B0604020202020204" pitchFamily="34" charset="0"/>
                <a:cs typeface="Arial" panose="020B0604020202020204" pitchFamily="34" charset="0"/>
              </a:rPr>
              <a:t>.</a:t>
            </a:r>
          </a:p>
        </p:txBody>
      </p:sp>
      <p:sp>
        <p:nvSpPr>
          <p:cNvPr id="12" name="TextBox 11"/>
          <p:cNvSpPr txBox="1"/>
          <p:nvPr/>
        </p:nvSpPr>
        <p:spPr>
          <a:xfrm>
            <a:off x="9671783" y="2894480"/>
            <a:ext cx="6934200" cy="6717223"/>
          </a:xfrm>
          <a:prstGeom prst="rect">
            <a:avLst/>
          </a:prstGeom>
          <a:noFill/>
        </p:spPr>
        <p:txBody>
          <a:bodyPr wrap="square" rtlCol="0">
            <a:spAutoFit/>
          </a:bodyPr>
          <a:lstStyle/>
          <a:p>
            <a:pPr algn="just">
              <a:lnSpc>
                <a:spcPct val="150000"/>
              </a:lnSpc>
            </a:pPr>
            <a:r>
              <a:rPr lang="en-US" sz="4100" dirty="0" err="1" smtClean="0">
                <a:latin typeface="Arial" panose="020B0604020202020204" pitchFamily="34" charset="0"/>
                <a:cs typeface="Arial" panose="020B0604020202020204" pitchFamily="34" charset="0"/>
              </a:rPr>
              <a:t>Tuổi</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nhỏ</a:t>
            </a:r>
            <a:r>
              <a:rPr lang="en-US" sz="4100" dirty="0" smtClean="0">
                <a:latin typeface="Arial" panose="020B0604020202020204" pitchFamily="34" charset="0"/>
                <a:cs typeface="Arial" panose="020B0604020202020204" pitchFamily="34" charset="0"/>
              </a:rPr>
              <a:t> làm việc </a:t>
            </a:r>
            <a:r>
              <a:rPr lang="en-US" sz="4100" dirty="0" err="1" smtClean="0">
                <a:latin typeface="Arial" panose="020B0604020202020204" pitchFamily="34" charset="0"/>
                <a:cs typeface="Arial" panose="020B0604020202020204" pitchFamily="34" charset="0"/>
              </a:rPr>
              <a:t>nhỏ</a:t>
            </a:r>
            <a:endParaRPr lang="en-US" sz="4100" dirty="0" smtClean="0">
              <a:latin typeface="Arial" panose="020B0604020202020204" pitchFamily="34" charset="0"/>
              <a:cs typeface="Arial" panose="020B0604020202020204" pitchFamily="34" charset="0"/>
            </a:endParaRPr>
          </a:p>
          <a:p>
            <a:pPr algn="just">
              <a:lnSpc>
                <a:spcPct val="150000"/>
              </a:lnSpc>
            </a:pPr>
            <a:r>
              <a:rPr lang="en-US" sz="4100" dirty="0" err="1" smtClean="0">
                <a:latin typeface="Arial" panose="020B0604020202020204" pitchFamily="34" charset="0"/>
                <a:cs typeface="Arial" panose="020B0604020202020204" pitchFamily="34" charset="0"/>
              </a:rPr>
              <a:t>Tùy</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theo</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sức</a:t>
            </a:r>
            <a:r>
              <a:rPr lang="en-US" sz="4100" dirty="0" smtClean="0">
                <a:latin typeface="Arial" panose="020B0604020202020204" pitchFamily="34" charset="0"/>
                <a:cs typeface="Arial" panose="020B0604020202020204" pitchFamily="34" charset="0"/>
              </a:rPr>
              <a:t> của mình,</a:t>
            </a:r>
          </a:p>
          <a:p>
            <a:pPr algn="just">
              <a:lnSpc>
                <a:spcPct val="150000"/>
              </a:lnSpc>
            </a:pPr>
            <a:r>
              <a:rPr lang="en-US" sz="4100" dirty="0" smtClean="0">
                <a:latin typeface="Arial" panose="020B0604020202020204" pitchFamily="34" charset="0"/>
                <a:cs typeface="Arial" panose="020B0604020202020204" pitchFamily="34" charset="0"/>
              </a:rPr>
              <a:t>Để </a:t>
            </a:r>
            <a:r>
              <a:rPr lang="en-US" sz="4100" dirty="0" err="1" smtClean="0">
                <a:latin typeface="Arial" panose="020B0604020202020204" pitchFamily="34" charset="0"/>
                <a:cs typeface="Arial" panose="020B0604020202020204" pitchFamily="34" charset="0"/>
              </a:rPr>
              <a:t>tham</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gia</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kháng</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chiến</a:t>
            </a:r>
            <a:r>
              <a:rPr lang="en-US" sz="4100" dirty="0" smtClean="0">
                <a:latin typeface="Arial" panose="020B0604020202020204" pitchFamily="34" charset="0"/>
                <a:cs typeface="Arial" panose="020B0604020202020204" pitchFamily="34" charset="0"/>
              </a:rPr>
              <a:t>,</a:t>
            </a:r>
          </a:p>
          <a:p>
            <a:pPr algn="just">
              <a:lnSpc>
                <a:spcPct val="150000"/>
              </a:lnSpc>
            </a:pPr>
            <a:r>
              <a:rPr lang="en-US" sz="4100" dirty="0" smtClean="0">
                <a:latin typeface="Arial" panose="020B0604020202020204" pitchFamily="34" charset="0"/>
                <a:cs typeface="Arial" panose="020B0604020202020204" pitchFamily="34" charset="0"/>
              </a:rPr>
              <a:t>Để </a:t>
            </a:r>
            <a:r>
              <a:rPr lang="en-US" sz="4100" dirty="0" err="1" smtClean="0">
                <a:latin typeface="Arial" panose="020B0604020202020204" pitchFamily="34" charset="0"/>
                <a:cs typeface="Arial" panose="020B0604020202020204" pitchFamily="34" charset="0"/>
              </a:rPr>
              <a:t>giữ</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gìn</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hòa</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bình</a:t>
            </a:r>
            <a:r>
              <a:rPr lang="en-US" sz="4100" dirty="0" smtClean="0">
                <a:latin typeface="Arial" panose="020B0604020202020204" pitchFamily="34" charset="0"/>
                <a:cs typeface="Arial" panose="020B0604020202020204" pitchFamily="34" charset="0"/>
              </a:rPr>
              <a:t>.</a:t>
            </a:r>
          </a:p>
          <a:p>
            <a:pPr algn="just">
              <a:lnSpc>
                <a:spcPct val="150000"/>
              </a:lnSpc>
            </a:pPr>
            <a:r>
              <a:rPr lang="en-US" sz="4100" dirty="0" smtClean="0">
                <a:latin typeface="Arial" panose="020B0604020202020204" pitchFamily="34" charset="0"/>
                <a:cs typeface="Arial" panose="020B0604020202020204" pitchFamily="34" charset="0"/>
              </a:rPr>
              <a:t>Các </a:t>
            </a:r>
            <a:r>
              <a:rPr lang="en-US" sz="4100" dirty="0" err="1" smtClean="0">
                <a:latin typeface="Arial" panose="020B0604020202020204" pitchFamily="34" charset="0"/>
                <a:cs typeface="Arial" panose="020B0604020202020204" pitchFamily="34" charset="0"/>
              </a:rPr>
              <a:t>cháu</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hãy</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xứng</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đáng</a:t>
            </a:r>
            <a:endParaRPr lang="en-US" sz="4100" dirty="0" smtClean="0">
              <a:latin typeface="Arial" panose="020B0604020202020204" pitchFamily="34" charset="0"/>
              <a:cs typeface="Arial" panose="020B0604020202020204" pitchFamily="34" charset="0"/>
            </a:endParaRPr>
          </a:p>
          <a:p>
            <a:pPr algn="just">
              <a:lnSpc>
                <a:spcPct val="150000"/>
              </a:lnSpc>
            </a:pPr>
            <a:r>
              <a:rPr lang="en-US" sz="4100" dirty="0" err="1" smtClean="0">
                <a:latin typeface="Arial" panose="020B0604020202020204" pitchFamily="34" charset="0"/>
                <a:cs typeface="Arial" panose="020B0604020202020204" pitchFamily="34" charset="0"/>
              </a:rPr>
              <a:t>Cháu</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Bác</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Hồ</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Chí</a:t>
            </a:r>
            <a:r>
              <a:rPr lang="en-US" sz="4100" dirty="0" smtClean="0">
                <a:latin typeface="Arial" panose="020B0604020202020204" pitchFamily="34" charset="0"/>
                <a:cs typeface="Arial" panose="020B0604020202020204" pitchFamily="34" charset="0"/>
              </a:rPr>
              <a:t> Minh.</a:t>
            </a:r>
          </a:p>
          <a:p>
            <a:pPr algn="just">
              <a:lnSpc>
                <a:spcPct val="150000"/>
              </a:lnSpc>
            </a:pPr>
            <a:r>
              <a:rPr lang="en-US" sz="4100" dirty="0">
                <a:latin typeface="Arial" panose="020B0604020202020204" pitchFamily="34" charset="0"/>
                <a:cs typeface="Arial" panose="020B0604020202020204" pitchFamily="34" charset="0"/>
              </a:rPr>
              <a:t>	</a:t>
            </a:r>
            <a:r>
              <a:rPr lang="en-US" sz="4100" dirty="0" smtClean="0">
                <a:latin typeface="Arial" panose="020B0604020202020204" pitchFamily="34" charset="0"/>
                <a:cs typeface="Arial" panose="020B0604020202020204" pitchFamily="34" charset="0"/>
              </a:rPr>
              <a:t>		</a:t>
            </a:r>
            <a:r>
              <a:rPr lang="en-US" sz="4100" dirty="0" err="1" smtClean="0">
                <a:latin typeface="Arial" panose="020B0604020202020204" pitchFamily="34" charset="0"/>
                <a:cs typeface="Arial" panose="020B0604020202020204" pitchFamily="34" charset="0"/>
              </a:rPr>
              <a:t>Hôn</a:t>
            </a:r>
            <a:r>
              <a:rPr lang="en-US" sz="4100" dirty="0" smtClean="0">
                <a:latin typeface="Arial" panose="020B0604020202020204" pitchFamily="34" charset="0"/>
                <a:cs typeface="Arial" panose="020B0604020202020204" pitchFamily="34" charset="0"/>
              </a:rPr>
              <a:t> các </a:t>
            </a:r>
            <a:r>
              <a:rPr lang="en-US" sz="4100" dirty="0" err="1" smtClean="0">
                <a:latin typeface="Arial" panose="020B0604020202020204" pitchFamily="34" charset="0"/>
                <a:cs typeface="Arial" panose="020B0604020202020204" pitchFamily="34" charset="0"/>
              </a:rPr>
              <a:t>cháu</a:t>
            </a:r>
            <a:endParaRPr lang="en-US" sz="41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9920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DEFEF"/>
        </a:solidFill>
        <a:effectLst/>
      </p:bgPr>
    </p:bg>
    <p:spTree>
      <p:nvGrpSpPr>
        <p:cNvPr id="1" name=""/>
        <p:cNvGrpSpPr/>
        <p:nvPr/>
      </p:nvGrpSpPr>
      <p:grpSpPr>
        <a:xfrm>
          <a:off x="0" y="0"/>
          <a:ext cx="0" cy="0"/>
          <a:chOff x="0" y="0"/>
          <a:chExt cx="0" cy="0"/>
        </a:xfrm>
      </p:grpSpPr>
      <p:grpSp>
        <p:nvGrpSpPr>
          <p:cNvPr id="2" name="Group 2"/>
          <p:cNvGrpSpPr/>
          <p:nvPr/>
        </p:nvGrpSpPr>
        <p:grpSpPr>
          <a:xfrm>
            <a:off x="1986368" y="2586008"/>
            <a:ext cx="14315264" cy="5962309"/>
            <a:chOff x="0" y="0"/>
            <a:chExt cx="5463524" cy="926008"/>
          </a:xfrm>
        </p:grpSpPr>
        <p:sp>
          <p:nvSpPr>
            <p:cNvPr id="3" name="Freeform 3"/>
            <p:cNvSpPr/>
            <p:nvPr/>
          </p:nvSpPr>
          <p:spPr>
            <a:xfrm>
              <a:off x="0" y="0"/>
              <a:ext cx="5463524" cy="926008"/>
            </a:xfrm>
            <a:custGeom>
              <a:avLst/>
              <a:gdLst/>
              <a:ahLst/>
              <a:cxnLst/>
              <a:rect l="l" t="t" r="r" b="b"/>
              <a:pathLst>
                <a:path w="5463524" h="926008">
                  <a:moveTo>
                    <a:pt x="5339064" y="926007"/>
                  </a:moveTo>
                  <a:lnTo>
                    <a:pt x="124460" y="926007"/>
                  </a:lnTo>
                  <a:cubicBezTo>
                    <a:pt x="55880" y="926007"/>
                    <a:pt x="0" y="870128"/>
                    <a:pt x="0" y="801547"/>
                  </a:cubicBezTo>
                  <a:lnTo>
                    <a:pt x="0" y="124460"/>
                  </a:lnTo>
                  <a:cubicBezTo>
                    <a:pt x="0" y="55880"/>
                    <a:pt x="55880" y="0"/>
                    <a:pt x="124460" y="0"/>
                  </a:cubicBezTo>
                  <a:lnTo>
                    <a:pt x="5339064" y="0"/>
                  </a:lnTo>
                  <a:cubicBezTo>
                    <a:pt x="5407644" y="0"/>
                    <a:pt x="5463524" y="55880"/>
                    <a:pt x="5463524" y="124460"/>
                  </a:cubicBezTo>
                  <a:lnTo>
                    <a:pt x="5463524" y="801548"/>
                  </a:lnTo>
                  <a:cubicBezTo>
                    <a:pt x="5463524" y="870128"/>
                    <a:pt x="5407644" y="926008"/>
                    <a:pt x="5339064" y="926008"/>
                  </a:cubicBezTo>
                  <a:close/>
                </a:path>
              </a:pathLst>
            </a:custGeom>
            <a:solidFill>
              <a:srgbClr val="FFFFFF"/>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3294204">
            <a:off x="15386006" y="-2797375"/>
            <a:ext cx="5618049" cy="5393327"/>
          </a:xfrm>
          <a:prstGeom prst="rect">
            <a:avLst/>
          </a:prstGeom>
        </p:spPr>
      </p:pic>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475636">
            <a:off x="-2981303" y="6784600"/>
            <a:ext cx="5618049" cy="5393327"/>
          </a:xfrm>
          <a:prstGeom prst="rect">
            <a:avLst/>
          </a:prstGeom>
        </p:spPr>
      </p:pic>
      <p:sp>
        <p:nvSpPr>
          <p:cNvPr id="6" name="TextBox 6"/>
          <p:cNvSpPr txBox="1"/>
          <p:nvPr/>
        </p:nvSpPr>
        <p:spPr>
          <a:xfrm>
            <a:off x="2262326" y="1204942"/>
            <a:ext cx="13763348" cy="961738"/>
          </a:xfrm>
          <a:prstGeom prst="rect">
            <a:avLst/>
          </a:prstGeom>
        </p:spPr>
        <p:txBody>
          <a:bodyPr lIns="0" tIns="0" rIns="0" bIns="0" rtlCol="0" anchor="t">
            <a:spAutoFit/>
          </a:bodyPr>
          <a:lstStyle/>
          <a:p>
            <a:pPr algn="ctr">
              <a:lnSpc>
                <a:spcPts val="8324"/>
              </a:lnSpc>
            </a:pPr>
            <a:r>
              <a:rPr lang="en-US" sz="5600" b="1" dirty="0" smtClean="0">
                <a:solidFill>
                  <a:srgbClr val="202F5A"/>
                </a:solidFill>
                <a:latin typeface="Arial" panose="020B0604020202020204" pitchFamily="34" charset="0"/>
                <a:cs typeface="Arial" panose="020B0604020202020204" pitchFamily="34" charset="0"/>
              </a:rPr>
              <a:t>CHÚ THÍCH</a:t>
            </a:r>
            <a:endParaRPr lang="en-US" sz="5600" b="1" dirty="0">
              <a:solidFill>
                <a:srgbClr val="202F5A"/>
              </a:solidFill>
              <a:latin typeface="Arial" panose="020B0604020202020204" pitchFamily="34" charset="0"/>
              <a:cs typeface="Arial" panose="020B0604020202020204" pitchFamily="34" charset="0"/>
            </a:endParaRPr>
          </a:p>
        </p:txBody>
      </p:sp>
      <p:sp>
        <p:nvSpPr>
          <p:cNvPr id="15" name="TextBox 15"/>
          <p:cNvSpPr txBox="1"/>
          <p:nvPr/>
        </p:nvSpPr>
        <p:spPr>
          <a:xfrm>
            <a:off x="2966933" y="2936582"/>
            <a:ext cx="12354133" cy="4970079"/>
          </a:xfrm>
          <a:prstGeom prst="rect">
            <a:avLst/>
          </a:prstGeom>
        </p:spPr>
        <p:txBody>
          <a:bodyPr wrap="square" lIns="0" tIns="0" rIns="0" bIns="0" rtlCol="0" anchor="t">
            <a:spAutoFit/>
          </a:bodyPr>
          <a:lstStyle/>
          <a:p>
            <a:pPr marL="571500" indent="-571500" algn="just">
              <a:lnSpc>
                <a:spcPct val="200000"/>
              </a:lnSpc>
              <a:buFontTx/>
              <a:buChar char="-"/>
            </a:pPr>
            <a:r>
              <a:rPr lang="en-US" sz="4200" b="1" dirty="0" smtClean="0">
                <a:solidFill>
                  <a:srgbClr val="202F5A"/>
                </a:solidFill>
                <a:latin typeface="Arial" panose="020B0604020202020204" pitchFamily="34" charset="0"/>
                <a:cs typeface="Arial" panose="020B0604020202020204" pitchFamily="34" charset="0"/>
              </a:rPr>
              <a:t>Thi </a:t>
            </a:r>
            <a:r>
              <a:rPr lang="en-US" sz="4200" b="1" dirty="0" err="1" smtClean="0">
                <a:solidFill>
                  <a:srgbClr val="202F5A"/>
                </a:solidFill>
                <a:latin typeface="Arial" panose="020B0604020202020204" pitchFamily="34" charset="0"/>
                <a:cs typeface="Arial" panose="020B0604020202020204" pitchFamily="34" charset="0"/>
              </a:rPr>
              <a:t>đua</a:t>
            </a:r>
            <a:r>
              <a:rPr lang="en-US" sz="4200" b="1" dirty="0" smtClean="0">
                <a:solidFill>
                  <a:srgbClr val="202F5A"/>
                </a:solidFill>
                <a:latin typeface="Arial" panose="020B0604020202020204" pitchFamily="34" charset="0"/>
                <a:cs typeface="Arial" panose="020B0604020202020204" pitchFamily="34" charset="0"/>
              </a:rPr>
              <a:t>: </a:t>
            </a:r>
            <a:r>
              <a:rPr lang="en-US" sz="4200" dirty="0" err="1" smtClean="0">
                <a:solidFill>
                  <a:srgbClr val="202F5A"/>
                </a:solidFill>
                <a:latin typeface="Arial" panose="020B0604020202020204" pitchFamily="34" charset="0"/>
                <a:cs typeface="Arial" panose="020B0604020202020204" pitchFamily="34" charset="0"/>
              </a:rPr>
              <a:t>cùng</a:t>
            </a:r>
            <a:r>
              <a:rPr lang="en-US" sz="4200" dirty="0" smtClean="0">
                <a:solidFill>
                  <a:srgbClr val="202F5A"/>
                </a:solidFill>
                <a:latin typeface="Arial" panose="020B0604020202020204" pitchFamily="34" charset="0"/>
                <a:cs typeface="Arial" panose="020B0604020202020204" pitchFamily="34" charset="0"/>
              </a:rPr>
              <a:t> </a:t>
            </a:r>
            <a:r>
              <a:rPr lang="en-US" sz="4200" dirty="0" err="1" smtClean="0">
                <a:solidFill>
                  <a:srgbClr val="202F5A"/>
                </a:solidFill>
                <a:latin typeface="Arial" panose="020B0604020202020204" pitchFamily="34" charset="0"/>
                <a:cs typeface="Arial" panose="020B0604020202020204" pitchFamily="34" charset="0"/>
              </a:rPr>
              <a:t>nhau</a:t>
            </a:r>
            <a:r>
              <a:rPr lang="en-US" sz="4200" dirty="0" smtClean="0">
                <a:solidFill>
                  <a:srgbClr val="202F5A"/>
                </a:solidFill>
                <a:latin typeface="Arial" panose="020B0604020202020204" pitchFamily="34" charset="0"/>
                <a:cs typeface="Arial" panose="020B0604020202020204" pitchFamily="34" charset="0"/>
              </a:rPr>
              <a:t> </a:t>
            </a:r>
            <a:r>
              <a:rPr lang="en-US" sz="4200" dirty="0" err="1" smtClean="0">
                <a:solidFill>
                  <a:srgbClr val="202F5A"/>
                </a:solidFill>
                <a:latin typeface="Arial" panose="020B0604020202020204" pitchFamily="34" charset="0"/>
                <a:cs typeface="Arial" panose="020B0604020202020204" pitchFamily="34" charset="0"/>
              </a:rPr>
              <a:t>cố</a:t>
            </a:r>
            <a:r>
              <a:rPr lang="en-US" sz="4200" dirty="0" smtClean="0">
                <a:solidFill>
                  <a:srgbClr val="202F5A"/>
                </a:solidFill>
                <a:latin typeface="Arial" panose="020B0604020202020204" pitchFamily="34" charset="0"/>
                <a:cs typeface="Arial" panose="020B0604020202020204" pitchFamily="34" charset="0"/>
              </a:rPr>
              <a:t> </a:t>
            </a:r>
            <a:r>
              <a:rPr lang="en-US" sz="4200" dirty="0" err="1" smtClean="0">
                <a:solidFill>
                  <a:srgbClr val="202F5A"/>
                </a:solidFill>
                <a:latin typeface="Arial" panose="020B0604020202020204" pitchFamily="34" charset="0"/>
                <a:cs typeface="Arial" panose="020B0604020202020204" pitchFamily="34" charset="0"/>
              </a:rPr>
              <a:t>gắng</a:t>
            </a:r>
            <a:r>
              <a:rPr lang="en-US" sz="4200" dirty="0" smtClean="0">
                <a:solidFill>
                  <a:srgbClr val="202F5A"/>
                </a:solidFill>
                <a:latin typeface="Arial" panose="020B0604020202020204" pitchFamily="34" charset="0"/>
                <a:cs typeface="Arial" panose="020B0604020202020204" pitchFamily="34" charset="0"/>
              </a:rPr>
              <a:t> làm việc, học </a:t>
            </a:r>
            <a:r>
              <a:rPr lang="en-US" sz="4200" dirty="0" err="1" smtClean="0">
                <a:solidFill>
                  <a:srgbClr val="202F5A"/>
                </a:solidFill>
                <a:latin typeface="Arial" panose="020B0604020202020204" pitchFamily="34" charset="0"/>
                <a:cs typeface="Arial" panose="020B0604020202020204" pitchFamily="34" charset="0"/>
              </a:rPr>
              <a:t>tập</a:t>
            </a:r>
            <a:r>
              <a:rPr lang="en-US" sz="4200" dirty="0" smtClean="0">
                <a:solidFill>
                  <a:srgbClr val="202F5A"/>
                </a:solidFill>
                <a:latin typeface="Arial" panose="020B0604020202020204" pitchFamily="34" charset="0"/>
                <a:cs typeface="Arial" panose="020B0604020202020204" pitchFamily="34" charset="0"/>
              </a:rPr>
              <a:t> </a:t>
            </a:r>
            <a:r>
              <a:rPr lang="en-US" sz="4200" dirty="0" err="1" smtClean="0">
                <a:solidFill>
                  <a:srgbClr val="202F5A"/>
                </a:solidFill>
                <a:latin typeface="Arial" panose="020B0604020202020204" pitchFamily="34" charset="0"/>
                <a:cs typeface="Arial" panose="020B0604020202020204" pitchFamily="34" charset="0"/>
              </a:rPr>
              <a:t>đạt</a:t>
            </a:r>
            <a:r>
              <a:rPr lang="en-US" sz="4200" dirty="0" smtClean="0">
                <a:solidFill>
                  <a:srgbClr val="202F5A"/>
                </a:solidFill>
                <a:latin typeface="Arial" panose="020B0604020202020204" pitchFamily="34" charset="0"/>
                <a:cs typeface="Arial" panose="020B0604020202020204" pitchFamily="34" charset="0"/>
              </a:rPr>
              <a:t> </a:t>
            </a:r>
            <a:r>
              <a:rPr lang="en-US" sz="4200" dirty="0" err="1" smtClean="0">
                <a:solidFill>
                  <a:srgbClr val="202F5A"/>
                </a:solidFill>
                <a:latin typeface="Arial" panose="020B0604020202020204" pitchFamily="34" charset="0"/>
                <a:cs typeface="Arial" panose="020B0604020202020204" pitchFamily="34" charset="0"/>
              </a:rPr>
              <a:t>kết</a:t>
            </a:r>
            <a:r>
              <a:rPr lang="en-US" sz="4200" dirty="0" smtClean="0">
                <a:solidFill>
                  <a:srgbClr val="202F5A"/>
                </a:solidFill>
                <a:latin typeface="Arial" panose="020B0604020202020204" pitchFamily="34" charset="0"/>
                <a:cs typeface="Arial" panose="020B0604020202020204" pitchFamily="34" charset="0"/>
              </a:rPr>
              <a:t> quả tốt nhất.</a:t>
            </a:r>
          </a:p>
          <a:p>
            <a:pPr marL="571500" indent="-571500" algn="just">
              <a:lnSpc>
                <a:spcPct val="200000"/>
              </a:lnSpc>
              <a:buFontTx/>
              <a:buChar char="-"/>
            </a:pPr>
            <a:r>
              <a:rPr lang="en-US" sz="4200" b="1" dirty="0" err="1" smtClean="0">
                <a:solidFill>
                  <a:srgbClr val="202F5A"/>
                </a:solidFill>
                <a:latin typeface="Arial" panose="020B0604020202020204" pitchFamily="34" charset="0"/>
                <a:cs typeface="Arial" panose="020B0604020202020204" pitchFamily="34" charset="0"/>
              </a:rPr>
              <a:t>Kháng</a:t>
            </a:r>
            <a:r>
              <a:rPr lang="en-US" sz="4200" b="1" dirty="0" smtClean="0">
                <a:solidFill>
                  <a:srgbClr val="202F5A"/>
                </a:solidFill>
                <a:latin typeface="Arial" panose="020B0604020202020204" pitchFamily="34" charset="0"/>
                <a:cs typeface="Arial" panose="020B0604020202020204" pitchFamily="34" charset="0"/>
              </a:rPr>
              <a:t> </a:t>
            </a:r>
            <a:r>
              <a:rPr lang="en-US" sz="4200" b="1" dirty="0" err="1" smtClean="0">
                <a:solidFill>
                  <a:srgbClr val="202F5A"/>
                </a:solidFill>
                <a:latin typeface="Arial" panose="020B0604020202020204" pitchFamily="34" charset="0"/>
                <a:cs typeface="Arial" panose="020B0604020202020204" pitchFamily="34" charset="0"/>
              </a:rPr>
              <a:t>chiến</a:t>
            </a:r>
            <a:r>
              <a:rPr lang="en-US" sz="4200" b="1" dirty="0" smtClean="0">
                <a:solidFill>
                  <a:srgbClr val="202F5A"/>
                </a:solidFill>
                <a:latin typeface="Arial" panose="020B0604020202020204" pitchFamily="34" charset="0"/>
                <a:cs typeface="Arial" panose="020B0604020202020204" pitchFamily="34" charset="0"/>
              </a:rPr>
              <a:t>: </a:t>
            </a:r>
            <a:r>
              <a:rPr lang="en-US" sz="4200" dirty="0" err="1" smtClean="0">
                <a:solidFill>
                  <a:srgbClr val="202F5A"/>
                </a:solidFill>
                <a:latin typeface="Arial" panose="020B0604020202020204" pitchFamily="34" charset="0"/>
                <a:cs typeface="Arial" panose="020B0604020202020204" pitchFamily="34" charset="0"/>
              </a:rPr>
              <a:t>chiến</a:t>
            </a:r>
            <a:r>
              <a:rPr lang="en-US" sz="4200" dirty="0" smtClean="0">
                <a:solidFill>
                  <a:srgbClr val="202F5A"/>
                </a:solidFill>
                <a:latin typeface="Arial" panose="020B0604020202020204" pitchFamily="34" charset="0"/>
                <a:cs typeface="Arial" panose="020B0604020202020204" pitchFamily="34" charset="0"/>
              </a:rPr>
              <a:t> </a:t>
            </a:r>
            <a:r>
              <a:rPr lang="en-US" sz="4200" dirty="0" err="1" smtClean="0">
                <a:solidFill>
                  <a:srgbClr val="202F5A"/>
                </a:solidFill>
                <a:latin typeface="Arial" panose="020B0604020202020204" pitchFamily="34" charset="0"/>
                <a:cs typeface="Arial" panose="020B0604020202020204" pitchFamily="34" charset="0"/>
              </a:rPr>
              <a:t>đấu</a:t>
            </a:r>
            <a:r>
              <a:rPr lang="en-US" sz="4200" dirty="0" smtClean="0">
                <a:solidFill>
                  <a:srgbClr val="202F5A"/>
                </a:solidFill>
                <a:latin typeface="Arial" panose="020B0604020202020204" pitchFamily="34" charset="0"/>
                <a:cs typeface="Arial" panose="020B0604020202020204" pitchFamily="34" charset="0"/>
              </a:rPr>
              <a:t> </a:t>
            </a:r>
            <a:r>
              <a:rPr lang="en-US" sz="4200" dirty="0" err="1" smtClean="0">
                <a:solidFill>
                  <a:srgbClr val="202F5A"/>
                </a:solidFill>
                <a:latin typeface="Arial" panose="020B0604020202020204" pitchFamily="34" charset="0"/>
                <a:cs typeface="Arial" panose="020B0604020202020204" pitchFamily="34" charset="0"/>
              </a:rPr>
              <a:t>chống</a:t>
            </a:r>
            <a:r>
              <a:rPr lang="en-US" sz="4200" dirty="0" smtClean="0">
                <a:solidFill>
                  <a:srgbClr val="202F5A"/>
                </a:solidFill>
                <a:latin typeface="Arial" panose="020B0604020202020204" pitchFamily="34" charset="0"/>
                <a:cs typeface="Arial" panose="020B0604020202020204" pitchFamily="34" charset="0"/>
              </a:rPr>
              <a:t> </a:t>
            </a:r>
            <a:r>
              <a:rPr lang="en-US" sz="4200" dirty="0" err="1" smtClean="0">
                <a:solidFill>
                  <a:srgbClr val="202F5A"/>
                </a:solidFill>
                <a:latin typeface="Arial" panose="020B0604020202020204" pitchFamily="34" charset="0"/>
                <a:cs typeface="Arial" panose="020B0604020202020204" pitchFamily="34" charset="0"/>
              </a:rPr>
              <a:t>quân</a:t>
            </a:r>
            <a:r>
              <a:rPr lang="en-US" sz="4200" dirty="0" smtClean="0">
                <a:solidFill>
                  <a:srgbClr val="202F5A"/>
                </a:solidFill>
                <a:latin typeface="Arial" panose="020B0604020202020204" pitchFamily="34" charset="0"/>
                <a:cs typeface="Arial" panose="020B0604020202020204" pitchFamily="34" charset="0"/>
              </a:rPr>
              <a:t> </a:t>
            </a:r>
            <a:r>
              <a:rPr lang="en-US" sz="4200" dirty="0" err="1" smtClean="0">
                <a:solidFill>
                  <a:srgbClr val="202F5A"/>
                </a:solidFill>
                <a:latin typeface="Arial" panose="020B0604020202020204" pitchFamily="34" charset="0"/>
                <a:cs typeface="Arial" panose="020B0604020202020204" pitchFamily="34" charset="0"/>
              </a:rPr>
              <a:t>xâm</a:t>
            </a:r>
            <a:r>
              <a:rPr lang="en-US" sz="4200" dirty="0" smtClean="0">
                <a:solidFill>
                  <a:srgbClr val="202F5A"/>
                </a:solidFill>
                <a:latin typeface="Arial" panose="020B0604020202020204" pitchFamily="34" charset="0"/>
                <a:cs typeface="Arial" panose="020B0604020202020204" pitchFamily="34" charset="0"/>
              </a:rPr>
              <a:t> </a:t>
            </a:r>
            <a:r>
              <a:rPr lang="en-US" sz="4200" dirty="0" err="1" smtClean="0">
                <a:solidFill>
                  <a:srgbClr val="202F5A"/>
                </a:solidFill>
                <a:latin typeface="Arial" panose="020B0604020202020204" pitchFamily="34" charset="0"/>
                <a:cs typeface="Arial" panose="020B0604020202020204" pitchFamily="34" charset="0"/>
              </a:rPr>
              <a:t>lược</a:t>
            </a:r>
            <a:r>
              <a:rPr lang="en-US" sz="4200" dirty="0" smtClean="0">
                <a:solidFill>
                  <a:srgbClr val="202F5A"/>
                </a:solidFill>
                <a:latin typeface="Arial" panose="020B0604020202020204" pitchFamily="34" charset="0"/>
                <a:cs typeface="Arial" panose="020B0604020202020204" pitchFamily="34" charset="0"/>
              </a:rPr>
              <a:t>.</a:t>
            </a:r>
          </a:p>
          <a:p>
            <a:pPr marL="571500" indent="-571500" algn="just">
              <a:lnSpc>
                <a:spcPct val="200000"/>
              </a:lnSpc>
              <a:buFontTx/>
              <a:buChar char="-"/>
            </a:pPr>
            <a:r>
              <a:rPr lang="en-US" sz="4200" b="1" dirty="0" err="1" smtClean="0">
                <a:solidFill>
                  <a:srgbClr val="202F5A"/>
                </a:solidFill>
                <a:latin typeface="Arial" panose="020B0604020202020204" pitchFamily="34" charset="0"/>
                <a:cs typeface="Arial" panose="020B0604020202020204" pitchFamily="34" charset="0"/>
              </a:rPr>
              <a:t>Hòa</a:t>
            </a:r>
            <a:r>
              <a:rPr lang="en-US" sz="4200" b="1" dirty="0" smtClean="0">
                <a:solidFill>
                  <a:srgbClr val="202F5A"/>
                </a:solidFill>
                <a:latin typeface="Arial" panose="020B0604020202020204" pitchFamily="34" charset="0"/>
                <a:cs typeface="Arial" panose="020B0604020202020204" pitchFamily="34" charset="0"/>
              </a:rPr>
              <a:t> </a:t>
            </a:r>
            <a:r>
              <a:rPr lang="en-US" sz="4200" b="1" dirty="0" err="1" smtClean="0">
                <a:solidFill>
                  <a:srgbClr val="202F5A"/>
                </a:solidFill>
                <a:latin typeface="Arial" panose="020B0604020202020204" pitchFamily="34" charset="0"/>
                <a:cs typeface="Arial" panose="020B0604020202020204" pitchFamily="34" charset="0"/>
              </a:rPr>
              <a:t>bình</a:t>
            </a:r>
            <a:r>
              <a:rPr lang="en-US" sz="4200" b="1" dirty="0" smtClean="0">
                <a:solidFill>
                  <a:srgbClr val="202F5A"/>
                </a:solidFill>
                <a:latin typeface="Arial" panose="020B0604020202020204" pitchFamily="34" charset="0"/>
                <a:cs typeface="Arial" panose="020B0604020202020204" pitchFamily="34" charset="0"/>
              </a:rPr>
              <a:t>: </a:t>
            </a:r>
            <a:r>
              <a:rPr lang="en-US" sz="4200" dirty="0" err="1" smtClean="0">
                <a:solidFill>
                  <a:srgbClr val="202F5A"/>
                </a:solidFill>
                <a:latin typeface="Arial" panose="020B0604020202020204" pitchFamily="34" charset="0"/>
                <a:cs typeface="Arial" panose="020B0604020202020204" pitchFamily="34" charset="0"/>
              </a:rPr>
              <a:t>yên</a:t>
            </a:r>
            <a:r>
              <a:rPr lang="en-US" sz="4200" dirty="0" smtClean="0">
                <a:solidFill>
                  <a:srgbClr val="202F5A"/>
                </a:solidFill>
                <a:latin typeface="Arial" panose="020B0604020202020204" pitchFamily="34" charset="0"/>
                <a:cs typeface="Arial" panose="020B0604020202020204" pitchFamily="34" charset="0"/>
              </a:rPr>
              <a:t> </a:t>
            </a:r>
            <a:r>
              <a:rPr lang="en-US" sz="4200" dirty="0" err="1" smtClean="0">
                <a:solidFill>
                  <a:srgbClr val="202F5A"/>
                </a:solidFill>
                <a:latin typeface="Arial" panose="020B0604020202020204" pitchFamily="34" charset="0"/>
                <a:cs typeface="Arial" panose="020B0604020202020204" pitchFamily="34" charset="0"/>
              </a:rPr>
              <a:t>vui</a:t>
            </a:r>
            <a:r>
              <a:rPr lang="en-US" sz="4200" dirty="0" smtClean="0">
                <a:solidFill>
                  <a:srgbClr val="202F5A"/>
                </a:solidFill>
                <a:latin typeface="Arial" panose="020B0604020202020204" pitchFamily="34" charset="0"/>
                <a:cs typeface="Arial" panose="020B0604020202020204" pitchFamily="34" charset="0"/>
              </a:rPr>
              <a:t>, </a:t>
            </a:r>
            <a:r>
              <a:rPr lang="en-US" sz="4200" dirty="0" err="1" smtClean="0">
                <a:solidFill>
                  <a:srgbClr val="202F5A"/>
                </a:solidFill>
                <a:latin typeface="Arial" panose="020B0604020202020204" pitchFamily="34" charset="0"/>
                <a:cs typeface="Arial" panose="020B0604020202020204" pitchFamily="34" charset="0"/>
              </a:rPr>
              <a:t>không</a:t>
            </a:r>
            <a:r>
              <a:rPr lang="en-US" sz="4200" dirty="0" smtClean="0">
                <a:solidFill>
                  <a:srgbClr val="202F5A"/>
                </a:solidFill>
                <a:latin typeface="Arial" panose="020B0604020202020204" pitchFamily="34" charset="0"/>
                <a:cs typeface="Arial" panose="020B0604020202020204" pitchFamily="34" charset="0"/>
              </a:rPr>
              <a:t> có </a:t>
            </a:r>
            <a:r>
              <a:rPr lang="en-US" sz="4200" dirty="0" err="1" smtClean="0">
                <a:solidFill>
                  <a:srgbClr val="202F5A"/>
                </a:solidFill>
                <a:latin typeface="Arial" panose="020B0604020202020204" pitchFamily="34" charset="0"/>
                <a:cs typeface="Arial" panose="020B0604020202020204" pitchFamily="34" charset="0"/>
              </a:rPr>
              <a:t>giặc</a:t>
            </a:r>
            <a:r>
              <a:rPr lang="en-US" sz="4200" dirty="0" smtClean="0">
                <a:solidFill>
                  <a:srgbClr val="202F5A"/>
                </a:solidFill>
                <a:latin typeface="Arial" panose="020B0604020202020204" pitchFamily="34" charset="0"/>
                <a:cs typeface="Arial" panose="020B0604020202020204" pitchFamily="34" charset="0"/>
              </a:rPr>
              <a:t>.</a:t>
            </a:r>
            <a:endParaRPr lang="en-US" sz="4200" dirty="0">
              <a:solidFill>
                <a:srgbClr val="202F5A"/>
              </a:solidFill>
              <a:latin typeface="Arial" panose="020B0604020202020204" pitchFamily="34" charset="0"/>
              <a:cs typeface="Arial" panose="020B0604020202020204" pitchFamily="34" charset="0"/>
            </a:endParaRPr>
          </a:p>
        </p:txBody>
      </p:sp>
      <p:pic>
        <p:nvPicPr>
          <p:cNvPr id="18" name="Picture 1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2667000" y="991590"/>
            <a:ext cx="975699" cy="1100929"/>
          </a:xfrm>
          <a:prstGeom prst="rect">
            <a:avLst/>
          </a:prstGeom>
        </p:spPr>
      </p:pic>
      <p:pic>
        <p:nvPicPr>
          <p:cNvPr id="19" name="Picture 1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16789481" y="4724806"/>
            <a:ext cx="975699" cy="1100929"/>
          </a:xfrm>
          <a:prstGeom prst="rect">
            <a:avLst/>
          </a:prstGeom>
        </p:spPr>
      </p:pic>
      <p:pic>
        <p:nvPicPr>
          <p:cNvPr id="20" name="Picture 20"/>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flipH="1">
            <a:off x="15240649" y="7544442"/>
            <a:ext cx="2700338" cy="4114800"/>
          </a:xfrm>
          <a:prstGeom prst="rect">
            <a:avLst/>
          </a:prstGeom>
        </p:spPr>
      </p:pic>
      <p:pic>
        <p:nvPicPr>
          <p:cNvPr id="21" name="Picture 2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flipV="1">
            <a:off x="-740569" y="-1389211"/>
            <a:ext cx="2700338" cy="411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DDEF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42157"/>
          <a:stretch>
            <a:fillRect/>
          </a:stretch>
        </p:blipFill>
        <p:spPr>
          <a:xfrm rot="-1199743">
            <a:off x="-2625489" y="-840189"/>
            <a:ext cx="6666742" cy="3701974"/>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4894590" y="2053944"/>
            <a:ext cx="975699" cy="1100929"/>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828800" y="8484369"/>
            <a:ext cx="975699" cy="1100929"/>
          </a:xfrm>
          <a:prstGeom prst="rect">
            <a:avLst/>
          </a:prstGeom>
        </p:spPr>
      </p:pic>
      <p:sp>
        <p:nvSpPr>
          <p:cNvPr id="7" name="TextBox 7"/>
          <p:cNvSpPr txBox="1"/>
          <p:nvPr/>
        </p:nvSpPr>
        <p:spPr>
          <a:xfrm>
            <a:off x="4343400" y="419100"/>
            <a:ext cx="9032738" cy="971356"/>
          </a:xfrm>
          <a:prstGeom prst="rect">
            <a:avLst/>
          </a:prstGeom>
        </p:spPr>
        <p:txBody>
          <a:bodyPr lIns="0" tIns="0" rIns="0" bIns="0" rtlCol="0" anchor="t">
            <a:spAutoFit/>
          </a:bodyPr>
          <a:lstStyle/>
          <a:p>
            <a:pPr algn="ctr">
              <a:lnSpc>
                <a:spcPct val="125000"/>
              </a:lnSpc>
            </a:pPr>
            <a:r>
              <a:rPr lang="en-US" sz="5600" b="1" dirty="0" smtClean="0">
                <a:solidFill>
                  <a:srgbClr val="FF0000"/>
                </a:solidFill>
                <a:latin typeface="Arial" panose="020B0604020202020204" pitchFamily="34" charset="0"/>
                <a:cs typeface="Arial" panose="020B0604020202020204" pitchFamily="34" charset="0"/>
              </a:rPr>
              <a:t>LUYỆN ĐỌC TỪNG ĐOẠN</a:t>
            </a:r>
            <a:endParaRPr lang="en-US" sz="5600" b="1" i="1" dirty="0">
              <a:solidFill>
                <a:srgbClr val="FF0000"/>
              </a:solidFill>
              <a:latin typeface="Arial" panose="020B0604020202020204" pitchFamily="34" charset="0"/>
              <a:cs typeface="Arial" panose="020B0604020202020204" pitchFamily="34" charset="0"/>
            </a:endParaRPr>
          </a:p>
        </p:txBody>
      </p:sp>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5032831" y="-1464698"/>
            <a:ext cx="2700338" cy="4114800"/>
          </a:xfrm>
          <a:prstGeom prst="rect">
            <a:avLst/>
          </a:prstGeom>
        </p:spPr>
      </p:pic>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6522535">
            <a:off x="-797200" y="6889465"/>
            <a:ext cx="2700338" cy="4114800"/>
          </a:xfrm>
          <a:prstGeom prst="rect">
            <a:avLst/>
          </a:prstGeom>
        </p:spPr>
      </p:pic>
      <p:sp>
        <p:nvSpPr>
          <p:cNvPr id="13" name="TextBox 12"/>
          <p:cNvSpPr txBox="1"/>
          <p:nvPr/>
        </p:nvSpPr>
        <p:spPr>
          <a:xfrm>
            <a:off x="1582669" y="1719478"/>
            <a:ext cx="14554200" cy="2424831"/>
          </a:xfrm>
          <a:prstGeom prst="rect">
            <a:avLst/>
          </a:prstGeom>
          <a:noFill/>
        </p:spPr>
        <p:txBody>
          <a:bodyPr wrap="square" rtlCol="0">
            <a:spAutoFit/>
          </a:bodyPr>
          <a:lstStyle/>
          <a:p>
            <a:pPr algn="just">
              <a:lnSpc>
                <a:spcPct val="150000"/>
              </a:lnSpc>
            </a:pPr>
            <a:r>
              <a:rPr lang="en-US" sz="4100" dirty="0" smtClean="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Mỗi năm, đến </a:t>
            </a:r>
            <a:r>
              <a:rPr lang="en-US" sz="3200" dirty="0" err="1" smtClean="0">
                <a:latin typeface="Arial" panose="020B0604020202020204" pitchFamily="34" charset="0"/>
                <a:cs typeface="Arial" panose="020B0604020202020204" pitchFamily="34" charset="0"/>
              </a:rPr>
              <a:t>tết</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Trung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thu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Bác</a:t>
            </a:r>
            <a:r>
              <a:rPr lang="en-US" sz="3200" dirty="0" smtClean="0">
                <a:latin typeface="Arial" panose="020B0604020202020204" pitchFamily="34" charset="0"/>
                <a:cs typeface="Arial" panose="020B0604020202020204" pitchFamily="34" charset="0"/>
              </a:rPr>
              <a:t> càng nhớ các </a:t>
            </a: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Các </a:t>
            </a: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gửi </a:t>
            </a:r>
            <a:r>
              <a:rPr lang="en-US" sz="3200" dirty="0" err="1" smtClean="0">
                <a:latin typeface="Arial" panose="020B0604020202020204" pitchFamily="34" charset="0"/>
                <a:cs typeface="Arial" panose="020B0604020202020204" pitchFamily="34" charset="0"/>
              </a:rPr>
              <a:t>thư</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cho</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Bác</a:t>
            </a:r>
            <a:r>
              <a:rPr lang="en-US" sz="3200" dirty="0" smtClean="0">
                <a:latin typeface="Arial" panose="020B0604020202020204" pitchFamily="34" charset="0"/>
                <a:cs typeface="Arial" panose="020B0604020202020204" pitchFamily="34" charset="0"/>
              </a:rPr>
              <a:t> nhiều lắm, </a:t>
            </a:r>
            <a:r>
              <a:rPr lang="en-US" sz="3200" dirty="0" err="1" smtClean="0">
                <a:latin typeface="Arial" panose="020B0604020202020204" pitchFamily="34" charset="0"/>
                <a:cs typeface="Arial" panose="020B0604020202020204" pitchFamily="34" charset="0"/>
              </a:rPr>
              <a:t>Bác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rất</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vui</a:t>
            </a:r>
            <a:r>
              <a:rPr lang="en-US" sz="3200" dirty="0" smtClean="0">
                <a:latin typeface="Arial" panose="020B0604020202020204" pitchFamily="34" charset="0"/>
                <a:cs typeface="Arial" panose="020B0604020202020204" pitchFamily="34" charset="0"/>
              </a:rPr>
              <a:t>. Nhưng vì </a:t>
            </a:r>
            <a:r>
              <a:rPr lang="en-US" sz="3200" dirty="0" err="1" smtClean="0">
                <a:latin typeface="Arial" panose="020B0604020202020204" pitchFamily="34" charset="0"/>
                <a:cs typeface="Arial" panose="020B0604020202020204" pitchFamily="34" charset="0"/>
              </a:rPr>
              <a:t>Bác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bận</a:t>
            </a:r>
            <a:r>
              <a:rPr lang="en-US" sz="3200" dirty="0" smtClean="0">
                <a:latin typeface="Arial" panose="020B0604020202020204" pitchFamily="34" charset="0"/>
                <a:cs typeface="Arial" panose="020B0604020202020204" pitchFamily="34" charset="0"/>
              </a:rPr>
              <a:t> quá, </a:t>
            </a:r>
            <a:r>
              <a:rPr lang="en-US" sz="3200" dirty="0" err="1" smtClean="0">
                <a:latin typeface="Arial" panose="020B0604020202020204" pitchFamily="34" charset="0"/>
                <a:cs typeface="Arial" panose="020B0604020202020204" pitchFamily="34" charset="0"/>
              </a:rPr>
              <a:t>không</a:t>
            </a:r>
            <a:r>
              <a:rPr lang="en-US" sz="3200" dirty="0" smtClean="0">
                <a:latin typeface="Arial" panose="020B0604020202020204" pitchFamily="34" charset="0"/>
                <a:cs typeface="Arial" panose="020B0604020202020204" pitchFamily="34" charset="0"/>
              </a:rPr>
              <a:t> trả </a:t>
            </a:r>
            <a:r>
              <a:rPr lang="en-US" sz="3200" dirty="0" err="1" smtClean="0">
                <a:latin typeface="Arial" panose="020B0604020202020204" pitchFamily="34" charset="0"/>
                <a:cs typeface="Arial" panose="020B0604020202020204" pitchFamily="34" charset="0"/>
              </a:rPr>
              <a:t>lời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riêng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cho</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từng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được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Nhân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dịp</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tết</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Trung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thu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Bác</a:t>
            </a:r>
            <a:r>
              <a:rPr lang="en-US" sz="3200" dirty="0" smtClean="0">
                <a:latin typeface="Arial" panose="020B0604020202020204" pitchFamily="34" charset="0"/>
                <a:cs typeface="Arial" panose="020B0604020202020204" pitchFamily="34" charset="0"/>
              </a:rPr>
              <a:t> gửi các </a:t>
            </a: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thư</a:t>
            </a:r>
            <a:r>
              <a:rPr lang="en-US" sz="3200" dirty="0" smtClean="0">
                <a:latin typeface="Arial" panose="020B0604020202020204" pitchFamily="34" charset="0"/>
                <a:cs typeface="Arial" panose="020B0604020202020204" pitchFamily="34" charset="0"/>
              </a:rPr>
              <a:t> này:</a:t>
            </a:r>
            <a:endParaRPr lang="en-US" sz="3200" dirty="0">
              <a:latin typeface="Arial" panose="020B0604020202020204" pitchFamily="34" charset="0"/>
              <a:cs typeface="Arial" panose="020B0604020202020204" pitchFamily="34" charset="0"/>
            </a:endParaRPr>
          </a:p>
        </p:txBody>
      </p:sp>
      <p:sp>
        <p:nvSpPr>
          <p:cNvPr id="14" name="TextBox 13"/>
          <p:cNvSpPr txBox="1"/>
          <p:nvPr/>
        </p:nvSpPr>
        <p:spPr>
          <a:xfrm>
            <a:off x="3048000" y="4359096"/>
            <a:ext cx="5405744" cy="4524315"/>
          </a:xfrm>
          <a:prstGeom prst="rect">
            <a:avLst/>
          </a:prstGeom>
          <a:noFill/>
        </p:spPr>
        <p:txBody>
          <a:bodyPr wrap="square" rtlCol="0">
            <a:spAutoFit/>
          </a:bodyPr>
          <a:lstStyle/>
          <a:p>
            <a:pPr algn="just">
              <a:lnSpc>
                <a:spcPct val="150000"/>
              </a:lnSpc>
            </a:pPr>
            <a:r>
              <a:rPr lang="en-US" sz="3200" dirty="0" smtClean="0">
                <a:latin typeface="Arial" panose="020B0604020202020204" pitchFamily="34" charset="0"/>
                <a:cs typeface="Arial" panose="020B0604020202020204" pitchFamily="34" charset="0"/>
              </a:rPr>
              <a:t>Ai </a:t>
            </a:r>
            <a:r>
              <a:rPr lang="en-US" sz="3200" dirty="0" err="1" smtClean="0">
                <a:latin typeface="Arial" panose="020B0604020202020204" pitchFamily="34" charset="0"/>
                <a:cs typeface="Arial" panose="020B0604020202020204" pitchFamily="34" charset="0"/>
              </a:rPr>
              <a:t>yêu</a:t>
            </a:r>
            <a:r>
              <a:rPr lang="en-US" sz="3200" dirty="0" smtClean="0">
                <a:latin typeface="Arial" panose="020B0604020202020204" pitchFamily="34" charset="0"/>
                <a:cs typeface="Arial" panose="020B0604020202020204" pitchFamily="34" charset="0"/>
              </a:rPr>
              <a:t> các </a:t>
            </a:r>
            <a:r>
              <a:rPr lang="en-US" sz="3200" dirty="0" err="1" smtClean="0">
                <a:latin typeface="Arial" panose="020B0604020202020204" pitchFamily="34" charset="0"/>
                <a:cs typeface="Arial" panose="020B0604020202020204" pitchFamily="34" charset="0"/>
              </a:rPr>
              <a:t>nhi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đồng</a:t>
            </a:r>
            <a:endParaRPr lang="en-US" sz="3200" dirty="0" smtClean="0">
              <a:latin typeface="Arial" panose="020B0604020202020204" pitchFamily="34" charset="0"/>
              <a:cs typeface="Arial" panose="020B0604020202020204" pitchFamily="34" charset="0"/>
            </a:endParaRPr>
          </a:p>
          <a:p>
            <a:pPr algn="just">
              <a:lnSpc>
                <a:spcPct val="150000"/>
              </a:lnSpc>
            </a:pPr>
            <a:r>
              <a:rPr lang="en-US" sz="3200" dirty="0" smtClean="0">
                <a:latin typeface="Arial" panose="020B0604020202020204" pitchFamily="34" charset="0"/>
                <a:cs typeface="Arial" panose="020B0604020202020204" pitchFamily="34" charset="0"/>
              </a:rPr>
              <a:t>Bằng </a:t>
            </a:r>
            <a:r>
              <a:rPr lang="en-US" sz="3200" dirty="0" err="1" smtClean="0">
                <a:latin typeface="Arial" panose="020B0604020202020204" pitchFamily="34" charset="0"/>
                <a:cs typeface="Arial" panose="020B0604020202020204" pitchFamily="34" charset="0"/>
              </a:rPr>
              <a:t>Bác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Hồ</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Chí</a:t>
            </a:r>
            <a:r>
              <a:rPr lang="en-US" sz="3200" dirty="0" smtClean="0">
                <a:latin typeface="Arial" panose="020B0604020202020204" pitchFamily="34" charset="0"/>
                <a:cs typeface="Arial" panose="020B0604020202020204" pitchFamily="34" charset="0"/>
              </a:rPr>
              <a:t> Minh?</a:t>
            </a:r>
          </a:p>
          <a:p>
            <a:pPr algn="just">
              <a:lnSpc>
                <a:spcPct val="150000"/>
              </a:lnSpc>
            </a:pPr>
            <a:r>
              <a:rPr lang="en-US" sz="3200" dirty="0" err="1" smtClean="0">
                <a:latin typeface="Arial" panose="020B0604020202020204" pitchFamily="34" charset="0"/>
                <a:cs typeface="Arial" panose="020B0604020202020204" pitchFamily="34" charset="0"/>
              </a:rPr>
              <a:t>Tính</a:t>
            </a:r>
            <a:r>
              <a:rPr lang="en-US" sz="3200" dirty="0" smtClean="0">
                <a:latin typeface="Arial" panose="020B0604020202020204" pitchFamily="34" charset="0"/>
                <a:cs typeface="Arial" panose="020B0604020202020204" pitchFamily="34" charset="0"/>
              </a:rPr>
              <a:t> các </a:t>
            </a: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ngoan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ngoãn</a:t>
            </a:r>
            <a:endParaRPr lang="en-US" sz="3200" dirty="0" smtClean="0">
              <a:latin typeface="Arial" panose="020B0604020202020204" pitchFamily="34" charset="0"/>
              <a:cs typeface="Arial" panose="020B0604020202020204" pitchFamily="34" charset="0"/>
            </a:endParaRPr>
          </a:p>
          <a:p>
            <a:pPr algn="just">
              <a:lnSpc>
                <a:spcPct val="150000"/>
              </a:lnSpc>
            </a:pPr>
            <a:r>
              <a:rPr lang="en-US" sz="3200" dirty="0" err="1" smtClean="0">
                <a:latin typeface="Arial" panose="020B0604020202020204" pitchFamily="34" charset="0"/>
                <a:cs typeface="Arial" panose="020B0604020202020204" pitchFamily="34" charset="0"/>
              </a:rPr>
              <a:t>Mặt</a:t>
            </a:r>
            <a:r>
              <a:rPr lang="en-US" sz="3200" dirty="0" smtClean="0">
                <a:latin typeface="Arial" panose="020B0604020202020204" pitchFamily="34" charset="0"/>
                <a:cs typeface="Arial" panose="020B0604020202020204" pitchFamily="34" charset="0"/>
              </a:rPr>
              <a:t> các </a:t>
            </a: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xinh</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xinh</a:t>
            </a:r>
            <a:r>
              <a:rPr lang="en-US" sz="3200" dirty="0" smtClean="0">
                <a:latin typeface="Arial" panose="020B0604020202020204" pitchFamily="34" charset="0"/>
                <a:cs typeface="Arial" panose="020B0604020202020204" pitchFamily="34" charset="0"/>
              </a:rPr>
              <a:t>.</a:t>
            </a:r>
          </a:p>
          <a:p>
            <a:pPr algn="just">
              <a:lnSpc>
                <a:spcPct val="150000"/>
              </a:lnSpc>
            </a:pPr>
            <a:r>
              <a:rPr lang="en-US" sz="3200" dirty="0" err="1" smtClean="0">
                <a:latin typeface="Arial" panose="020B0604020202020204" pitchFamily="34" charset="0"/>
                <a:cs typeface="Arial" panose="020B0604020202020204" pitchFamily="34" charset="0"/>
              </a:rPr>
              <a:t>Mong</a:t>
            </a:r>
            <a:r>
              <a:rPr lang="en-US" sz="3200" dirty="0" smtClean="0">
                <a:latin typeface="Arial" panose="020B0604020202020204" pitchFamily="34" charset="0"/>
                <a:cs typeface="Arial" panose="020B0604020202020204" pitchFamily="34" charset="0"/>
              </a:rPr>
              <a:t> các </a:t>
            </a: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cố</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gắng</a:t>
            </a:r>
            <a:endParaRPr lang="en-US" sz="3200" dirty="0" smtClean="0">
              <a:latin typeface="Arial" panose="020B0604020202020204" pitchFamily="34" charset="0"/>
              <a:cs typeface="Arial" panose="020B0604020202020204" pitchFamily="34" charset="0"/>
            </a:endParaRPr>
          </a:p>
          <a:p>
            <a:pPr algn="just">
              <a:lnSpc>
                <a:spcPct val="150000"/>
              </a:lnSpc>
            </a:pPr>
            <a:r>
              <a:rPr lang="en-US" sz="3200" dirty="0" smtClean="0">
                <a:latin typeface="Arial" panose="020B0604020202020204" pitchFamily="34" charset="0"/>
                <a:cs typeface="Arial" panose="020B0604020202020204" pitchFamily="34" charset="0"/>
              </a:rPr>
              <a:t>Thi </a:t>
            </a:r>
            <a:r>
              <a:rPr lang="en-US" sz="3200" dirty="0" err="1" smtClean="0">
                <a:latin typeface="Arial" panose="020B0604020202020204" pitchFamily="34" charset="0"/>
                <a:cs typeface="Arial" panose="020B0604020202020204" pitchFamily="34" charset="0"/>
              </a:rPr>
              <a:t>đua</a:t>
            </a:r>
            <a:r>
              <a:rPr lang="en-US" sz="3200" dirty="0" smtClean="0">
                <a:latin typeface="Arial" panose="020B0604020202020204" pitchFamily="34" charset="0"/>
                <a:cs typeface="Arial" panose="020B0604020202020204" pitchFamily="34" charset="0"/>
              </a:rPr>
              <a:t> học </a:t>
            </a:r>
            <a:r>
              <a:rPr lang="en-US" sz="3200" dirty="0" err="1" smtClean="0">
                <a:latin typeface="Arial" panose="020B0604020202020204" pitchFamily="34" charset="0"/>
                <a:cs typeface="Arial" panose="020B0604020202020204" pitchFamily="34" charset="0"/>
              </a:rPr>
              <a:t>và</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hành</a:t>
            </a:r>
            <a:r>
              <a:rPr lang="en-US" sz="3200" dirty="0" smtClean="0">
                <a:latin typeface="Arial" panose="020B0604020202020204" pitchFamily="34" charset="0"/>
                <a:cs typeface="Arial" panose="020B0604020202020204" pitchFamily="34" charset="0"/>
              </a:rPr>
              <a:t>.</a:t>
            </a:r>
          </a:p>
        </p:txBody>
      </p:sp>
      <p:sp>
        <p:nvSpPr>
          <p:cNvPr id="15" name="TextBox 14"/>
          <p:cNvSpPr txBox="1"/>
          <p:nvPr/>
        </p:nvSpPr>
        <p:spPr>
          <a:xfrm>
            <a:off x="10287000" y="4350181"/>
            <a:ext cx="6934200" cy="5171737"/>
          </a:xfrm>
          <a:prstGeom prst="rect">
            <a:avLst/>
          </a:prstGeom>
          <a:noFill/>
        </p:spPr>
        <p:txBody>
          <a:bodyPr wrap="square" rtlCol="0">
            <a:spAutoFit/>
          </a:bodyPr>
          <a:lstStyle/>
          <a:p>
            <a:pPr algn="just">
              <a:lnSpc>
                <a:spcPct val="150000"/>
              </a:lnSpc>
            </a:pPr>
            <a:r>
              <a:rPr lang="en-US" sz="3200" dirty="0" err="1" smtClean="0">
                <a:latin typeface="Arial" panose="020B0604020202020204" pitchFamily="34" charset="0"/>
                <a:cs typeface="Arial" panose="020B0604020202020204" pitchFamily="34" charset="0"/>
              </a:rPr>
              <a:t>Tuổi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nhỏ</a:t>
            </a:r>
            <a:r>
              <a:rPr lang="en-US" sz="3200" dirty="0" smtClean="0">
                <a:latin typeface="Arial" panose="020B0604020202020204" pitchFamily="34" charset="0"/>
                <a:cs typeface="Arial" panose="020B0604020202020204" pitchFamily="34" charset="0"/>
              </a:rPr>
              <a:t> làm việc </a:t>
            </a:r>
            <a:r>
              <a:rPr lang="en-US" sz="3200" dirty="0" err="1" smtClean="0">
                <a:latin typeface="Arial" panose="020B0604020202020204" pitchFamily="34" charset="0"/>
                <a:cs typeface="Arial" panose="020B0604020202020204" pitchFamily="34" charset="0"/>
              </a:rPr>
              <a:t>nhỏ</a:t>
            </a:r>
            <a:endParaRPr lang="en-US" sz="3200" dirty="0" smtClean="0">
              <a:latin typeface="Arial" panose="020B0604020202020204" pitchFamily="34" charset="0"/>
              <a:cs typeface="Arial" panose="020B0604020202020204" pitchFamily="34" charset="0"/>
            </a:endParaRPr>
          </a:p>
          <a:p>
            <a:pPr algn="just">
              <a:lnSpc>
                <a:spcPct val="150000"/>
              </a:lnSpc>
            </a:pPr>
            <a:r>
              <a:rPr lang="en-US" sz="3200" dirty="0" err="1" smtClean="0">
                <a:latin typeface="Arial" panose="020B0604020202020204" pitchFamily="34" charset="0"/>
                <a:cs typeface="Arial" panose="020B0604020202020204" pitchFamily="34" charset="0"/>
              </a:rPr>
              <a:t>Tùy</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theo</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sức</a:t>
            </a:r>
            <a:r>
              <a:rPr lang="en-US" sz="3200" dirty="0" smtClean="0">
                <a:latin typeface="Arial" panose="020B0604020202020204" pitchFamily="34" charset="0"/>
                <a:cs typeface="Arial" panose="020B0604020202020204" pitchFamily="34" charset="0"/>
              </a:rPr>
              <a:t> của mình,</a:t>
            </a:r>
          </a:p>
          <a:p>
            <a:pPr algn="just">
              <a:lnSpc>
                <a:spcPct val="150000"/>
              </a:lnSpc>
            </a:pPr>
            <a:r>
              <a:rPr lang="en-US" sz="3200" dirty="0" smtClean="0">
                <a:latin typeface="Arial" panose="020B0604020202020204" pitchFamily="34" charset="0"/>
                <a:cs typeface="Arial" panose="020B0604020202020204" pitchFamily="34" charset="0"/>
              </a:rPr>
              <a:t>Để </a:t>
            </a:r>
            <a:r>
              <a:rPr lang="en-US" sz="3200" dirty="0" err="1" smtClean="0">
                <a:latin typeface="Arial" panose="020B0604020202020204" pitchFamily="34" charset="0"/>
                <a:cs typeface="Arial" panose="020B0604020202020204" pitchFamily="34" charset="0"/>
              </a:rPr>
              <a:t>tham</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gia</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kháng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chiến</a:t>
            </a:r>
            <a:r>
              <a:rPr lang="en-US" sz="3200" dirty="0" smtClean="0">
                <a:latin typeface="Arial" panose="020B0604020202020204" pitchFamily="34" charset="0"/>
                <a:cs typeface="Arial" panose="020B0604020202020204" pitchFamily="34" charset="0"/>
              </a:rPr>
              <a:t>,</a:t>
            </a:r>
          </a:p>
          <a:p>
            <a:pPr algn="just">
              <a:lnSpc>
                <a:spcPct val="150000"/>
              </a:lnSpc>
            </a:pPr>
            <a:r>
              <a:rPr lang="en-US" sz="3200" dirty="0" smtClean="0">
                <a:latin typeface="Arial" panose="020B0604020202020204" pitchFamily="34" charset="0"/>
                <a:cs typeface="Arial" panose="020B0604020202020204" pitchFamily="34" charset="0"/>
              </a:rPr>
              <a:t>Để </a:t>
            </a:r>
            <a:r>
              <a:rPr lang="en-US" sz="3200" dirty="0" err="1" smtClean="0">
                <a:latin typeface="Arial" panose="020B0604020202020204" pitchFamily="34" charset="0"/>
                <a:cs typeface="Arial" panose="020B0604020202020204" pitchFamily="34" charset="0"/>
              </a:rPr>
              <a:t>giữ</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gìn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hòa</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bình</a:t>
            </a:r>
            <a:r>
              <a:rPr lang="en-US" sz="3200" dirty="0" smtClean="0">
                <a:latin typeface="Arial" panose="020B0604020202020204" pitchFamily="34" charset="0"/>
                <a:cs typeface="Arial" panose="020B0604020202020204" pitchFamily="34" charset="0"/>
              </a:rPr>
              <a:t>.</a:t>
            </a:r>
          </a:p>
          <a:p>
            <a:pPr algn="just">
              <a:lnSpc>
                <a:spcPct val="150000"/>
              </a:lnSpc>
            </a:pPr>
            <a:r>
              <a:rPr lang="en-US" sz="3200" dirty="0" smtClean="0">
                <a:latin typeface="Arial" panose="020B0604020202020204" pitchFamily="34" charset="0"/>
                <a:cs typeface="Arial" panose="020B0604020202020204" pitchFamily="34" charset="0"/>
              </a:rPr>
              <a:t>Các </a:t>
            </a: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hãy</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xứng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đáng</a:t>
            </a:r>
            <a:endParaRPr lang="en-US" sz="3200" dirty="0" smtClean="0">
              <a:latin typeface="Arial" panose="020B0604020202020204" pitchFamily="34" charset="0"/>
              <a:cs typeface="Arial" panose="020B0604020202020204" pitchFamily="34" charset="0"/>
            </a:endParaRPr>
          </a:p>
          <a:p>
            <a:pPr algn="just">
              <a:lnSpc>
                <a:spcPct val="150000"/>
              </a:lnSpc>
            </a:pP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Bác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Hồ</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Chí</a:t>
            </a:r>
            <a:r>
              <a:rPr lang="en-US" sz="3200" dirty="0" smtClean="0">
                <a:latin typeface="Arial" panose="020B0604020202020204" pitchFamily="34" charset="0"/>
                <a:cs typeface="Arial" panose="020B0604020202020204" pitchFamily="34" charset="0"/>
              </a:rPr>
              <a:t> Minh.</a:t>
            </a:r>
          </a:p>
          <a:p>
            <a:pPr algn="just">
              <a:lnSpc>
                <a:spcPct val="150000"/>
              </a:lnSpc>
            </a:pPr>
            <a:r>
              <a:rPr lang="en-US" sz="3200" dirty="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Hôn</a:t>
            </a:r>
            <a:r>
              <a:rPr lang="en-US" sz="3200" dirty="0" smtClean="0">
                <a:latin typeface="Arial" panose="020B0604020202020204" pitchFamily="34" charset="0"/>
                <a:cs typeface="Arial" panose="020B0604020202020204" pitchFamily="34" charset="0"/>
              </a:rPr>
              <a:t> các </a:t>
            </a:r>
            <a:r>
              <a:rPr lang="en-US" sz="3200" dirty="0" err="1" smtClean="0">
                <a:latin typeface="Arial" panose="020B0604020202020204" pitchFamily="34" charset="0"/>
                <a:cs typeface="Arial" panose="020B0604020202020204" pitchFamily="34" charset="0"/>
              </a:rPr>
              <a:t>cháu</a:t>
            </a:r>
            <a:endParaRPr lang="en-US" sz="3200" dirty="0" smtClean="0">
              <a:latin typeface="Arial" panose="020B0604020202020204" pitchFamily="34" charset="0"/>
              <a:cs typeface="Arial" panose="020B0604020202020204" pitchFamily="34" charset="0"/>
            </a:endParaRPr>
          </a:p>
        </p:txBody>
      </p:sp>
      <p:sp>
        <p:nvSpPr>
          <p:cNvPr id="3" name="Oval 2"/>
          <p:cNvSpPr/>
          <p:nvPr/>
        </p:nvSpPr>
        <p:spPr>
          <a:xfrm>
            <a:off x="931513" y="2053944"/>
            <a:ext cx="651156" cy="651156"/>
          </a:xfrm>
          <a:prstGeom prst="ellipse">
            <a:avLst/>
          </a:prstGeom>
          <a:solidFill>
            <a:schemeClr val="accent6">
              <a:lumMod val="20000"/>
              <a:lumOff val="8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latin typeface="Arial" panose="020B0604020202020204" pitchFamily="34" charset="0"/>
                <a:cs typeface="Arial" panose="020B0604020202020204" pitchFamily="34" charset="0"/>
              </a:rPr>
              <a:t>1</a:t>
            </a:r>
            <a:endParaRPr lang="en-US" sz="3200" b="1" dirty="0">
              <a:solidFill>
                <a:schemeClr val="tx1"/>
              </a:solidFill>
              <a:latin typeface="Arial" panose="020B0604020202020204" pitchFamily="34" charset="0"/>
              <a:cs typeface="Arial" panose="020B0604020202020204" pitchFamily="34" charset="0"/>
            </a:endParaRPr>
          </a:p>
        </p:txBody>
      </p:sp>
      <p:sp>
        <p:nvSpPr>
          <p:cNvPr id="16" name="Oval 15"/>
          <p:cNvSpPr/>
          <p:nvPr/>
        </p:nvSpPr>
        <p:spPr>
          <a:xfrm>
            <a:off x="1991071" y="4571568"/>
            <a:ext cx="651156" cy="651156"/>
          </a:xfrm>
          <a:prstGeom prst="ellipse">
            <a:avLst/>
          </a:prstGeom>
          <a:solidFill>
            <a:schemeClr val="accent6">
              <a:lumMod val="20000"/>
              <a:lumOff val="8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Arial" panose="020B0604020202020204" pitchFamily="34" charset="0"/>
                <a:cs typeface="Arial" panose="020B0604020202020204" pitchFamily="34" charset="0"/>
              </a:rPr>
              <a:t>2</a:t>
            </a:r>
          </a:p>
        </p:txBody>
      </p:sp>
      <p:sp>
        <p:nvSpPr>
          <p:cNvPr id="17" name="Oval 16"/>
          <p:cNvSpPr/>
          <p:nvPr/>
        </p:nvSpPr>
        <p:spPr>
          <a:xfrm>
            <a:off x="9291864" y="4571568"/>
            <a:ext cx="651156" cy="651156"/>
          </a:xfrm>
          <a:prstGeom prst="ellipse">
            <a:avLst/>
          </a:prstGeom>
          <a:solidFill>
            <a:schemeClr val="accent6">
              <a:lumMod val="20000"/>
              <a:lumOff val="80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Arial" panose="020B0604020202020204" pitchFamily="34" charset="0"/>
                <a:cs typeface="Arial" panose="020B0604020202020204" pitchFamily="34" charset="0"/>
              </a:rPr>
              <a:t>3</a:t>
            </a:r>
          </a:p>
        </p:txBody>
      </p:sp>
    </p:spTree>
    <p:extLst>
      <p:ext uri="{BB962C8B-B14F-4D97-AF65-F5344CB8AC3E}">
        <p14:creationId xmlns:p14="http://schemas.microsoft.com/office/powerpoint/2010/main" val="319717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3" grpId="0"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DDEF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42157"/>
          <a:stretch>
            <a:fillRect/>
          </a:stretch>
        </p:blipFill>
        <p:spPr>
          <a:xfrm rot="-1199743">
            <a:off x="-2625489" y="-840189"/>
            <a:ext cx="6666742" cy="3701974"/>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4894590" y="2053944"/>
            <a:ext cx="975699" cy="1100929"/>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828800" y="8484369"/>
            <a:ext cx="975699" cy="1100929"/>
          </a:xfrm>
          <a:prstGeom prst="rect">
            <a:avLst/>
          </a:prstGeom>
        </p:spPr>
      </p:pic>
      <p:sp>
        <p:nvSpPr>
          <p:cNvPr id="7" name="TextBox 7"/>
          <p:cNvSpPr txBox="1"/>
          <p:nvPr/>
        </p:nvSpPr>
        <p:spPr>
          <a:xfrm>
            <a:off x="4343400" y="419100"/>
            <a:ext cx="9032738" cy="971356"/>
          </a:xfrm>
          <a:prstGeom prst="rect">
            <a:avLst/>
          </a:prstGeom>
        </p:spPr>
        <p:txBody>
          <a:bodyPr lIns="0" tIns="0" rIns="0" bIns="0" rtlCol="0" anchor="t">
            <a:spAutoFit/>
          </a:bodyPr>
          <a:lstStyle/>
          <a:p>
            <a:pPr algn="ctr">
              <a:lnSpc>
                <a:spcPct val="125000"/>
              </a:lnSpc>
            </a:pPr>
            <a:r>
              <a:rPr lang="en-US" sz="5600" b="1" dirty="0" smtClean="0">
                <a:solidFill>
                  <a:srgbClr val="FF0000"/>
                </a:solidFill>
                <a:latin typeface="Arial" panose="020B0604020202020204" pitchFamily="34" charset="0"/>
                <a:cs typeface="Arial" panose="020B0604020202020204" pitchFamily="34" charset="0"/>
              </a:rPr>
              <a:t>ĐỌC TOÀN BÀI</a:t>
            </a:r>
            <a:endParaRPr lang="en-US" sz="5600" b="1" i="1" dirty="0">
              <a:solidFill>
                <a:srgbClr val="FF0000"/>
              </a:solidFill>
              <a:latin typeface="Arial" panose="020B0604020202020204" pitchFamily="34" charset="0"/>
              <a:cs typeface="Arial" panose="020B0604020202020204" pitchFamily="34" charset="0"/>
            </a:endParaRPr>
          </a:p>
        </p:txBody>
      </p:sp>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a:off x="15032831" y="-1464698"/>
            <a:ext cx="2700338" cy="4114800"/>
          </a:xfrm>
          <a:prstGeom prst="rect">
            <a:avLst/>
          </a:prstGeom>
        </p:spPr>
      </p:pic>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6522535">
            <a:off x="-797200" y="6889465"/>
            <a:ext cx="2700338" cy="4114800"/>
          </a:xfrm>
          <a:prstGeom prst="rect">
            <a:avLst/>
          </a:prstGeom>
        </p:spPr>
      </p:pic>
      <p:sp>
        <p:nvSpPr>
          <p:cNvPr id="13" name="TextBox 12"/>
          <p:cNvSpPr txBox="1"/>
          <p:nvPr/>
        </p:nvSpPr>
        <p:spPr>
          <a:xfrm>
            <a:off x="1582669" y="1719478"/>
            <a:ext cx="14554200" cy="2424831"/>
          </a:xfrm>
          <a:prstGeom prst="rect">
            <a:avLst/>
          </a:prstGeom>
          <a:noFill/>
        </p:spPr>
        <p:txBody>
          <a:bodyPr wrap="square" rtlCol="0">
            <a:spAutoFit/>
          </a:bodyPr>
          <a:lstStyle/>
          <a:p>
            <a:pPr algn="just">
              <a:lnSpc>
                <a:spcPct val="150000"/>
              </a:lnSpc>
            </a:pPr>
            <a:r>
              <a:rPr lang="en-US" sz="4100" dirty="0" smtClean="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Mỗi năm, đến </a:t>
            </a:r>
            <a:r>
              <a:rPr lang="en-US" sz="3200" dirty="0" err="1" smtClean="0">
                <a:latin typeface="Arial" panose="020B0604020202020204" pitchFamily="34" charset="0"/>
                <a:cs typeface="Arial" panose="020B0604020202020204" pitchFamily="34" charset="0"/>
              </a:rPr>
              <a:t>tết</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Trung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thu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Bác</a:t>
            </a:r>
            <a:r>
              <a:rPr lang="en-US" sz="3200" dirty="0" smtClean="0">
                <a:latin typeface="Arial" panose="020B0604020202020204" pitchFamily="34" charset="0"/>
                <a:cs typeface="Arial" panose="020B0604020202020204" pitchFamily="34" charset="0"/>
              </a:rPr>
              <a:t> càng nhớ các </a:t>
            </a: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Các </a:t>
            </a: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gửi </a:t>
            </a:r>
            <a:r>
              <a:rPr lang="en-US" sz="3200" dirty="0" err="1" smtClean="0">
                <a:latin typeface="Arial" panose="020B0604020202020204" pitchFamily="34" charset="0"/>
                <a:cs typeface="Arial" panose="020B0604020202020204" pitchFamily="34" charset="0"/>
              </a:rPr>
              <a:t>thư</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cho</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Bác</a:t>
            </a:r>
            <a:r>
              <a:rPr lang="en-US" sz="3200" dirty="0" smtClean="0">
                <a:latin typeface="Arial" panose="020B0604020202020204" pitchFamily="34" charset="0"/>
                <a:cs typeface="Arial" panose="020B0604020202020204" pitchFamily="34" charset="0"/>
              </a:rPr>
              <a:t> nhiều lắm, </a:t>
            </a:r>
            <a:r>
              <a:rPr lang="en-US" sz="3200" dirty="0" err="1" smtClean="0">
                <a:latin typeface="Arial" panose="020B0604020202020204" pitchFamily="34" charset="0"/>
                <a:cs typeface="Arial" panose="020B0604020202020204" pitchFamily="34" charset="0"/>
              </a:rPr>
              <a:t>Bác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rất</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vui</a:t>
            </a:r>
            <a:r>
              <a:rPr lang="en-US" sz="3200" dirty="0" smtClean="0">
                <a:latin typeface="Arial" panose="020B0604020202020204" pitchFamily="34" charset="0"/>
                <a:cs typeface="Arial" panose="020B0604020202020204" pitchFamily="34" charset="0"/>
              </a:rPr>
              <a:t>. Nhưng vì </a:t>
            </a:r>
            <a:r>
              <a:rPr lang="en-US" sz="3200" dirty="0" err="1" smtClean="0">
                <a:latin typeface="Arial" panose="020B0604020202020204" pitchFamily="34" charset="0"/>
                <a:cs typeface="Arial" panose="020B0604020202020204" pitchFamily="34" charset="0"/>
              </a:rPr>
              <a:t>Bác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bận</a:t>
            </a:r>
            <a:r>
              <a:rPr lang="en-US" sz="3200" dirty="0" smtClean="0">
                <a:latin typeface="Arial" panose="020B0604020202020204" pitchFamily="34" charset="0"/>
                <a:cs typeface="Arial" panose="020B0604020202020204" pitchFamily="34" charset="0"/>
              </a:rPr>
              <a:t> quá, </a:t>
            </a:r>
            <a:r>
              <a:rPr lang="en-US" sz="3200" dirty="0" err="1" smtClean="0">
                <a:latin typeface="Arial" panose="020B0604020202020204" pitchFamily="34" charset="0"/>
                <a:cs typeface="Arial" panose="020B0604020202020204" pitchFamily="34" charset="0"/>
              </a:rPr>
              <a:t>không</a:t>
            </a:r>
            <a:r>
              <a:rPr lang="en-US" sz="3200" dirty="0" smtClean="0">
                <a:latin typeface="Arial" panose="020B0604020202020204" pitchFamily="34" charset="0"/>
                <a:cs typeface="Arial" panose="020B0604020202020204" pitchFamily="34" charset="0"/>
              </a:rPr>
              <a:t> trả </a:t>
            </a:r>
            <a:r>
              <a:rPr lang="en-US" sz="3200" dirty="0" err="1" smtClean="0">
                <a:latin typeface="Arial" panose="020B0604020202020204" pitchFamily="34" charset="0"/>
                <a:cs typeface="Arial" panose="020B0604020202020204" pitchFamily="34" charset="0"/>
              </a:rPr>
              <a:t>lời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riêng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cho</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từng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được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Nhân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dịp</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tết</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Trung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thu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Bác</a:t>
            </a:r>
            <a:r>
              <a:rPr lang="en-US" sz="3200" dirty="0" smtClean="0">
                <a:latin typeface="Arial" panose="020B0604020202020204" pitchFamily="34" charset="0"/>
                <a:cs typeface="Arial" panose="020B0604020202020204" pitchFamily="34" charset="0"/>
              </a:rPr>
              <a:t> gửi các </a:t>
            </a: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thư</a:t>
            </a:r>
            <a:r>
              <a:rPr lang="en-US" sz="3200" dirty="0" smtClean="0">
                <a:latin typeface="Arial" panose="020B0604020202020204" pitchFamily="34" charset="0"/>
                <a:cs typeface="Arial" panose="020B0604020202020204" pitchFamily="34" charset="0"/>
              </a:rPr>
              <a:t> này:</a:t>
            </a:r>
            <a:endParaRPr lang="en-US" sz="3200" dirty="0">
              <a:latin typeface="Arial" panose="020B0604020202020204" pitchFamily="34" charset="0"/>
              <a:cs typeface="Arial" panose="020B0604020202020204" pitchFamily="34" charset="0"/>
            </a:endParaRPr>
          </a:p>
        </p:txBody>
      </p:sp>
      <p:sp>
        <p:nvSpPr>
          <p:cNvPr id="14" name="TextBox 13"/>
          <p:cNvSpPr txBox="1"/>
          <p:nvPr/>
        </p:nvSpPr>
        <p:spPr>
          <a:xfrm>
            <a:off x="3048000" y="4359096"/>
            <a:ext cx="5405744" cy="4524315"/>
          </a:xfrm>
          <a:prstGeom prst="rect">
            <a:avLst/>
          </a:prstGeom>
          <a:noFill/>
        </p:spPr>
        <p:txBody>
          <a:bodyPr wrap="square" rtlCol="0">
            <a:spAutoFit/>
          </a:bodyPr>
          <a:lstStyle/>
          <a:p>
            <a:pPr algn="just">
              <a:lnSpc>
                <a:spcPct val="150000"/>
              </a:lnSpc>
            </a:pPr>
            <a:r>
              <a:rPr lang="en-US" sz="3200" dirty="0" smtClean="0">
                <a:latin typeface="Arial" panose="020B0604020202020204" pitchFamily="34" charset="0"/>
                <a:cs typeface="Arial" panose="020B0604020202020204" pitchFamily="34" charset="0"/>
              </a:rPr>
              <a:t>Ai </a:t>
            </a:r>
            <a:r>
              <a:rPr lang="en-US" sz="3200" dirty="0" err="1" smtClean="0">
                <a:latin typeface="Arial" panose="020B0604020202020204" pitchFamily="34" charset="0"/>
                <a:cs typeface="Arial" panose="020B0604020202020204" pitchFamily="34" charset="0"/>
              </a:rPr>
              <a:t>yêu</a:t>
            </a:r>
            <a:r>
              <a:rPr lang="en-US" sz="3200" dirty="0" smtClean="0">
                <a:latin typeface="Arial" panose="020B0604020202020204" pitchFamily="34" charset="0"/>
                <a:cs typeface="Arial" panose="020B0604020202020204" pitchFamily="34" charset="0"/>
              </a:rPr>
              <a:t> các </a:t>
            </a:r>
            <a:r>
              <a:rPr lang="en-US" sz="3200" dirty="0" err="1" smtClean="0">
                <a:latin typeface="Arial" panose="020B0604020202020204" pitchFamily="34" charset="0"/>
                <a:cs typeface="Arial" panose="020B0604020202020204" pitchFamily="34" charset="0"/>
              </a:rPr>
              <a:t>nhi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đồng</a:t>
            </a:r>
            <a:endParaRPr lang="en-US" sz="3200" dirty="0" smtClean="0">
              <a:latin typeface="Arial" panose="020B0604020202020204" pitchFamily="34" charset="0"/>
              <a:cs typeface="Arial" panose="020B0604020202020204" pitchFamily="34" charset="0"/>
            </a:endParaRPr>
          </a:p>
          <a:p>
            <a:pPr algn="just">
              <a:lnSpc>
                <a:spcPct val="150000"/>
              </a:lnSpc>
            </a:pPr>
            <a:r>
              <a:rPr lang="en-US" sz="3200" dirty="0" smtClean="0">
                <a:latin typeface="Arial" panose="020B0604020202020204" pitchFamily="34" charset="0"/>
                <a:cs typeface="Arial" panose="020B0604020202020204" pitchFamily="34" charset="0"/>
              </a:rPr>
              <a:t>Bằng </a:t>
            </a:r>
            <a:r>
              <a:rPr lang="en-US" sz="3200" dirty="0" err="1" smtClean="0">
                <a:latin typeface="Arial" panose="020B0604020202020204" pitchFamily="34" charset="0"/>
                <a:cs typeface="Arial" panose="020B0604020202020204" pitchFamily="34" charset="0"/>
              </a:rPr>
              <a:t>Bác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Hồ</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Chí</a:t>
            </a:r>
            <a:r>
              <a:rPr lang="en-US" sz="3200" dirty="0" smtClean="0">
                <a:latin typeface="Arial" panose="020B0604020202020204" pitchFamily="34" charset="0"/>
                <a:cs typeface="Arial" panose="020B0604020202020204" pitchFamily="34" charset="0"/>
              </a:rPr>
              <a:t> Minh?</a:t>
            </a:r>
          </a:p>
          <a:p>
            <a:pPr algn="just">
              <a:lnSpc>
                <a:spcPct val="150000"/>
              </a:lnSpc>
            </a:pPr>
            <a:r>
              <a:rPr lang="en-US" sz="3200" dirty="0" err="1" smtClean="0">
                <a:latin typeface="Arial" panose="020B0604020202020204" pitchFamily="34" charset="0"/>
                <a:cs typeface="Arial" panose="020B0604020202020204" pitchFamily="34" charset="0"/>
              </a:rPr>
              <a:t>Tính</a:t>
            </a:r>
            <a:r>
              <a:rPr lang="en-US" sz="3200" dirty="0" smtClean="0">
                <a:latin typeface="Arial" panose="020B0604020202020204" pitchFamily="34" charset="0"/>
                <a:cs typeface="Arial" panose="020B0604020202020204" pitchFamily="34" charset="0"/>
              </a:rPr>
              <a:t> các </a:t>
            </a: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ngoan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ngoãn</a:t>
            </a:r>
            <a:endParaRPr lang="en-US" sz="3200" dirty="0" smtClean="0">
              <a:latin typeface="Arial" panose="020B0604020202020204" pitchFamily="34" charset="0"/>
              <a:cs typeface="Arial" panose="020B0604020202020204" pitchFamily="34" charset="0"/>
            </a:endParaRPr>
          </a:p>
          <a:p>
            <a:pPr algn="just">
              <a:lnSpc>
                <a:spcPct val="150000"/>
              </a:lnSpc>
            </a:pPr>
            <a:r>
              <a:rPr lang="en-US" sz="3200" dirty="0" err="1" smtClean="0">
                <a:latin typeface="Arial" panose="020B0604020202020204" pitchFamily="34" charset="0"/>
                <a:cs typeface="Arial" panose="020B0604020202020204" pitchFamily="34" charset="0"/>
              </a:rPr>
              <a:t>Mặt</a:t>
            </a:r>
            <a:r>
              <a:rPr lang="en-US" sz="3200" dirty="0" smtClean="0">
                <a:latin typeface="Arial" panose="020B0604020202020204" pitchFamily="34" charset="0"/>
                <a:cs typeface="Arial" panose="020B0604020202020204" pitchFamily="34" charset="0"/>
              </a:rPr>
              <a:t> các </a:t>
            </a: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xinh</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xinh</a:t>
            </a:r>
            <a:r>
              <a:rPr lang="en-US" sz="3200" dirty="0" smtClean="0">
                <a:latin typeface="Arial" panose="020B0604020202020204" pitchFamily="34" charset="0"/>
                <a:cs typeface="Arial" panose="020B0604020202020204" pitchFamily="34" charset="0"/>
              </a:rPr>
              <a:t>.</a:t>
            </a:r>
          </a:p>
          <a:p>
            <a:pPr algn="just">
              <a:lnSpc>
                <a:spcPct val="150000"/>
              </a:lnSpc>
            </a:pPr>
            <a:r>
              <a:rPr lang="en-US" sz="3200" dirty="0" err="1" smtClean="0">
                <a:latin typeface="Arial" panose="020B0604020202020204" pitchFamily="34" charset="0"/>
                <a:cs typeface="Arial" panose="020B0604020202020204" pitchFamily="34" charset="0"/>
              </a:rPr>
              <a:t>Mong</a:t>
            </a:r>
            <a:r>
              <a:rPr lang="en-US" sz="3200" dirty="0" smtClean="0">
                <a:latin typeface="Arial" panose="020B0604020202020204" pitchFamily="34" charset="0"/>
                <a:cs typeface="Arial" panose="020B0604020202020204" pitchFamily="34" charset="0"/>
              </a:rPr>
              <a:t> các </a:t>
            </a: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cố</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gắng</a:t>
            </a:r>
            <a:endParaRPr lang="en-US" sz="3200" dirty="0" smtClean="0">
              <a:latin typeface="Arial" panose="020B0604020202020204" pitchFamily="34" charset="0"/>
              <a:cs typeface="Arial" panose="020B0604020202020204" pitchFamily="34" charset="0"/>
            </a:endParaRPr>
          </a:p>
          <a:p>
            <a:pPr algn="just">
              <a:lnSpc>
                <a:spcPct val="150000"/>
              </a:lnSpc>
            </a:pPr>
            <a:r>
              <a:rPr lang="en-US" sz="3200" dirty="0" smtClean="0">
                <a:latin typeface="Arial" panose="020B0604020202020204" pitchFamily="34" charset="0"/>
                <a:cs typeface="Arial" panose="020B0604020202020204" pitchFamily="34" charset="0"/>
              </a:rPr>
              <a:t>Thi </a:t>
            </a:r>
            <a:r>
              <a:rPr lang="en-US" sz="3200" dirty="0" err="1" smtClean="0">
                <a:latin typeface="Arial" panose="020B0604020202020204" pitchFamily="34" charset="0"/>
                <a:cs typeface="Arial" panose="020B0604020202020204" pitchFamily="34" charset="0"/>
              </a:rPr>
              <a:t>đua</a:t>
            </a:r>
            <a:r>
              <a:rPr lang="en-US" sz="3200" dirty="0" smtClean="0">
                <a:latin typeface="Arial" panose="020B0604020202020204" pitchFamily="34" charset="0"/>
                <a:cs typeface="Arial" panose="020B0604020202020204" pitchFamily="34" charset="0"/>
              </a:rPr>
              <a:t> học </a:t>
            </a:r>
            <a:r>
              <a:rPr lang="en-US" sz="3200" dirty="0" err="1" smtClean="0">
                <a:latin typeface="Arial" panose="020B0604020202020204" pitchFamily="34" charset="0"/>
                <a:cs typeface="Arial" panose="020B0604020202020204" pitchFamily="34" charset="0"/>
              </a:rPr>
              <a:t>và</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hành</a:t>
            </a:r>
            <a:r>
              <a:rPr lang="en-US" sz="3200" dirty="0" smtClean="0">
                <a:latin typeface="Arial" panose="020B0604020202020204" pitchFamily="34" charset="0"/>
                <a:cs typeface="Arial" panose="020B0604020202020204" pitchFamily="34" charset="0"/>
              </a:rPr>
              <a:t>.</a:t>
            </a:r>
          </a:p>
        </p:txBody>
      </p:sp>
      <p:sp>
        <p:nvSpPr>
          <p:cNvPr id="15" name="TextBox 14"/>
          <p:cNvSpPr txBox="1"/>
          <p:nvPr/>
        </p:nvSpPr>
        <p:spPr>
          <a:xfrm>
            <a:off x="10287000" y="4350181"/>
            <a:ext cx="6934200" cy="5171737"/>
          </a:xfrm>
          <a:prstGeom prst="rect">
            <a:avLst/>
          </a:prstGeom>
          <a:noFill/>
        </p:spPr>
        <p:txBody>
          <a:bodyPr wrap="square" rtlCol="0">
            <a:spAutoFit/>
          </a:bodyPr>
          <a:lstStyle/>
          <a:p>
            <a:pPr algn="just">
              <a:lnSpc>
                <a:spcPct val="150000"/>
              </a:lnSpc>
            </a:pPr>
            <a:r>
              <a:rPr lang="en-US" sz="3200" dirty="0" err="1" smtClean="0">
                <a:latin typeface="Arial" panose="020B0604020202020204" pitchFamily="34" charset="0"/>
                <a:cs typeface="Arial" panose="020B0604020202020204" pitchFamily="34" charset="0"/>
              </a:rPr>
              <a:t>Tuổi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nhỏ</a:t>
            </a:r>
            <a:r>
              <a:rPr lang="en-US" sz="3200" dirty="0" smtClean="0">
                <a:latin typeface="Arial" panose="020B0604020202020204" pitchFamily="34" charset="0"/>
                <a:cs typeface="Arial" panose="020B0604020202020204" pitchFamily="34" charset="0"/>
              </a:rPr>
              <a:t> làm việc </a:t>
            </a:r>
            <a:r>
              <a:rPr lang="en-US" sz="3200" dirty="0" err="1" smtClean="0">
                <a:latin typeface="Arial" panose="020B0604020202020204" pitchFamily="34" charset="0"/>
                <a:cs typeface="Arial" panose="020B0604020202020204" pitchFamily="34" charset="0"/>
              </a:rPr>
              <a:t>nhỏ</a:t>
            </a:r>
            <a:endParaRPr lang="en-US" sz="3200" dirty="0" smtClean="0">
              <a:latin typeface="Arial" panose="020B0604020202020204" pitchFamily="34" charset="0"/>
              <a:cs typeface="Arial" panose="020B0604020202020204" pitchFamily="34" charset="0"/>
            </a:endParaRPr>
          </a:p>
          <a:p>
            <a:pPr algn="just">
              <a:lnSpc>
                <a:spcPct val="150000"/>
              </a:lnSpc>
            </a:pPr>
            <a:r>
              <a:rPr lang="en-US" sz="3200" dirty="0" err="1" smtClean="0">
                <a:latin typeface="Arial" panose="020B0604020202020204" pitchFamily="34" charset="0"/>
                <a:cs typeface="Arial" panose="020B0604020202020204" pitchFamily="34" charset="0"/>
              </a:rPr>
              <a:t>Tùy</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theo</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sức</a:t>
            </a:r>
            <a:r>
              <a:rPr lang="en-US" sz="3200" dirty="0" smtClean="0">
                <a:latin typeface="Arial" panose="020B0604020202020204" pitchFamily="34" charset="0"/>
                <a:cs typeface="Arial" panose="020B0604020202020204" pitchFamily="34" charset="0"/>
              </a:rPr>
              <a:t> của mình,</a:t>
            </a:r>
          </a:p>
          <a:p>
            <a:pPr algn="just">
              <a:lnSpc>
                <a:spcPct val="150000"/>
              </a:lnSpc>
            </a:pPr>
            <a:r>
              <a:rPr lang="en-US" sz="3200" dirty="0" smtClean="0">
                <a:latin typeface="Arial" panose="020B0604020202020204" pitchFamily="34" charset="0"/>
                <a:cs typeface="Arial" panose="020B0604020202020204" pitchFamily="34" charset="0"/>
              </a:rPr>
              <a:t>Để </a:t>
            </a:r>
            <a:r>
              <a:rPr lang="en-US" sz="3200" dirty="0" err="1" smtClean="0">
                <a:latin typeface="Arial" panose="020B0604020202020204" pitchFamily="34" charset="0"/>
                <a:cs typeface="Arial" panose="020B0604020202020204" pitchFamily="34" charset="0"/>
              </a:rPr>
              <a:t>tham</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gia</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kháng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chiến</a:t>
            </a:r>
            <a:r>
              <a:rPr lang="en-US" sz="3200" dirty="0" smtClean="0">
                <a:latin typeface="Arial" panose="020B0604020202020204" pitchFamily="34" charset="0"/>
                <a:cs typeface="Arial" panose="020B0604020202020204" pitchFamily="34" charset="0"/>
              </a:rPr>
              <a:t>,</a:t>
            </a:r>
          </a:p>
          <a:p>
            <a:pPr algn="just">
              <a:lnSpc>
                <a:spcPct val="150000"/>
              </a:lnSpc>
            </a:pPr>
            <a:r>
              <a:rPr lang="en-US" sz="3200" dirty="0" smtClean="0">
                <a:latin typeface="Arial" panose="020B0604020202020204" pitchFamily="34" charset="0"/>
                <a:cs typeface="Arial" panose="020B0604020202020204" pitchFamily="34" charset="0"/>
              </a:rPr>
              <a:t>Để </a:t>
            </a:r>
            <a:r>
              <a:rPr lang="en-US" sz="3200" dirty="0" err="1" smtClean="0">
                <a:latin typeface="Arial" panose="020B0604020202020204" pitchFamily="34" charset="0"/>
                <a:cs typeface="Arial" panose="020B0604020202020204" pitchFamily="34" charset="0"/>
              </a:rPr>
              <a:t>giữ</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gìn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hòa</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bình</a:t>
            </a:r>
            <a:r>
              <a:rPr lang="en-US" sz="3200" dirty="0" smtClean="0">
                <a:latin typeface="Arial" panose="020B0604020202020204" pitchFamily="34" charset="0"/>
                <a:cs typeface="Arial" panose="020B0604020202020204" pitchFamily="34" charset="0"/>
              </a:rPr>
              <a:t>.</a:t>
            </a:r>
          </a:p>
          <a:p>
            <a:pPr algn="just">
              <a:lnSpc>
                <a:spcPct val="150000"/>
              </a:lnSpc>
            </a:pPr>
            <a:r>
              <a:rPr lang="en-US" sz="3200" dirty="0" smtClean="0">
                <a:latin typeface="Arial" panose="020B0604020202020204" pitchFamily="34" charset="0"/>
                <a:cs typeface="Arial" panose="020B0604020202020204" pitchFamily="34" charset="0"/>
              </a:rPr>
              <a:t>Các </a:t>
            </a: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hãy</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xứng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đáng</a:t>
            </a:r>
            <a:endParaRPr lang="en-US" sz="3200" dirty="0" smtClean="0">
              <a:latin typeface="Arial" panose="020B0604020202020204" pitchFamily="34" charset="0"/>
              <a:cs typeface="Arial" panose="020B0604020202020204" pitchFamily="34" charset="0"/>
            </a:endParaRPr>
          </a:p>
          <a:p>
            <a:pPr algn="just">
              <a:lnSpc>
                <a:spcPct val="150000"/>
              </a:lnSpc>
            </a:pPr>
            <a:r>
              <a:rPr lang="en-US" sz="3200" dirty="0" err="1" smtClean="0">
                <a:latin typeface="Arial" panose="020B0604020202020204" pitchFamily="34" charset="0"/>
                <a:cs typeface="Arial" panose="020B0604020202020204" pitchFamily="34" charset="0"/>
              </a:rPr>
              <a:t>Cháu</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Bác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Hồ</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Chí</a:t>
            </a:r>
            <a:r>
              <a:rPr lang="en-US" sz="3200" dirty="0" smtClean="0">
                <a:latin typeface="Arial" panose="020B0604020202020204" pitchFamily="34" charset="0"/>
                <a:cs typeface="Arial" panose="020B0604020202020204" pitchFamily="34" charset="0"/>
              </a:rPr>
              <a:t> Minh.</a:t>
            </a:r>
          </a:p>
          <a:p>
            <a:pPr algn="just">
              <a:lnSpc>
                <a:spcPct val="150000"/>
              </a:lnSpc>
            </a:pPr>
            <a:r>
              <a:rPr lang="en-US" sz="3200" dirty="0">
                <a:latin typeface="Arial" panose="020B0604020202020204" pitchFamily="34" charset="0"/>
                <a:cs typeface="Arial" panose="020B0604020202020204" pitchFamily="34" charset="0"/>
              </a:rPr>
              <a:t>	</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Hôn</a:t>
            </a:r>
            <a:r>
              <a:rPr lang="en-US" sz="3200" dirty="0" smtClean="0">
                <a:latin typeface="Arial" panose="020B0604020202020204" pitchFamily="34" charset="0"/>
                <a:cs typeface="Arial" panose="020B0604020202020204" pitchFamily="34" charset="0"/>
              </a:rPr>
              <a:t> các </a:t>
            </a:r>
            <a:r>
              <a:rPr lang="en-US" sz="3200" dirty="0" err="1" smtClean="0">
                <a:latin typeface="Arial" panose="020B0604020202020204" pitchFamily="34" charset="0"/>
                <a:cs typeface="Arial" panose="020B0604020202020204" pitchFamily="34" charset="0"/>
              </a:rPr>
              <a:t>cháu</a:t>
            </a:r>
            <a:endParaRPr lang="en-US" sz="3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9107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EA7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2185658">
            <a:off x="-4395424" y="5337370"/>
            <a:ext cx="7539157" cy="7237591"/>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3294204">
            <a:off x="13482200" y="-6069698"/>
            <a:ext cx="11334095" cy="10880731"/>
          </a:xfrm>
          <a:prstGeom prst="rect">
            <a:avLst/>
          </a:prstGeom>
        </p:spPr>
      </p:pic>
      <p:grpSp>
        <p:nvGrpSpPr>
          <p:cNvPr id="4" name="Group 4"/>
          <p:cNvGrpSpPr/>
          <p:nvPr/>
        </p:nvGrpSpPr>
        <p:grpSpPr>
          <a:xfrm>
            <a:off x="3047386" y="2905474"/>
            <a:ext cx="11879452" cy="4401863"/>
            <a:chOff x="0" y="0"/>
            <a:chExt cx="3741094" cy="1489025"/>
          </a:xfrm>
        </p:grpSpPr>
        <p:sp>
          <p:nvSpPr>
            <p:cNvPr id="5" name="Freeform 5"/>
            <p:cNvSpPr/>
            <p:nvPr/>
          </p:nvSpPr>
          <p:spPr>
            <a:xfrm>
              <a:off x="0" y="0"/>
              <a:ext cx="3741094" cy="1489025"/>
            </a:xfrm>
            <a:custGeom>
              <a:avLst/>
              <a:gdLst/>
              <a:ahLst/>
              <a:cxnLst/>
              <a:rect l="l" t="t" r="r" b="b"/>
              <a:pathLst>
                <a:path w="3741094" h="1489025">
                  <a:moveTo>
                    <a:pt x="3616634" y="1489025"/>
                  </a:moveTo>
                  <a:lnTo>
                    <a:pt x="124460" y="1489025"/>
                  </a:lnTo>
                  <a:cubicBezTo>
                    <a:pt x="55880" y="1489025"/>
                    <a:pt x="0" y="1433145"/>
                    <a:pt x="0" y="1364565"/>
                  </a:cubicBezTo>
                  <a:lnTo>
                    <a:pt x="0" y="124460"/>
                  </a:lnTo>
                  <a:cubicBezTo>
                    <a:pt x="0" y="55880"/>
                    <a:pt x="55880" y="0"/>
                    <a:pt x="124460" y="0"/>
                  </a:cubicBezTo>
                  <a:lnTo>
                    <a:pt x="3616634" y="0"/>
                  </a:lnTo>
                  <a:cubicBezTo>
                    <a:pt x="3685214" y="0"/>
                    <a:pt x="3741094" y="55880"/>
                    <a:pt x="3741094" y="124460"/>
                  </a:cubicBezTo>
                  <a:lnTo>
                    <a:pt x="3741094" y="1364565"/>
                  </a:lnTo>
                  <a:cubicBezTo>
                    <a:pt x="3741094" y="1433145"/>
                    <a:pt x="3685214" y="1489025"/>
                    <a:pt x="3616634" y="1489025"/>
                  </a:cubicBezTo>
                  <a:close/>
                </a:path>
              </a:pathLst>
            </a:custGeom>
            <a:solidFill>
              <a:srgbClr val="FFFFFF"/>
            </a:solidFill>
          </p:spPr>
        </p:sp>
      </p:gr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278787">
            <a:off x="13065585" y="1940617"/>
            <a:ext cx="3373433" cy="2677663"/>
          </a:xfrm>
          <a:prstGeom prst="rect">
            <a:avLst/>
          </a:prstGeom>
        </p:spPr>
      </p:pic>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2057400" y="2178519"/>
            <a:ext cx="975699" cy="1100929"/>
          </a:xfrm>
          <a:prstGeom prst="rect">
            <a:avLst/>
          </a:prstGeom>
        </p:spPr>
      </p:pic>
      <p:pic>
        <p:nvPicPr>
          <p:cNvPr id="13" name="Picture 13"/>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452389" y="7748525"/>
            <a:ext cx="975699" cy="1100929"/>
          </a:xfrm>
          <a:prstGeom prst="rect">
            <a:avLst/>
          </a:prstGeom>
        </p:spPr>
      </p:pic>
      <p:pic>
        <p:nvPicPr>
          <p:cNvPr id="14" name="Picture 1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flipV="1">
            <a:off x="445543" y="-1028700"/>
            <a:ext cx="2700338" cy="4114800"/>
          </a:xfrm>
          <a:prstGeom prst="rect">
            <a:avLst/>
          </a:prstGeom>
        </p:spPr>
      </p:pic>
      <p:pic>
        <p:nvPicPr>
          <p:cNvPr id="15" name="Picture 15"/>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3223289" flipV="1">
            <a:off x="16337494" y="6898766"/>
            <a:ext cx="2700338" cy="4114800"/>
          </a:xfrm>
          <a:prstGeom prst="rect">
            <a:avLst/>
          </a:prstGeom>
        </p:spPr>
      </p:pic>
      <p:pic>
        <p:nvPicPr>
          <p:cNvPr id="16" name="Picture 8"/>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2057400" y="6007233"/>
            <a:ext cx="2318167" cy="2701253"/>
          </a:xfrm>
          <a:prstGeom prst="rect">
            <a:avLst/>
          </a:prstGeom>
        </p:spPr>
      </p:pic>
      <p:sp>
        <p:nvSpPr>
          <p:cNvPr id="17" name="TextBox 9"/>
          <p:cNvSpPr txBox="1"/>
          <p:nvPr/>
        </p:nvSpPr>
        <p:spPr>
          <a:xfrm>
            <a:off x="5515767" y="4745753"/>
            <a:ext cx="6942689" cy="1049711"/>
          </a:xfrm>
          <a:prstGeom prst="rect">
            <a:avLst/>
          </a:prstGeom>
        </p:spPr>
        <p:txBody>
          <a:bodyPr lIns="0" tIns="0" rIns="0" bIns="0" rtlCol="0" anchor="t">
            <a:spAutoFit/>
          </a:bodyPr>
          <a:lstStyle/>
          <a:p>
            <a:pPr algn="ctr">
              <a:lnSpc>
                <a:spcPts val="7929"/>
              </a:lnSpc>
            </a:pPr>
            <a:r>
              <a:rPr lang="en-US" sz="8600" b="1" dirty="0" smtClean="0">
                <a:solidFill>
                  <a:srgbClr val="202F5A"/>
                </a:solidFill>
                <a:latin typeface="Arial" panose="020B0604020202020204" pitchFamily="34" charset="0"/>
                <a:cs typeface="Arial" panose="020B0604020202020204" pitchFamily="34" charset="0"/>
              </a:rPr>
              <a:t>ĐỌC HIỂU</a:t>
            </a:r>
            <a:endParaRPr lang="en-US" sz="8600" b="1" dirty="0">
              <a:solidFill>
                <a:srgbClr val="202F5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62022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DDEF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222613">
            <a:off x="-3805136" y="-3953080"/>
            <a:ext cx="8038542" cy="7717000"/>
          </a:xfrm>
          <a:prstGeom prst="rect">
            <a:avLst/>
          </a:prstGeom>
        </p:spPr>
      </p:pic>
      <p:grpSp>
        <p:nvGrpSpPr>
          <p:cNvPr id="3" name="Group 3"/>
          <p:cNvGrpSpPr/>
          <p:nvPr/>
        </p:nvGrpSpPr>
        <p:grpSpPr>
          <a:xfrm>
            <a:off x="2787169" y="1502335"/>
            <a:ext cx="12833832" cy="2684963"/>
            <a:chOff x="0" y="0"/>
            <a:chExt cx="6570017" cy="1123307"/>
          </a:xfrm>
        </p:grpSpPr>
        <p:sp>
          <p:nvSpPr>
            <p:cNvPr id="4" name="Freeform 4"/>
            <p:cNvSpPr/>
            <p:nvPr/>
          </p:nvSpPr>
          <p:spPr>
            <a:xfrm>
              <a:off x="0" y="0"/>
              <a:ext cx="6570017" cy="1123307"/>
            </a:xfrm>
            <a:custGeom>
              <a:avLst/>
              <a:gdLst/>
              <a:ahLst/>
              <a:cxnLst/>
              <a:rect l="l" t="t" r="r" b="b"/>
              <a:pathLst>
                <a:path w="6570017" h="1123307">
                  <a:moveTo>
                    <a:pt x="6445557" y="1123307"/>
                  </a:moveTo>
                  <a:lnTo>
                    <a:pt x="124460" y="1123307"/>
                  </a:lnTo>
                  <a:cubicBezTo>
                    <a:pt x="55880" y="1123307"/>
                    <a:pt x="0" y="1067427"/>
                    <a:pt x="0" y="998847"/>
                  </a:cubicBezTo>
                  <a:lnTo>
                    <a:pt x="0" y="124460"/>
                  </a:lnTo>
                  <a:cubicBezTo>
                    <a:pt x="0" y="55880"/>
                    <a:pt x="55880" y="0"/>
                    <a:pt x="124460" y="0"/>
                  </a:cubicBezTo>
                  <a:lnTo>
                    <a:pt x="6445557" y="0"/>
                  </a:lnTo>
                  <a:cubicBezTo>
                    <a:pt x="6514137" y="0"/>
                    <a:pt x="6570017" y="55880"/>
                    <a:pt x="6570017" y="124460"/>
                  </a:cubicBezTo>
                  <a:lnTo>
                    <a:pt x="6570017" y="998847"/>
                  </a:lnTo>
                  <a:cubicBezTo>
                    <a:pt x="6570017" y="1067427"/>
                    <a:pt x="6514137" y="1123307"/>
                    <a:pt x="6445557" y="1123307"/>
                  </a:cubicBezTo>
                  <a:close/>
                </a:path>
              </a:pathLst>
            </a:custGeom>
            <a:solidFill>
              <a:srgbClr val="FFFFFF"/>
            </a:solidFill>
          </p:spPr>
        </p:sp>
      </p:grpSp>
      <p:pic>
        <p:nvPicPr>
          <p:cNvPr id="21" name="Picture 21"/>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7642410">
            <a:off x="14150482" y="5477948"/>
            <a:ext cx="9590585" cy="9206961"/>
          </a:xfrm>
          <a:prstGeom prst="rect">
            <a:avLst/>
          </a:prstGeom>
        </p:spPr>
      </p:pic>
      <p:pic>
        <p:nvPicPr>
          <p:cNvPr id="22" name="Picture 2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80062">
            <a:off x="768031" y="8157570"/>
            <a:ext cx="2624996" cy="1737270"/>
          </a:xfrm>
          <a:prstGeom prst="rect">
            <a:avLst/>
          </a:prstGeom>
        </p:spPr>
      </p:pic>
      <p:pic>
        <p:nvPicPr>
          <p:cNvPr id="24" name="Picture 2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5400000">
            <a:off x="15032831" y="-1464698"/>
            <a:ext cx="2700338" cy="4114800"/>
          </a:xfrm>
          <a:prstGeom prst="rect">
            <a:avLst/>
          </a:prstGeom>
        </p:spPr>
      </p:pic>
      <p:sp>
        <p:nvSpPr>
          <p:cNvPr id="28" name="TextBox 28"/>
          <p:cNvSpPr txBox="1"/>
          <p:nvPr/>
        </p:nvSpPr>
        <p:spPr>
          <a:xfrm>
            <a:off x="4249824" y="2457971"/>
            <a:ext cx="10147810" cy="1064394"/>
          </a:xfrm>
          <a:prstGeom prst="rect">
            <a:avLst/>
          </a:prstGeom>
        </p:spPr>
        <p:txBody>
          <a:bodyPr wrap="square" lIns="0" tIns="0" rIns="0" bIns="0" rtlCol="0" anchor="t">
            <a:spAutoFit/>
          </a:bodyPr>
          <a:lstStyle/>
          <a:p>
            <a:pPr>
              <a:lnSpc>
                <a:spcPts val="8324"/>
              </a:lnSpc>
            </a:pPr>
            <a:r>
              <a:rPr lang="en-US" sz="4800" b="1" i="1" dirty="0" smtClean="0">
                <a:solidFill>
                  <a:srgbClr val="202F5A"/>
                </a:solidFill>
                <a:latin typeface="Arial" panose="020B0604020202020204" pitchFamily="34" charset="0"/>
                <a:cs typeface="Arial" panose="020B0604020202020204" pitchFamily="34" charset="0"/>
              </a:rPr>
              <a:t>1. </a:t>
            </a:r>
            <a:r>
              <a:rPr lang="en-US" sz="4800" b="1" i="1" dirty="0" err="1" smtClean="0">
                <a:solidFill>
                  <a:srgbClr val="202F5A"/>
                </a:solidFill>
                <a:latin typeface="Arial" panose="020B0604020202020204" pitchFamily="34" charset="0"/>
                <a:cs typeface="Arial" panose="020B0604020202020204" pitchFamily="34" charset="0"/>
              </a:rPr>
              <a:t>Bác</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hồ</a:t>
            </a:r>
            <a:r>
              <a:rPr lang="en-US" sz="4800" b="1" i="1" dirty="0" smtClean="0">
                <a:solidFill>
                  <a:srgbClr val="202F5A"/>
                </a:solidFill>
                <a:latin typeface="Arial" panose="020B0604020202020204" pitchFamily="34" charset="0"/>
                <a:cs typeface="Arial" panose="020B0604020202020204" pitchFamily="34" charset="0"/>
              </a:rPr>
              <a:t> gửi </a:t>
            </a:r>
            <a:r>
              <a:rPr lang="en-US" sz="4800" b="1" i="1" dirty="0" err="1" smtClean="0">
                <a:solidFill>
                  <a:srgbClr val="202F5A"/>
                </a:solidFill>
                <a:latin typeface="Arial" panose="020B0604020202020204" pitchFamily="34" charset="0"/>
                <a:cs typeface="Arial" panose="020B0604020202020204" pitchFamily="34" charset="0"/>
              </a:rPr>
              <a:t>bức</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thư</a:t>
            </a:r>
            <a:r>
              <a:rPr lang="en-US" sz="4800" b="1" i="1" dirty="0" smtClean="0">
                <a:solidFill>
                  <a:srgbClr val="202F5A"/>
                </a:solidFill>
                <a:latin typeface="Arial" panose="020B0604020202020204" pitchFamily="34" charset="0"/>
                <a:cs typeface="Arial" panose="020B0604020202020204" pitchFamily="34" charset="0"/>
              </a:rPr>
              <a:t> trên </a:t>
            </a:r>
            <a:r>
              <a:rPr lang="en-US" sz="4800" b="1" i="1" dirty="0" err="1" smtClean="0">
                <a:solidFill>
                  <a:srgbClr val="202F5A"/>
                </a:solidFill>
                <a:latin typeface="Arial" panose="020B0604020202020204" pitchFamily="34" charset="0"/>
                <a:cs typeface="Arial" panose="020B0604020202020204" pitchFamily="34" charset="0"/>
              </a:rPr>
              <a:t>cho</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ai</a:t>
            </a:r>
            <a:r>
              <a:rPr lang="en-US" sz="4800" b="1" i="1" dirty="0" smtClean="0">
                <a:solidFill>
                  <a:srgbClr val="202F5A"/>
                </a:solidFill>
                <a:latin typeface="Arial" panose="020B0604020202020204" pitchFamily="34" charset="0"/>
                <a:cs typeface="Arial" panose="020B0604020202020204" pitchFamily="34" charset="0"/>
              </a:rPr>
              <a:t>?</a:t>
            </a:r>
            <a:endParaRPr lang="en-US" sz="4800" b="1" i="1" dirty="0">
              <a:solidFill>
                <a:srgbClr val="202F5A"/>
              </a:solidFill>
              <a:latin typeface="Arial" panose="020B0604020202020204" pitchFamily="34" charset="0"/>
              <a:cs typeface="Arial" panose="020B0604020202020204" pitchFamily="34" charset="0"/>
            </a:endParaRPr>
          </a:p>
        </p:txBody>
      </p:sp>
      <p:pic>
        <p:nvPicPr>
          <p:cNvPr id="34" name="Picture 3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138167" y="841942"/>
            <a:ext cx="975699" cy="1100929"/>
          </a:xfrm>
          <a:prstGeom prst="rect">
            <a:avLst/>
          </a:prstGeom>
        </p:spPr>
      </p:pic>
      <p:pic>
        <p:nvPicPr>
          <p:cNvPr id="35" name="Picture 35"/>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flipH="1">
            <a:off x="15519395" y="5720707"/>
            <a:ext cx="975699" cy="1100929"/>
          </a:xfrm>
          <a:prstGeom prst="rect">
            <a:avLst/>
          </a:prstGeom>
        </p:spPr>
      </p:pic>
      <p:sp>
        <p:nvSpPr>
          <p:cNvPr id="36" name="Rectangle 35"/>
          <p:cNvSpPr/>
          <p:nvPr/>
        </p:nvSpPr>
        <p:spPr>
          <a:xfrm>
            <a:off x="2894300" y="4702398"/>
            <a:ext cx="12740988" cy="738664"/>
          </a:xfrm>
          <a:prstGeom prst="rect">
            <a:avLst/>
          </a:prstGeom>
        </p:spPr>
        <p:txBody>
          <a:bodyPr wrap="none">
            <a:spAutoFit/>
          </a:bodyPr>
          <a:lstStyle/>
          <a:p>
            <a:pPr marL="571500" indent="-571500">
              <a:buFont typeface="Symbol" panose="05050102010706020507" pitchFamily="18" charset="2"/>
              <a:buChar char="Þ"/>
            </a:pPr>
            <a:r>
              <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rPr>
              <a:t>Bác </a:t>
            </a:r>
            <a:r>
              <a:rPr lang="nl-NL" sz="4200" dirty="0">
                <a:solidFill>
                  <a:srgbClr val="000000"/>
                </a:solidFill>
                <a:latin typeface="Arial" panose="020B0604020202020204" pitchFamily="34" charset="0"/>
                <a:ea typeface="Calibri" panose="020F0502020204030204" pitchFamily="34" charset="0"/>
                <a:cs typeface="Arial" panose="020B0604020202020204" pitchFamily="34" charset="0"/>
              </a:rPr>
              <a:t>Hồ gửi bức thư trên cho thiếu niên, nhi đồng</a:t>
            </a:r>
            <a:r>
              <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rPr>
              <a:t>. </a:t>
            </a:r>
            <a:endParaRPr lang="en-US" sz="4200" dirty="0">
              <a:latin typeface="Arial" panose="020B0604020202020204" pitchFamily="34" charset="0"/>
              <a:cs typeface="Arial" panose="020B0604020202020204" pitchFamily="34" charset="0"/>
            </a:endParaRPr>
          </a:p>
        </p:txBody>
      </p:sp>
      <p:pic>
        <p:nvPicPr>
          <p:cNvPr id="37" name="Picture 3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086600" y="5839784"/>
            <a:ext cx="4846432" cy="4027506"/>
          </a:xfrm>
          <a:prstGeom prst="rect">
            <a:avLst/>
          </a:prstGeom>
        </p:spPr>
      </p:pic>
      <p:pic>
        <p:nvPicPr>
          <p:cNvPr id="38" name="Picture 23"/>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989046" y="643432"/>
            <a:ext cx="1041539" cy="15482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ppt_x"/>
                                          </p:val>
                                        </p:tav>
                                        <p:tav tm="100000">
                                          <p:val>
                                            <p:strVal val="#ppt_x"/>
                                          </p:val>
                                        </p:tav>
                                      </p:tavLst>
                                    </p:anim>
                                    <p:anim calcmode="lin" valueType="num">
                                      <p:cBhvr additive="base">
                                        <p:cTn id="1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strVal val="#ppt_h"/>
                                          </p:val>
                                        </p:tav>
                                        <p:tav tm="100000">
                                          <p:val>
                                            <p:strVal val="#ppt_h"/>
                                          </p:val>
                                        </p:tav>
                                      </p:tavLst>
                                    </p:anim>
                                  </p:childTnLst>
                                </p:cTn>
                              </p:par>
                              <p:par>
                                <p:cTn id="23" presetID="17" presetClass="entr" presetSubtype="1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DEF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222613">
            <a:off x="-3805136" y="-3953080"/>
            <a:ext cx="8038542" cy="7717000"/>
          </a:xfrm>
          <a:prstGeom prst="rect">
            <a:avLst/>
          </a:prstGeom>
        </p:spPr>
      </p:pic>
      <p:grpSp>
        <p:nvGrpSpPr>
          <p:cNvPr id="3" name="Group 3"/>
          <p:cNvGrpSpPr/>
          <p:nvPr/>
        </p:nvGrpSpPr>
        <p:grpSpPr>
          <a:xfrm>
            <a:off x="2782329" y="2209863"/>
            <a:ext cx="12833832" cy="6155765"/>
            <a:chOff x="0" y="0"/>
            <a:chExt cx="6570017" cy="1123307"/>
          </a:xfrm>
        </p:grpSpPr>
        <p:sp>
          <p:nvSpPr>
            <p:cNvPr id="4" name="Freeform 4"/>
            <p:cNvSpPr/>
            <p:nvPr/>
          </p:nvSpPr>
          <p:spPr>
            <a:xfrm>
              <a:off x="0" y="0"/>
              <a:ext cx="6570017" cy="1123307"/>
            </a:xfrm>
            <a:custGeom>
              <a:avLst/>
              <a:gdLst/>
              <a:ahLst/>
              <a:cxnLst/>
              <a:rect l="l" t="t" r="r" b="b"/>
              <a:pathLst>
                <a:path w="6570017" h="1123307">
                  <a:moveTo>
                    <a:pt x="6445557" y="1123307"/>
                  </a:moveTo>
                  <a:lnTo>
                    <a:pt x="124460" y="1123307"/>
                  </a:lnTo>
                  <a:cubicBezTo>
                    <a:pt x="55880" y="1123307"/>
                    <a:pt x="0" y="1067427"/>
                    <a:pt x="0" y="998847"/>
                  </a:cubicBezTo>
                  <a:lnTo>
                    <a:pt x="0" y="124460"/>
                  </a:lnTo>
                  <a:cubicBezTo>
                    <a:pt x="0" y="55880"/>
                    <a:pt x="55880" y="0"/>
                    <a:pt x="124460" y="0"/>
                  </a:cubicBezTo>
                  <a:lnTo>
                    <a:pt x="6445557" y="0"/>
                  </a:lnTo>
                  <a:cubicBezTo>
                    <a:pt x="6514137" y="0"/>
                    <a:pt x="6570017" y="55880"/>
                    <a:pt x="6570017" y="124460"/>
                  </a:cubicBezTo>
                  <a:lnTo>
                    <a:pt x="6570017" y="998847"/>
                  </a:lnTo>
                  <a:cubicBezTo>
                    <a:pt x="6570017" y="1067427"/>
                    <a:pt x="6514137" y="1123307"/>
                    <a:pt x="6445557" y="1123307"/>
                  </a:cubicBezTo>
                  <a:close/>
                </a:path>
              </a:pathLst>
            </a:custGeom>
            <a:solidFill>
              <a:srgbClr val="FFFFFF"/>
            </a:solidFill>
          </p:spPr>
        </p:sp>
      </p:grpSp>
      <p:pic>
        <p:nvPicPr>
          <p:cNvPr id="21" name="Picture 21"/>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7642410">
            <a:off x="14150482" y="5477948"/>
            <a:ext cx="9590585" cy="9206961"/>
          </a:xfrm>
          <a:prstGeom prst="rect">
            <a:avLst/>
          </a:prstGeom>
        </p:spPr>
      </p:pic>
      <p:pic>
        <p:nvPicPr>
          <p:cNvPr id="22" name="Picture 2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80062">
            <a:off x="768031" y="8157570"/>
            <a:ext cx="2624996" cy="1737270"/>
          </a:xfrm>
          <a:prstGeom prst="rect">
            <a:avLst/>
          </a:prstGeom>
        </p:spPr>
      </p:pic>
      <p:pic>
        <p:nvPicPr>
          <p:cNvPr id="23" name="Picture 2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991599" y="1341774"/>
            <a:ext cx="971822" cy="1444600"/>
          </a:xfrm>
          <a:prstGeom prst="rect">
            <a:avLst/>
          </a:prstGeom>
        </p:spPr>
      </p:pic>
      <p:pic>
        <p:nvPicPr>
          <p:cNvPr id="24" name="Picture 2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5400000">
            <a:off x="15032831" y="-1464698"/>
            <a:ext cx="2700338" cy="4114800"/>
          </a:xfrm>
          <a:prstGeom prst="rect">
            <a:avLst/>
          </a:prstGeom>
        </p:spPr>
      </p:pic>
      <p:sp>
        <p:nvSpPr>
          <p:cNvPr id="28" name="TextBox 28"/>
          <p:cNvSpPr txBox="1"/>
          <p:nvPr/>
        </p:nvSpPr>
        <p:spPr>
          <a:xfrm>
            <a:off x="3503237" y="3190238"/>
            <a:ext cx="11948545" cy="1064394"/>
          </a:xfrm>
          <a:prstGeom prst="rect">
            <a:avLst/>
          </a:prstGeom>
        </p:spPr>
        <p:txBody>
          <a:bodyPr wrap="square" lIns="0" tIns="0" rIns="0" bIns="0" rtlCol="0" anchor="t">
            <a:spAutoFit/>
          </a:bodyPr>
          <a:lstStyle/>
          <a:p>
            <a:pPr>
              <a:lnSpc>
                <a:spcPts val="8324"/>
              </a:lnSpc>
            </a:pPr>
            <a:r>
              <a:rPr lang="en-US" sz="4800" b="1" i="1" dirty="0" smtClean="0">
                <a:solidFill>
                  <a:srgbClr val="202F5A"/>
                </a:solidFill>
                <a:latin typeface="Arial" panose="020B0604020202020204" pitchFamily="34" charset="0"/>
                <a:cs typeface="Arial" panose="020B0604020202020204" pitchFamily="34" charset="0"/>
              </a:rPr>
              <a:t>2. </a:t>
            </a:r>
            <a:r>
              <a:rPr lang="en-US" sz="4800" b="1" i="1" dirty="0" err="1" smtClean="0">
                <a:solidFill>
                  <a:srgbClr val="202F5A"/>
                </a:solidFill>
                <a:latin typeface="Arial" panose="020B0604020202020204" pitchFamily="34" charset="0"/>
                <a:cs typeface="Arial" panose="020B0604020202020204" pitchFamily="34" charset="0"/>
              </a:rPr>
              <a:t>Tìm</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những</a:t>
            </a:r>
            <a:r>
              <a:rPr lang="en-US" sz="4800" b="1" i="1" dirty="0" smtClean="0">
                <a:solidFill>
                  <a:srgbClr val="202F5A"/>
                </a:solidFill>
                <a:latin typeface="Arial" panose="020B0604020202020204" pitchFamily="34" charset="0"/>
                <a:cs typeface="Arial" panose="020B0604020202020204" pitchFamily="34" charset="0"/>
              </a:rPr>
              <a:t> câu </a:t>
            </a:r>
            <a:r>
              <a:rPr lang="en-US" sz="4800" b="1" i="1" dirty="0" err="1" smtClean="0">
                <a:solidFill>
                  <a:srgbClr val="202F5A"/>
                </a:solidFill>
                <a:latin typeface="Arial" panose="020B0604020202020204" pitchFamily="34" charset="0"/>
                <a:cs typeface="Arial" panose="020B0604020202020204" pitchFamily="34" charset="0"/>
              </a:rPr>
              <a:t>thơ</a:t>
            </a:r>
            <a:r>
              <a:rPr lang="en-US" sz="4800" b="1" i="1" dirty="0" smtClean="0">
                <a:solidFill>
                  <a:srgbClr val="202F5A"/>
                </a:solidFill>
                <a:latin typeface="Arial" panose="020B0604020202020204" pitchFamily="34" charset="0"/>
                <a:cs typeface="Arial" panose="020B0604020202020204" pitchFamily="34" charset="0"/>
              </a:rPr>
              <a:t> thể </a:t>
            </a:r>
            <a:r>
              <a:rPr lang="en-US" sz="4800" b="1" i="1" dirty="0" err="1" smtClean="0">
                <a:solidFill>
                  <a:srgbClr val="202F5A"/>
                </a:solidFill>
                <a:latin typeface="Arial" panose="020B0604020202020204" pitchFamily="34" charset="0"/>
                <a:cs typeface="Arial" panose="020B0604020202020204" pitchFamily="34" charset="0"/>
              </a:rPr>
              <a:t>hiện</a:t>
            </a:r>
            <a:r>
              <a:rPr lang="en-US" sz="4800" b="1" i="1" dirty="0" smtClean="0">
                <a:solidFill>
                  <a:srgbClr val="202F5A"/>
                </a:solidFill>
                <a:latin typeface="Arial" panose="020B0604020202020204" pitchFamily="34" charset="0"/>
                <a:cs typeface="Arial" panose="020B0604020202020204" pitchFamily="34" charset="0"/>
              </a:rPr>
              <a:t> các ý </a:t>
            </a:r>
            <a:r>
              <a:rPr lang="en-US" sz="4800" b="1" i="1" dirty="0" err="1" smtClean="0">
                <a:solidFill>
                  <a:srgbClr val="202F5A"/>
                </a:solidFill>
                <a:latin typeface="Arial" panose="020B0604020202020204" pitchFamily="34" charset="0"/>
                <a:cs typeface="Arial" panose="020B0604020202020204" pitchFamily="34" charset="0"/>
              </a:rPr>
              <a:t>sau</a:t>
            </a:r>
            <a:r>
              <a:rPr lang="en-US" sz="4800" b="1" i="1" dirty="0" smtClean="0">
                <a:solidFill>
                  <a:srgbClr val="202F5A"/>
                </a:solidFill>
                <a:latin typeface="Arial" panose="020B0604020202020204" pitchFamily="34" charset="0"/>
                <a:cs typeface="Arial" panose="020B0604020202020204" pitchFamily="34" charset="0"/>
              </a:rPr>
              <a:t>:</a:t>
            </a:r>
            <a:endParaRPr lang="en-US" sz="4800" b="1" i="1" dirty="0">
              <a:solidFill>
                <a:srgbClr val="202F5A"/>
              </a:solidFill>
              <a:latin typeface="Arial" panose="020B0604020202020204" pitchFamily="34" charset="0"/>
              <a:cs typeface="Arial" panose="020B0604020202020204" pitchFamily="34" charset="0"/>
            </a:endParaRPr>
          </a:p>
        </p:txBody>
      </p:sp>
      <p:pic>
        <p:nvPicPr>
          <p:cNvPr id="34" name="Picture 3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138167" y="841942"/>
            <a:ext cx="975699" cy="1100929"/>
          </a:xfrm>
          <a:prstGeom prst="rect">
            <a:avLst/>
          </a:prstGeom>
        </p:spPr>
      </p:pic>
      <p:pic>
        <p:nvPicPr>
          <p:cNvPr id="35" name="Picture 35"/>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flipH="1">
            <a:off x="15895150" y="5905500"/>
            <a:ext cx="975699" cy="1100929"/>
          </a:xfrm>
          <a:prstGeom prst="rect">
            <a:avLst/>
          </a:prstGeom>
        </p:spPr>
      </p:pic>
      <p:sp>
        <p:nvSpPr>
          <p:cNvPr id="5" name="TextBox 4"/>
          <p:cNvSpPr txBox="1"/>
          <p:nvPr/>
        </p:nvSpPr>
        <p:spPr>
          <a:xfrm>
            <a:off x="4134353" y="4254632"/>
            <a:ext cx="6829290" cy="2677656"/>
          </a:xfrm>
          <a:prstGeom prst="rect">
            <a:avLst/>
          </a:prstGeom>
          <a:noFill/>
        </p:spPr>
        <p:txBody>
          <a:bodyPr wrap="square" rtlCol="0">
            <a:spAutoFit/>
          </a:bodyPr>
          <a:lstStyle/>
          <a:p>
            <a:pPr marL="342900" indent="-342900">
              <a:lnSpc>
                <a:spcPct val="200000"/>
              </a:lnSpc>
              <a:buAutoNum type="alphaLcPeriod"/>
            </a:pP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Bác</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Hồ</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rất</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yêu</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thiếu</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nhi</a:t>
            </a:r>
            <a:r>
              <a:rPr lang="en-US" sz="4200" dirty="0" smtClean="0">
                <a:latin typeface="Arial" panose="020B0604020202020204" pitchFamily="34" charset="0"/>
                <a:cs typeface="Arial" panose="020B0604020202020204" pitchFamily="34" charset="0"/>
              </a:rPr>
              <a:t>.</a:t>
            </a:r>
          </a:p>
          <a:p>
            <a:pPr marL="342900" indent="-342900">
              <a:lnSpc>
                <a:spcPct val="200000"/>
              </a:lnSpc>
              <a:buAutoNum type="alphaLcPeriod"/>
            </a:pP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Thiếu</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nhi</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rất</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đáng</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yêu</a:t>
            </a:r>
            <a:r>
              <a:rPr lang="en-US" sz="4200" dirty="0" smtClean="0">
                <a:latin typeface="Arial" panose="020B0604020202020204" pitchFamily="34" charset="0"/>
                <a:cs typeface="Arial" panose="020B0604020202020204" pitchFamily="34" charset="0"/>
              </a:rPr>
              <a:t>.</a:t>
            </a:r>
            <a:endParaRPr lang="en-US" sz="4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6159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randombar(horizontal)">
                                      <p:cBhvr>
                                        <p:cTn id="10" dur="500"/>
                                        <p:tgtEl>
                                          <p:spTgt spid="28"/>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14" presetClass="entr" presetSubtype="1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randombar(horizont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Shape 89"/>
        <p:cNvGrpSpPr/>
        <p:nvPr/>
      </p:nvGrpSpPr>
      <p:grpSpPr>
        <a:xfrm>
          <a:off x="0" y="0"/>
          <a:ext cx="0" cy="0"/>
          <a:chOff x="0" y="0"/>
          <a:chExt cx="0" cy="0"/>
        </a:xfrm>
      </p:grpSpPr>
      <p:pic>
        <p:nvPicPr>
          <p:cNvPr id="90" name="Google Shape;90;p2"/>
          <p:cNvPicPr preferRelativeResize="0"/>
          <p:nvPr/>
        </p:nvPicPr>
        <p:blipFill rotWithShape="1">
          <a:blip r:embed="rId4">
            <a:alphaModFix/>
          </a:blip>
          <a:srcRect/>
          <a:stretch/>
        </p:blipFill>
        <p:spPr>
          <a:xfrm flipH="1">
            <a:off x="15048656" y="1"/>
            <a:ext cx="3024336" cy="2617874"/>
          </a:xfrm>
          <a:prstGeom prst="rect">
            <a:avLst/>
          </a:prstGeom>
          <a:noFill/>
          <a:ln>
            <a:noFill/>
          </a:ln>
        </p:spPr>
      </p:pic>
      <p:pic>
        <p:nvPicPr>
          <p:cNvPr id="91" name="Google Shape;91;p2"/>
          <p:cNvPicPr preferRelativeResize="0"/>
          <p:nvPr/>
        </p:nvPicPr>
        <p:blipFill rotWithShape="1">
          <a:blip r:embed="rId5">
            <a:alphaModFix/>
          </a:blip>
          <a:srcRect/>
          <a:stretch/>
        </p:blipFill>
        <p:spPr>
          <a:xfrm>
            <a:off x="9144000" y="5463047"/>
            <a:ext cx="5132176" cy="4991782"/>
          </a:xfrm>
          <a:prstGeom prst="rect">
            <a:avLst/>
          </a:prstGeom>
          <a:noFill/>
          <a:ln>
            <a:noFill/>
          </a:ln>
        </p:spPr>
      </p:pic>
      <p:pic>
        <p:nvPicPr>
          <p:cNvPr id="92" name="Google Shape;92;p2"/>
          <p:cNvPicPr preferRelativeResize="0"/>
          <p:nvPr/>
        </p:nvPicPr>
        <p:blipFill rotWithShape="1">
          <a:blip r:embed="rId6">
            <a:alphaModFix/>
          </a:blip>
          <a:srcRect/>
          <a:stretch/>
        </p:blipFill>
        <p:spPr>
          <a:xfrm>
            <a:off x="13176448" y="5519296"/>
            <a:ext cx="5540016" cy="4879280"/>
          </a:xfrm>
          <a:prstGeom prst="rect">
            <a:avLst/>
          </a:prstGeom>
          <a:noFill/>
          <a:ln>
            <a:noFill/>
          </a:ln>
        </p:spPr>
      </p:pic>
      <p:pic>
        <p:nvPicPr>
          <p:cNvPr id="93" name="Google Shape;93;p2"/>
          <p:cNvPicPr preferRelativeResize="0"/>
          <p:nvPr/>
        </p:nvPicPr>
        <p:blipFill rotWithShape="1">
          <a:blip r:embed="rId7">
            <a:alphaModFix/>
          </a:blip>
          <a:srcRect/>
          <a:stretch/>
        </p:blipFill>
        <p:spPr>
          <a:xfrm>
            <a:off x="2375248" y="7913213"/>
            <a:ext cx="2448272" cy="2232042"/>
          </a:xfrm>
          <a:prstGeom prst="rect">
            <a:avLst/>
          </a:prstGeom>
          <a:noFill/>
          <a:ln>
            <a:noFill/>
          </a:ln>
        </p:spPr>
      </p:pic>
      <p:sp>
        <p:nvSpPr>
          <p:cNvPr id="94" name="Google Shape;94;p2"/>
          <p:cNvSpPr/>
          <p:nvPr/>
        </p:nvSpPr>
        <p:spPr>
          <a:xfrm>
            <a:off x="3239344" y="1543100"/>
            <a:ext cx="13951536" cy="2736304"/>
          </a:xfrm>
          <a:prstGeom prst="rect">
            <a:avLst/>
          </a:prstGeom>
        </p:spPr>
        <p:txBody>
          <a:bodyPr>
            <a:prstTxWarp prst="textPlain">
              <a:avLst/>
            </a:prstTxWarp>
          </a:bodyPr>
          <a:lstStyle/>
          <a:p>
            <a:pPr lvl="0" algn="ctr"/>
            <a:r>
              <a:rPr sz="3600" b="1" dirty="0" err="1">
                <a:ln w="9525" cap="flat" cmpd="sng">
                  <a:solidFill>
                    <a:schemeClr val="dk1"/>
                  </a:solidFill>
                  <a:prstDash val="solid"/>
                  <a:round/>
                  <a:headEnd type="none" w="sm" len="sm"/>
                  <a:tailEnd type="none" w="sm" len="sm"/>
                </a:ln>
                <a:solidFill>
                  <a:srgbClr val="002060"/>
                </a:solidFill>
                <a:latin typeface="Arial" panose="020B0604020202020204" pitchFamily="34" charset="0"/>
                <a:cs typeface="Arial" panose="020B0604020202020204" pitchFamily="34" charset="0"/>
              </a:rPr>
              <a:t>Giải</a:t>
            </a:r>
            <a:r>
              <a:rPr sz="3600" b="1" dirty="0">
                <a:ln w="9525" cap="flat" cmpd="sng">
                  <a:solidFill>
                    <a:schemeClr val="dk1"/>
                  </a:solidFill>
                  <a:prstDash val="solid"/>
                  <a:round/>
                  <a:headEnd type="none" w="sm" len="sm"/>
                  <a:tailEnd type="none" w="sm" len="sm"/>
                </a:ln>
                <a:solidFill>
                  <a:srgbClr val="002060"/>
                </a:solidFill>
                <a:latin typeface="Arial" panose="020B0604020202020204" pitchFamily="34" charset="0"/>
                <a:cs typeface="Arial" panose="020B0604020202020204" pitchFamily="34" charset="0"/>
              </a:rPr>
              <a:t> </a:t>
            </a:r>
            <a:r>
              <a:rPr sz="3600" b="1" dirty="0" err="1">
                <a:ln w="9525" cap="flat" cmpd="sng">
                  <a:solidFill>
                    <a:schemeClr val="dk1"/>
                  </a:solidFill>
                  <a:prstDash val="solid"/>
                  <a:round/>
                  <a:headEnd type="none" w="sm" len="sm"/>
                  <a:tailEnd type="none" w="sm" len="sm"/>
                </a:ln>
                <a:solidFill>
                  <a:srgbClr val="002060"/>
                </a:solidFill>
                <a:latin typeface="Arial" panose="020B0604020202020204" pitchFamily="34" charset="0"/>
                <a:cs typeface="Arial" panose="020B0604020202020204" pitchFamily="34" charset="0"/>
              </a:rPr>
              <a:t>cứu</a:t>
            </a:r>
            <a:r>
              <a:rPr sz="3600" b="1" dirty="0">
                <a:ln w="9525" cap="flat" cmpd="sng">
                  <a:solidFill>
                    <a:schemeClr val="dk1"/>
                  </a:solidFill>
                  <a:prstDash val="solid"/>
                  <a:round/>
                  <a:headEnd type="none" w="sm" len="sm"/>
                  <a:tailEnd type="none" w="sm" len="sm"/>
                </a:ln>
                <a:solidFill>
                  <a:srgbClr val="002060"/>
                </a:solidFill>
                <a:latin typeface="Arial" panose="020B0604020202020204" pitchFamily="34" charset="0"/>
                <a:cs typeface="Arial" panose="020B0604020202020204" pitchFamily="34" charset="0"/>
              </a:rPr>
              <a:t> </a:t>
            </a:r>
            <a:r>
              <a:rPr sz="3600" b="1" dirty="0" err="1">
                <a:ln w="9525" cap="flat" cmpd="sng">
                  <a:solidFill>
                    <a:schemeClr val="dk1"/>
                  </a:solidFill>
                  <a:prstDash val="solid"/>
                  <a:round/>
                  <a:headEnd type="none" w="sm" len="sm"/>
                  <a:tailEnd type="none" w="sm" len="sm"/>
                </a:ln>
                <a:solidFill>
                  <a:srgbClr val="002060"/>
                </a:solidFill>
                <a:latin typeface="Arial" panose="020B0604020202020204" pitchFamily="34" charset="0"/>
                <a:cs typeface="Arial" panose="020B0604020202020204" pitchFamily="34" charset="0"/>
              </a:rPr>
              <a:t>bãi</a:t>
            </a:r>
            <a:r>
              <a:rPr sz="3600" b="1" dirty="0">
                <a:ln w="9525" cap="flat" cmpd="sng">
                  <a:solidFill>
                    <a:schemeClr val="dk1"/>
                  </a:solidFill>
                  <a:prstDash val="solid"/>
                  <a:round/>
                  <a:headEnd type="none" w="sm" len="sm"/>
                  <a:tailEnd type="none" w="sm" len="sm"/>
                </a:ln>
                <a:solidFill>
                  <a:srgbClr val="002060"/>
                </a:solidFill>
                <a:latin typeface="Arial" panose="020B0604020202020204" pitchFamily="34" charset="0"/>
                <a:cs typeface="Arial" panose="020B0604020202020204" pitchFamily="34" charset="0"/>
              </a:rPr>
              <a:t> </a:t>
            </a:r>
            <a:r>
              <a:rPr sz="3600" b="1" dirty="0" err="1">
                <a:ln w="9525" cap="flat" cmpd="sng">
                  <a:solidFill>
                    <a:schemeClr val="dk1"/>
                  </a:solidFill>
                  <a:prstDash val="solid"/>
                  <a:round/>
                  <a:headEnd type="none" w="sm" len="sm"/>
                  <a:tailEnd type="none" w="sm" len="sm"/>
                </a:ln>
                <a:solidFill>
                  <a:srgbClr val="002060"/>
                </a:solidFill>
                <a:latin typeface="Arial" panose="020B0604020202020204" pitchFamily="34" charset="0"/>
                <a:cs typeface="Arial" panose="020B0604020202020204" pitchFamily="34" charset="0"/>
              </a:rPr>
              <a:t>biển</a:t>
            </a:r>
            <a:endParaRPr sz="3600" b="1" dirty="0">
              <a:ln w="9525" cap="flat" cmpd="sng">
                <a:solidFill>
                  <a:schemeClr val="dk1"/>
                </a:solidFill>
                <a:prstDash val="solid"/>
                <a:round/>
                <a:headEnd type="none" w="sm" len="sm"/>
                <a:tailEnd type="none" w="sm" len="sm"/>
              </a:ln>
              <a:solidFill>
                <a:srgbClr val="002060"/>
              </a:solidFill>
              <a:latin typeface="Arial" panose="020B0604020202020204" pitchFamily="34" charset="0"/>
              <a:cs typeface="Arial" panose="020B0604020202020204" pitchFamily="34" charset="0"/>
            </a:endParaRPr>
          </a:p>
        </p:txBody>
      </p:sp>
      <p:pic>
        <p:nvPicPr>
          <p:cNvPr id="95" name="Google Shape;95;p2"/>
          <p:cNvPicPr preferRelativeResize="0"/>
          <p:nvPr/>
        </p:nvPicPr>
        <p:blipFill rotWithShape="1">
          <a:blip r:embed="rId8">
            <a:alphaModFix/>
          </a:blip>
          <a:srcRect/>
          <a:stretch/>
        </p:blipFill>
        <p:spPr>
          <a:xfrm>
            <a:off x="15048656" y="-1269494"/>
            <a:ext cx="1219200" cy="1219200"/>
          </a:xfrm>
          <a:prstGeom prst="rect">
            <a:avLst/>
          </a:prstGeom>
          <a:noFill/>
          <a:ln>
            <a:noFill/>
          </a:ln>
        </p:spPr>
      </p:pic>
    </p:spTree>
    <p:extLst>
      <p:ext uri="{BB962C8B-B14F-4D97-AF65-F5344CB8AC3E}">
        <p14:creationId xmlns:p14="http://schemas.microsoft.com/office/powerpoint/2010/main" val="34178379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DDEF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222613">
            <a:off x="-3805136" y="-3953080"/>
            <a:ext cx="8038542" cy="7717000"/>
          </a:xfrm>
          <a:prstGeom prst="rect">
            <a:avLst/>
          </a:prstGeom>
        </p:spPr>
      </p:pic>
      <p:grpSp>
        <p:nvGrpSpPr>
          <p:cNvPr id="3" name="Group 3"/>
          <p:cNvGrpSpPr/>
          <p:nvPr/>
        </p:nvGrpSpPr>
        <p:grpSpPr>
          <a:xfrm>
            <a:off x="2782329" y="2209863"/>
            <a:ext cx="12833832" cy="6155765"/>
            <a:chOff x="0" y="0"/>
            <a:chExt cx="6570017" cy="1123307"/>
          </a:xfrm>
        </p:grpSpPr>
        <p:sp>
          <p:nvSpPr>
            <p:cNvPr id="4" name="Freeform 4"/>
            <p:cNvSpPr/>
            <p:nvPr/>
          </p:nvSpPr>
          <p:spPr>
            <a:xfrm>
              <a:off x="0" y="0"/>
              <a:ext cx="6570017" cy="1123307"/>
            </a:xfrm>
            <a:custGeom>
              <a:avLst/>
              <a:gdLst/>
              <a:ahLst/>
              <a:cxnLst/>
              <a:rect l="l" t="t" r="r" b="b"/>
              <a:pathLst>
                <a:path w="6570017" h="1123307">
                  <a:moveTo>
                    <a:pt x="6445557" y="1123307"/>
                  </a:moveTo>
                  <a:lnTo>
                    <a:pt x="124460" y="1123307"/>
                  </a:lnTo>
                  <a:cubicBezTo>
                    <a:pt x="55880" y="1123307"/>
                    <a:pt x="0" y="1067427"/>
                    <a:pt x="0" y="998847"/>
                  </a:cubicBezTo>
                  <a:lnTo>
                    <a:pt x="0" y="124460"/>
                  </a:lnTo>
                  <a:cubicBezTo>
                    <a:pt x="0" y="55880"/>
                    <a:pt x="55880" y="0"/>
                    <a:pt x="124460" y="0"/>
                  </a:cubicBezTo>
                  <a:lnTo>
                    <a:pt x="6445557" y="0"/>
                  </a:lnTo>
                  <a:cubicBezTo>
                    <a:pt x="6514137" y="0"/>
                    <a:pt x="6570017" y="55880"/>
                    <a:pt x="6570017" y="124460"/>
                  </a:cubicBezTo>
                  <a:lnTo>
                    <a:pt x="6570017" y="998847"/>
                  </a:lnTo>
                  <a:cubicBezTo>
                    <a:pt x="6570017" y="1067427"/>
                    <a:pt x="6514137" y="1123307"/>
                    <a:pt x="6445557" y="1123307"/>
                  </a:cubicBezTo>
                  <a:close/>
                </a:path>
              </a:pathLst>
            </a:custGeom>
            <a:solidFill>
              <a:srgbClr val="FFFFFF"/>
            </a:solidFill>
          </p:spPr>
        </p:sp>
      </p:grpSp>
      <p:pic>
        <p:nvPicPr>
          <p:cNvPr id="21" name="Picture 21"/>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7642410">
            <a:off x="14150482" y="5477948"/>
            <a:ext cx="9590585" cy="9206961"/>
          </a:xfrm>
          <a:prstGeom prst="rect">
            <a:avLst/>
          </a:prstGeom>
        </p:spPr>
      </p:pic>
      <p:pic>
        <p:nvPicPr>
          <p:cNvPr id="22" name="Picture 2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80062">
            <a:off x="768031" y="8157570"/>
            <a:ext cx="2624996" cy="1737270"/>
          </a:xfrm>
          <a:prstGeom prst="rect">
            <a:avLst/>
          </a:prstGeom>
        </p:spPr>
      </p:pic>
      <p:pic>
        <p:nvPicPr>
          <p:cNvPr id="23" name="Picture 2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991599" y="1341774"/>
            <a:ext cx="971822" cy="1444600"/>
          </a:xfrm>
          <a:prstGeom prst="rect">
            <a:avLst/>
          </a:prstGeom>
        </p:spPr>
      </p:pic>
      <p:pic>
        <p:nvPicPr>
          <p:cNvPr id="24" name="Picture 2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5400000">
            <a:off x="15032831" y="-1464698"/>
            <a:ext cx="2700338" cy="4114800"/>
          </a:xfrm>
          <a:prstGeom prst="rect">
            <a:avLst/>
          </a:prstGeom>
        </p:spPr>
      </p:pic>
      <p:sp>
        <p:nvSpPr>
          <p:cNvPr id="28" name="TextBox 28"/>
          <p:cNvSpPr txBox="1"/>
          <p:nvPr/>
        </p:nvSpPr>
        <p:spPr>
          <a:xfrm>
            <a:off x="3503237" y="2922220"/>
            <a:ext cx="11948545" cy="1064394"/>
          </a:xfrm>
          <a:prstGeom prst="rect">
            <a:avLst/>
          </a:prstGeom>
        </p:spPr>
        <p:txBody>
          <a:bodyPr wrap="square" lIns="0" tIns="0" rIns="0" bIns="0" rtlCol="0" anchor="t">
            <a:spAutoFit/>
          </a:bodyPr>
          <a:lstStyle/>
          <a:p>
            <a:pPr>
              <a:lnSpc>
                <a:spcPts val="8324"/>
              </a:lnSpc>
            </a:pPr>
            <a:r>
              <a:rPr lang="en-US" sz="4800" b="1" i="1" dirty="0" smtClean="0">
                <a:solidFill>
                  <a:srgbClr val="202F5A"/>
                </a:solidFill>
                <a:latin typeface="Arial" panose="020B0604020202020204" pitchFamily="34" charset="0"/>
                <a:cs typeface="Arial" panose="020B0604020202020204" pitchFamily="34" charset="0"/>
              </a:rPr>
              <a:t>2. </a:t>
            </a:r>
            <a:r>
              <a:rPr lang="en-US" sz="4800" b="1" i="1" dirty="0" err="1" smtClean="0">
                <a:solidFill>
                  <a:srgbClr val="202F5A"/>
                </a:solidFill>
                <a:latin typeface="Arial" panose="020B0604020202020204" pitchFamily="34" charset="0"/>
                <a:cs typeface="Arial" panose="020B0604020202020204" pitchFamily="34" charset="0"/>
              </a:rPr>
              <a:t>Tìm</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những</a:t>
            </a:r>
            <a:r>
              <a:rPr lang="en-US" sz="4800" b="1" i="1" dirty="0" smtClean="0">
                <a:solidFill>
                  <a:srgbClr val="202F5A"/>
                </a:solidFill>
                <a:latin typeface="Arial" panose="020B0604020202020204" pitchFamily="34" charset="0"/>
                <a:cs typeface="Arial" panose="020B0604020202020204" pitchFamily="34" charset="0"/>
              </a:rPr>
              <a:t> câu </a:t>
            </a:r>
            <a:r>
              <a:rPr lang="en-US" sz="4800" b="1" i="1" dirty="0" err="1" smtClean="0">
                <a:solidFill>
                  <a:srgbClr val="202F5A"/>
                </a:solidFill>
                <a:latin typeface="Arial" panose="020B0604020202020204" pitchFamily="34" charset="0"/>
                <a:cs typeface="Arial" panose="020B0604020202020204" pitchFamily="34" charset="0"/>
              </a:rPr>
              <a:t>thơ</a:t>
            </a:r>
            <a:r>
              <a:rPr lang="en-US" sz="4800" b="1" i="1" dirty="0" smtClean="0">
                <a:solidFill>
                  <a:srgbClr val="202F5A"/>
                </a:solidFill>
                <a:latin typeface="Arial" panose="020B0604020202020204" pitchFamily="34" charset="0"/>
                <a:cs typeface="Arial" panose="020B0604020202020204" pitchFamily="34" charset="0"/>
              </a:rPr>
              <a:t> thể </a:t>
            </a:r>
            <a:r>
              <a:rPr lang="en-US" sz="4800" b="1" i="1" dirty="0" err="1" smtClean="0">
                <a:solidFill>
                  <a:srgbClr val="202F5A"/>
                </a:solidFill>
                <a:latin typeface="Arial" panose="020B0604020202020204" pitchFamily="34" charset="0"/>
                <a:cs typeface="Arial" panose="020B0604020202020204" pitchFamily="34" charset="0"/>
              </a:rPr>
              <a:t>hiện</a:t>
            </a:r>
            <a:r>
              <a:rPr lang="en-US" sz="4800" b="1" i="1" dirty="0" smtClean="0">
                <a:solidFill>
                  <a:srgbClr val="202F5A"/>
                </a:solidFill>
                <a:latin typeface="Arial" panose="020B0604020202020204" pitchFamily="34" charset="0"/>
                <a:cs typeface="Arial" panose="020B0604020202020204" pitchFamily="34" charset="0"/>
              </a:rPr>
              <a:t> các ý </a:t>
            </a:r>
            <a:r>
              <a:rPr lang="en-US" sz="4800" b="1" i="1" dirty="0" err="1" smtClean="0">
                <a:solidFill>
                  <a:srgbClr val="202F5A"/>
                </a:solidFill>
                <a:latin typeface="Arial" panose="020B0604020202020204" pitchFamily="34" charset="0"/>
                <a:cs typeface="Arial" panose="020B0604020202020204" pitchFamily="34" charset="0"/>
              </a:rPr>
              <a:t>sau</a:t>
            </a:r>
            <a:r>
              <a:rPr lang="en-US" sz="4800" b="1" i="1" dirty="0" smtClean="0">
                <a:solidFill>
                  <a:srgbClr val="202F5A"/>
                </a:solidFill>
                <a:latin typeface="Arial" panose="020B0604020202020204" pitchFamily="34" charset="0"/>
                <a:cs typeface="Arial" panose="020B0604020202020204" pitchFamily="34" charset="0"/>
              </a:rPr>
              <a:t>:</a:t>
            </a:r>
            <a:endParaRPr lang="en-US" sz="4800" b="1" i="1" dirty="0">
              <a:solidFill>
                <a:srgbClr val="202F5A"/>
              </a:solidFill>
              <a:latin typeface="Arial" panose="020B0604020202020204" pitchFamily="34" charset="0"/>
              <a:cs typeface="Arial" panose="020B0604020202020204" pitchFamily="34" charset="0"/>
            </a:endParaRPr>
          </a:p>
        </p:txBody>
      </p:sp>
      <p:pic>
        <p:nvPicPr>
          <p:cNvPr id="34" name="Picture 3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138167" y="841942"/>
            <a:ext cx="975699" cy="1100929"/>
          </a:xfrm>
          <a:prstGeom prst="rect">
            <a:avLst/>
          </a:prstGeom>
        </p:spPr>
      </p:pic>
      <p:pic>
        <p:nvPicPr>
          <p:cNvPr id="35" name="Picture 35"/>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flipH="1">
            <a:off x="15895150" y="5905500"/>
            <a:ext cx="975699" cy="1100929"/>
          </a:xfrm>
          <a:prstGeom prst="rect">
            <a:avLst/>
          </a:prstGeom>
        </p:spPr>
      </p:pic>
      <p:sp>
        <p:nvSpPr>
          <p:cNvPr id="5" name="TextBox 4"/>
          <p:cNvSpPr txBox="1"/>
          <p:nvPr/>
        </p:nvSpPr>
        <p:spPr>
          <a:xfrm>
            <a:off x="4164833" y="3937249"/>
            <a:ext cx="6829290" cy="1184427"/>
          </a:xfrm>
          <a:prstGeom prst="rect">
            <a:avLst/>
          </a:prstGeom>
          <a:noFill/>
        </p:spPr>
        <p:txBody>
          <a:bodyPr wrap="square" rtlCol="0">
            <a:spAutoFit/>
          </a:bodyPr>
          <a:lstStyle/>
          <a:p>
            <a:pPr marL="342900" indent="-342900">
              <a:lnSpc>
                <a:spcPct val="200000"/>
              </a:lnSpc>
              <a:buAutoNum type="alphaLcPeriod"/>
            </a:pP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Bác</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Hồ</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rất</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yêu</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thiếu</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nhi</a:t>
            </a:r>
            <a:r>
              <a:rPr lang="en-US" sz="4200" dirty="0" smtClean="0">
                <a:latin typeface="Arial" panose="020B0604020202020204" pitchFamily="34" charset="0"/>
                <a:cs typeface="Arial" panose="020B0604020202020204" pitchFamily="34" charset="0"/>
              </a:rPr>
              <a:t>.</a:t>
            </a:r>
          </a:p>
        </p:txBody>
      </p:sp>
      <p:sp>
        <p:nvSpPr>
          <p:cNvPr id="6" name="Rectangle 5"/>
          <p:cNvSpPr/>
          <p:nvPr/>
        </p:nvSpPr>
        <p:spPr>
          <a:xfrm>
            <a:off x="6401186" y="5905500"/>
            <a:ext cx="6152646" cy="1782539"/>
          </a:xfrm>
          <a:prstGeom prst="rect">
            <a:avLst/>
          </a:prstGeom>
        </p:spPr>
        <p:txBody>
          <a:bodyPr wrap="none">
            <a:spAutoFit/>
          </a:bodyPr>
          <a:lstStyle/>
          <a:p>
            <a:pPr algn="just">
              <a:lnSpc>
                <a:spcPts val="1700"/>
              </a:lnSpc>
              <a:spcBef>
                <a:spcPts val="700"/>
              </a:spcBef>
              <a:spcAft>
                <a:spcPts val="700"/>
              </a:spcAft>
            </a:pPr>
            <a:r>
              <a:rPr lang="nl-NL" sz="4200" i="1" dirty="0" smtClean="0">
                <a:solidFill>
                  <a:srgbClr val="000000"/>
                </a:solidFill>
                <a:latin typeface="Arial" panose="020B0604020202020204" pitchFamily="34" charset="0"/>
                <a:ea typeface="Calibri" panose="020F0502020204030204" pitchFamily="34" charset="0"/>
                <a:cs typeface="Arial" panose="020B0604020202020204" pitchFamily="34" charset="0"/>
              </a:rPr>
              <a:t>“Ai </a:t>
            </a:r>
            <a:r>
              <a:rPr lang="nl-NL" sz="4200" i="1" dirty="0">
                <a:solidFill>
                  <a:srgbClr val="000000"/>
                </a:solidFill>
                <a:latin typeface="Arial" panose="020B0604020202020204" pitchFamily="34" charset="0"/>
                <a:ea typeface="Calibri" panose="020F0502020204030204" pitchFamily="34" charset="0"/>
                <a:cs typeface="Arial" panose="020B0604020202020204" pitchFamily="34" charset="0"/>
              </a:rPr>
              <a:t>yêu các nhi </a:t>
            </a:r>
            <a:r>
              <a:rPr lang="nl-NL" sz="4200" i="1" dirty="0" smtClean="0">
                <a:solidFill>
                  <a:srgbClr val="000000"/>
                </a:solidFill>
                <a:latin typeface="Arial" panose="020B0604020202020204" pitchFamily="34" charset="0"/>
                <a:ea typeface="Calibri" panose="020F0502020204030204" pitchFamily="34" charset="0"/>
                <a:cs typeface="Arial" panose="020B0604020202020204" pitchFamily="34" charset="0"/>
              </a:rPr>
              <a:t>đồng</a:t>
            </a:r>
          </a:p>
          <a:p>
            <a:pPr algn="just">
              <a:lnSpc>
                <a:spcPct val="200000"/>
              </a:lnSpc>
              <a:spcBef>
                <a:spcPts val="700"/>
              </a:spcBef>
              <a:spcAft>
                <a:spcPts val="700"/>
              </a:spcAft>
            </a:pPr>
            <a:r>
              <a:rPr lang="nl-NL" sz="4200" i="1" dirty="0" smtClean="0">
                <a:solidFill>
                  <a:srgbClr val="000000"/>
                </a:solidFill>
                <a:latin typeface="Arial" panose="020B0604020202020204" pitchFamily="34" charset="0"/>
                <a:ea typeface="Calibri" panose="020F0502020204030204" pitchFamily="34" charset="0"/>
                <a:cs typeface="Arial" panose="020B0604020202020204" pitchFamily="34" charset="0"/>
              </a:rPr>
              <a:t>Bằng </a:t>
            </a:r>
            <a:r>
              <a:rPr lang="nl-NL" sz="4200" i="1" dirty="0">
                <a:solidFill>
                  <a:srgbClr val="000000"/>
                </a:solidFill>
                <a:latin typeface="Arial" panose="020B0604020202020204" pitchFamily="34" charset="0"/>
                <a:ea typeface="Calibri" panose="020F0502020204030204" pitchFamily="34" charset="0"/>
                <a:cs typeface="Arial" panose="020B0604020202020204" pitchFamily="34" charset="0"/>
              </a:rPr>
              <a:t>Bác Hồ Chí Minh</a:t>
            </a:r>
            <a:r>
              <a:rPr lang="nl-NL" sz="4200" i="1" dirty="0" smtClean="0">
                <a:solidFill>
                  <a:srgbClr val="000000"/>
                </a:solidFill>
                <a:latin typeface="Arial" panose="020B0604020202020204" pitchFamily="34" charset="0"/>
                <a:ea typeface="Calibri" panose="020F0502020204030204" pitchFamily="34" charset="0"/>
                <a:cs typeface="Arial" panose="020B0604020202020204" pitchFamily="34" charset="0"/>
              </a:rPr>
              <a:t>.” </a:t>
            </a:r>
            <a:endParaRPr lang="en-US" sz="42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66407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DDEF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222613">
            <a:off x="-3805136" y="-3953080"/>
            <a:ext cx="8038542" cy="7717000"/>
          </a:xfrm>
          <a:prstGeom prst="rect">
            <a:avLst/>
          </a:prstGeom>
        </p:spPr>
      </p:pic>
      <p:grpSp>
        <p:nvGrpSpPr>
          <p:cNvPr id="3" name="Group 3"/>
          <p:cNvGrpSpPr/>
          <p:nvPr/>
        </p:nvGrpSpPr>
        <p:grpSpPr>
          <a:xfrm>
            <a:off x="2782329" y="2209863"/>
            <a:ext cx="12833832" cy="6155765"/>
            <a:chOff x="0" y="0"/>
            <a:chExt cx="6570017" cy="1123307"/>
          </a:xfrm>
        </p:grpSpPr>
        <p:sp>
          <p:nvSpPr>
            <p:cNvPr id="4" name="Freeform 4"/>
            <p:cNvSpPr/>
            <p:nvPr/>
          </p:nvSpPr>
          <p:spPr>
            <a:xfrm>
              <a:off x="0" y="0"/>
              <a:ext cx="6570017" cy="1123307"/>
            </a:xfrm>
            <a:custGeom>
              <a:avLst/>
              <a:gdLst/>
              <a:ahLst/>
              <a:cxnLst/>
              <a:rect l="l" t="t" r="r" b="b"/>
              <a:pathLst>
                <a:path w="6570017" h="1123307">
                  <a:moveTo>
                    <a:pt x="6445557" y="1123307"/>
                  </a:moveTo>
                  <a:lnTo>
                    <a:pt x="124460" y="1123307"/>
                  </a:lnTo>
                  <a:cubicBezTo>
                    <a:pt x="55880" y="1123307"/>
                    <a:pt x="0" y="1067427"/>
                    <a:pt x="0" y="998847"/>
                  </a:cubicBezTo>
                  <a:lnTo>
                    <a:pt x="0" y="124460"/>
                  </a:lnTo>
                  <a:cubicBezTo>
                    <a:pt x="0" y="55880"/>
                    <a:pt x="55880" y="0"/>
                    <a:pt x="124460" y="0"/>
                  </a:cubicBezTo>
                  <a:lnTo>
                    <a:pt x="6445557" y="0"/>
                  </a:lnTo>
                  <a:cubicBezTo>
                    <a:pt x="6514137" y="0"/>
                    <a:pt x="6570017" y="55880"/>
                    <a:pt x="6570017" y="124460"/>
                  </a:cubicBezTo>
                  <a:lnTo>
                    <a:pt x="6570017" y="998847"/>
                  </a:lnTo>
                  <a:cubicBezTo>
                    <a:pt x="6570017" y="1067427"/>
                    <a:pt x="6514137" y="1123307"/>
                    <a:pt x="6445557" y="1123307"/>
                  </a:cubicBezTo>
                  <a:close/>
                </a:path>
              </a:pathLst>
            </a:custGeom>
            <a:solidFill>
              <a:srgbClr val="FFFFFF"/>
            </a:solidFill>
          </p:spPr>
        </p:sp>
      </p:grpSp>
      <p:pic>
        <p:nvPicPr>
          <p:cNvPr id="21" name="Picture 21"/>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7642410">
            <a:off x="14150482" y="5477948"/>
            <a:ext cx="9590585" cy="9206961"/>
          </a:xfrm>
          <a:prstGeom prst="rect">
            <a:avLst/>
          </a:prstGeom>
        </p:spPr>
      </p:pic>
      <p:pic>
        <p:nvPicPr>
          <p:cNvPr id="22" name="Picture 2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80062">
            <a:off x="768031" y="8157570"/>
            <a:ext cx="2624996" cy="1737270"/>
          </a:xfrm>
          <a:prstGeom prst="rect">
            <a:avLst/>
          </a:prstGeom>
        </p:spPr>
      </p:pic>
      <p:pic>
        <p:nvPicPr>
          <p:cNvPr id="23" name="Picture 2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991599" y="1341774"/>
            <a:ext cx="971822" cy="1444600"/>
          </a:xfrm>
          <a:prstGeom prst="rect">
            <a:avLst/>
          </a:prstGeom>
        </p:spPr>
      </p:pic>
      <p:pic>
        <p:nvPicPr>
          <p:cNvPr id="24" name="Picture 2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5400000">
            <a:off x="15032831" y="-1464698"/>
            <a:ext cx="2700338" cy="4114800"/>
          </a:xfrm>
          <a:prstGeom prst="rect">
            <a:avLst/>
          </a:prstGeom>
        </p:spPr>
      </p:pic>
      <p:sp>
        <p:nvSpPr>
          <p:cNvPr id="28" name="TextBox 28"/>
          <p:cNvSpPr txBox="1"/>
          <p:nvPr/>
        </p:nvSpPr>
        <p:spPr>
          <a:xfrm>
            <a:off x="3503237" y="2922220"/>
            <a:ext cx="11948545" cy="1064394"/>
          </a:xfrm>
          <a:prstGeom prst="rect">
            <a:avLst/>
          </a:prstGeom>
        </p:spPr>
        <p:txBody>
          <a:bodyPr wrap="square" lIns="0" tIns="0" rIns="0" bIns="0" rtlCol="0" anchor="t">
            <a:spAutoFit/>
          </a:bodyPr>
          <a:lstStyle/>
          <a:p>
            <a:pPr>
              <a:lnSpc>
                <a:spcPts val="8324"/>
              </a:lnSpc>
            </a:pPr>
            <a:r>
              <a:rPr lang="en-US" sz="4800" b="1" i="1" dirty="0" smtClean="0">
                <a:solidFill>
                  <a:srgbClr val="202F5A"/>
                </a:solidFill>
                <a:latin typeface="Arial" panose="020B0604020202020204" pitchFamily="34" charset="0"/>
                <a:cs typeface="Arial" panose="020B0604020202020204" pitchFamily="34" charset="0"/>
              </a:rPr>
              <a:t>2. </a:t>
            </a:r>
            <a:r>
              <a:rPr lang="en-US" sz="4800" b="1" i="1" dirty="0" err="1" smtClean="0">
                <a:solidFill>
                  <a:srgbClr val="202F5A"/>
                </a:solidFill>
                <a:latin typeface="Arial" panose="020B0604020202020204" pitchFamily="34" charset="0"/>
                <a:cs typeface="Arial" panose="020B0604020202020204" pitchFamily="34" charset="0"/>
              </a:rPr>
              <a:t>Tìm</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những</a:t>
            </a:r>
            <a:r>
              <a:rPr lang="en-US" sz="4800" b="1" i="1" dirty="0" smtClean="0">
                <a:solidFill>
                  <a:srgbClr val="202F5A"/>
                </a:solidFill>
                <a:latin typeface="Arial" panose="020B0604020202020204" pitchFamily="34" charset="0"/>
                <a:cs typeface="Arial" panose="020B0604020202020204" pitchFamily="34" charset="0"/>
              </a:rPr>
              <a:t> câu </a:t>
            </a:r>
            <a:r>
              <a:rPr lang="en-US" sz="4800" b="1" i="1" dirty="0" err="1" smtClean="0">
                <a:solidFill>
                  <a:srgbClr val="202F5A"/>
                </a:solidFill>
                <a:latin typeface="Arial" panose="020B0604020202020204" pitchFamily="34" charset="0"/>
                <a:cs typeface="Arial" panose="020B0604020202020204" pitchFamily="34" charset="0"/>
              </a:rPr>
              <a:t>thơ</a:t>
            </a:r>
            <a:r>
              <a:rPr lang="en-US" sz="4800" b="1" i="1" dirty="0" smtClean="0">
                <a:solidFill>
                  <a:srgbClr val="202F5A"/>
                </a:solidFill>
                <a:latin typeface="Arial" panose="020B0604020202020204" pitchFamily="34" charset="0"/>
                <a:cs typeface="Arial" panose="020B0604020202020204" pitchFamily="34" charset="0"/>
              </a:rPr>
              <a:t> thể </a:t>
            </a:r>
            <a:r>
              <a:rPr lang="en-US" sz="4800" b="1" i="1" dirty="0" err="1" smtClean="0">
                <a:solidFill>
                  <a:srgbClr val="202F5A"/>
                </a:solidFill>
                <a:latin typeface="Arial" panose="020B0604020202020204" pitchFamily="34" charset="0"/>
                <a:cs typeface="Arial" panose="020B0604020202020204" pitchFamily="34" charset="0"/>
              </a:rPr>
              <a:t>hiện</a:t>
            </a:r>
            <a:r>
              <a:rPr lang="en-US" sz="4800" b="1" i="1" dirty="0" smtClean="0">
                <a:solidFill>
                  <a:srgbClr val="202F5A"/>
                </a:solidFill>
                <a:latin typeface="Arial" panose="020B0604020202020204" pitchFamily="34" charset="0"/>
                <a:cs typeface="Arial" panose="020B0604020202020204" pitchFamily="34" charset="0"/>
              </a:rPr>
              <a:t> các ý </a:t>
            </a:r>
            <a:r>
              <a:rPr lang="en-US" sz="4800" b="1" i="1" dirty="0" err="1" smtClean="0">
                <a:solidFill>
                  <a:srgbClr val="202F5A"/>
                </a:solidFill>
                <a:latin typeface="Arial" panose="020B0604020202020204" pitchFamily="34" charset="0"/>
                <a:cs typeface="Arial" panose="020B0604020202020204" pitchFamily="34" charset="0"/>
              </a:rPr>
              <a:t>sau</a:t>
            </a:r>
            <a:r>
              <a:rPr lang="en-US" sz="4800" b="1" i="1" dirty="0" smtClean="0">
                <a:solidFill>
                  <a:srgbClr val="202F5A"/>
                </a:solidFill>
                <a:latin typeface="Arial" panose="020B0604020202020204" pitchFamily="34" charset="0"/>
                <a:cs typeface="Arial" panose="020B0604020202020204" pitchFamily="34" charset="0"/>
              </a:rPr>
              <a:t>:</a:t>
            </a:r>
            <a:endParaRPr lang="en-US" sz="4800" b="1" i="1" dirty="0">
              <a:solidFill>
                <a:srgbClr val="202F5A"/>
              </a:solidFill>
              <a:latin typeface="Arial" panose="020B0604020202020204" pitchFamily="34" charset="0"/>
              <a:cs typeface="Arial" panose="020B0604020202020204" pitchFamily="34" charset="0"/>
            </a:endParaRPr>
          </a:p>
        </p:txBody>
      </p:sp>
      <p:pic>
        <p:nvPicPr>
          <p:cNvPr id="34" name="Picture 3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138167" y="841942"/>
            <a:ext cx="975699" cy="1100929"/>
          </a:xfrm>
          <a:prstGeom prst="rect">
            <a:avLst/>
          </a:prstGeom>
        </p:spPr>
      </p:pic>
      <p:pic>
        <p:nvPicPr>
          <p:cNvPr id="35" name="Picture 35"/>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flipH="1">
            <a:off x="15895150" y="5905500"/>
            <a:ext cx="975699" cy="1100929"/>
          </a:xfrm>
          <a:prstGeom prst="rect">
            <a:avLst/>
          </a:prstGeom>
        </p:spPr>
      </p:pic>
      <p:sp>
        <p:nvSpPr>
          <p:cNvPr id="5" name="TextBox 4"/>
          <p:cNvSpPr txBox="1"/>
          <p:nvPr/>
        </p:nvSpPr>
        <p:spPr>
          <a:xfrm>
            <a:off x="4164833" y="3937249"/>
            <a:ext cx="6829290" cy="1184427"/>
          </a:xfrm>
          <a:prstGeom prst="rect">
            <a:avLst/>
          </a:prstGeom>
          <a:noFill/>
        </p:spPr>
        <p:txBody>
          <a:bodyPr wrap="square" rtlCol="0">
            <a:spAutoFit/>
          </a:bodyPr>
          <a:lstStyle/>
          <a:p>
            <a:pPr>
              <a:lnSpc>
                <a:spcPct val="200000"/>
              </a:lnSpc>
            </a:pPr>
            <a:r>
              <a:rPr lang="en-US" sz="4200" dirty="0" smtClean="0">
                <a:latin typeface="Arial" panose="020B0604020202020204" pitchFamily="34" charset="0"/>
                <a:cs typeface="Arial" panose="020B0604020202020204" pitchFamily="34" charset="0"/>
              </a:rPr>
              <a:t>b. </a:t>
            </a:r>
            <a:r>
              <a:rPr lang="en-US" sz="4200" dirty="0" err="1" smtClean="0">
                <a:latin typeface="Arial" panose="020B0604020202020204" pitchFamily="34" charset="0"/>
                <a:cs typeface="Arial" panose="020B0604020202020204" pitchFamily="34" charset="0"/>
              </a:rPr>
              <a:t>Thiếu</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nhi</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rất</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đáng</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yêu</a:t>
            </a:r>
            <a:r>
              <a:rPr lang="en-US" sz="4200" dirty="0" smtClean="0">
                <a:latin typeface="Arial" panose="020B0604020202020204" pitchFamily="34" charset="0"/>
                <a:cs typeface="Arial" panose="020B0604020202020204" pitchFamily="34" charset="0"/>
              </a:rPr>
              <a:t>.</a:t>
            </a:r>
          </a:p>
        </p:txBody>
      </p:sp>
      <p:sp>
        <p:nvSpPr>
          <p:cNvPr id="6" name="Rectangle 5"/>
          <p:cNvSpPr/>
          <p:nvPr/>
        </p:nvSpPr>
        <p:spPr>
          <a:xfrm>
            <a:off x="5956353" y="5905500"/>
            <a:ext cx="7042312" cy="1782539"/>
          </a:xfrm>
          <a:prstGeom prst="rect">
            <a:avLst/>
          </a:prstGeom>
        </p:spPr>
        <p:txBody>
          <a:bodyPr wrap="none">
            <a:spAutoFit/>
          </a:bodyPr>
          <a:lstStyle/>
          <a:p>
            <a:pPr algn="just">
              <a:lnSpc>
                <a:spcPts val="1700"/>
              </a:lnSpc>
              <a:spcBef>
                <a:spcPts val="700"/>
              </a:spcBef>
              <a:spcAft>
                <a:spcPts val="700"/>
              </a:spcAft>
            </a:pPr>
            <a:r>
              <a:rPr lang="nl-NL" sz="4200" i="1" dirty="0">
                <a:solidFill>
                  <a:srgbClr val="000000"/>
                </a:solidFill>
                <a:latin typeface="Arial" panose="020B0604020202020204" pitchFamily="34" charset="0"/>
                <a:ea typeface="Calibri" panose="020F0502020204030204" pitchFamily="34" charset="0"/>
                <a:cs typeface="Arial" panose="020B0604020202020204" pitchFamily="34" charset="0"/>
              </a:rPr>
              <a:t>“Tính các cháu ngoan </a:t>
            </a:r>
            <a:r>
              <a:rPr lang="nl-NL" sz="4200" i="1" dirty="0" smtClean="0">
                <a:solidFill>
                  <a:srgbClr val="000000"/>
                </a:solidFill>
                <a:latin typeface="Arial" panose="020B0604020202020204" pitchFamily="34" charset="0"/>
                <a:ea typeface="Calibri" panose="020F0502020204030204" pitchFamily="34" charset="0"/>
                <a:cs typeface="Arial" panose="020B0604020202020204" pitchFamily="34" charset="0"/>
              </a:rPr>
              <a:t>ngoãn</a:t>
            </a:r>
          </a:p>
          <a:p>
            <a:pPr algn="just">
              <a:lnSpc>
                <a:spcPct val="200000"/>
              </a:lnSpc>
              <a:spcBef>
                <a:spcPts val="700"/>
              </a:spcBef>
              <a:spcAft>
                <a:spcPts val="700"/>
              </a:spcAft>
            </a:pPr>
            <a:r>
              <a:rPr lang="nl-NL" sz="4200" i="1" dirty="0" smtClean="0">
                <a:solidFill>
                  <a:srgbClr val="000000"/>
                </a:solidFill>
                <a:latin typeface="Arial" panose="020B0604020202020204" pitchFamily="34" charset="0"/>
                <a:ea typeface="Calibri" panose="020F0502020204030204" pitchFamily="34" charset="0"/>
                <a:cs typeface="Arial" panose="020B0604020202020204" pitchFamily="34" charset="0"/>
              </a:rPr>
              <a:t>Mặt </a:t>
            </a:r>
            <a:r>
              <a:rPr lang="nl-NL" sz="4200" i="1" dirty="0">
                <a:solidFill>
                  <a:srgbClr val="000000"/>
                </a:solidFill>
                <a:latin typeface="Arial" panose="020B0604020202020204" pitchFamily="34" charset="0"/>
                <a:ea typeface="Calibri" panose="020F0502020204030204" pitchFamily="34" charset="0"/>
                <a:cs typeface="Arial" panose="020B0604020202020204" pitchFamily="34" charset="0"/>
              </a:rPr>
              <a:t>các cháu xinh </a:t>
            </a:r>
            <a:r>
              <a:rPr lang="nl-NL" sz="4200" i="1" dirty="0" smtClean="0">
                <a:solidFill>
                  <a:srgbClr val="000000"/>
                </a:solidFill>
                <a:latin typeface="Arial" panose="020B0604020202020204" pitchFamily="34" charset="0"/>
                <a:ea typeface="Calibri" panose="020F0502020204030204" pitchFamily="34" charset="0"/>
                <a:cs typeface="Arial" panose="020B0604020202020204" pitchFamily="34" charset="0"/>
              </a:rPr>
              <a:t>xinh.” </a:t>
            </a:r>
            <a:endParaRPr lang="en-US" sz="42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6118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DDEF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222613">
            <a:off x="-3805136" y="-3953080"/>
            <a:ext cx="8038542" cy="7717000"/>
          </a:xfrm>
          <a:prstGeom prst="rect">
            <a:avLst/>
          </a:prstGeom>
        </p:spPr>
      </p:pic>
      <p:grpSp>
        <p:nvGrpSpPr>
          <p:cNvPr id="3" name="Group 3"/>
          <p:cNvGrpSpPr/>
          <p:nvPr/>
        </p:nvGrpSpPr>
        <p:grpSpPr>
          <a:xfrm>
            <a:off x="2787169" y="1502335"/>
            <a:ext cx="12833832" cy="2684963"/>
            <a:chOff x="0" y="0"/>
            <a:chExt cx="6570017" cy="1123307"/>
          </a:xfrm>
        </p:grpSpPr>
        <p:sp>
          <p:nvSpPr>
            <p:cNvPr id="4" name="Freeform 4"/>
            <p:cNvSpPr/>
            <p:nvPr/>
          </p:nvSpPr>
          <p:spPr>
            <a:xfrm>
              <a:off x="0" y="0"/>
              <a:ext cx="6570017" cy="1123307"/>
            </a:xfrm>
            <a:custGeom>
              <a:avLst/>
              <a:gdLst/>
              <a:ahLst/>
              <a:cxnLst/>
              <a:rect l="l" t="t" r="r" b="b"/>
              <a:pathLst>
                <a:path w="6570017" h="1123307">
                  <a:moveTo>
                    <a:pt x="6445557" y="1123307"/>
                  </a:moveTo>
                  <a:lnTo>
                    <a:pt x="124460" y="1123307"/>
                  </a:lnTo>
                  <a:cubicBezTo>
                    <a:pt x="55880" y="1123307"/>
                    <a:pt x="0" y="1067427"/>
                    <a:pt x="0" y="998847"/>
                  </a:cubicBezTo>
                  <a:lnTo>
                    <a:pt x="0" y="124460"/>
                  </a:lnTo>
                  <a:cubicBezTo>
                    <a:pt x="0" y="55880"/>
                    <a:pt x="55880" y="0"/>
                    <a:pt x="124460" y="0"/>
                  </a:cubicBezTo>
                  <a:lnTo>
                    <a:pt x="6445557" y="0"/>
                  </a:lnTo>
                  <a:cubicBezTo>
                    <a:pt x="6514137" y="0"/>
                    <a:pt x="6570017" y="55880"/>
                    <a:pt x="6570017" y="124460"/>
                  </a:cubicBezTo>
                  <a:lnTo>
                    <a:pt x="6570017" y="998847"/>
                  </a:lnTo>
                  <a:cubicBezTo>
                    <a:pt x="6570017" y="1067427"/>
                    <a:pt x="6514137" y="1123307"/>
                    <a:pt x="6445557" y="1123307"/>
                  </a:cubicBezTo>
                  <a:close/>
                </a:path>
              </a:pathLst>
            </a:custGeom>
            <a:solidFill>
              <a:srgbClr val="FFFFFF"/>
            </a:solidFill>
          </p:spPr>
        </p:sp>
      </p:grpSp>
      <p:pic>
        <p:nvPicPr>
          <p:cNvPr id="21" name="Picture 21"/>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7642410">
            <a:off x="14150482" y="5477948"/>
            <a:ext cx="9590585" cy="9206961"/>
          </a:xfrm>
          <a:prstGeom prst="rect">
            <a:avLst/>
          </a:prstGeom>
        </p:spPr>
      </p:pic>
      <p:pic>
        <p:nvPicPr>
          <p:cNvPr id="22" name="Picture 2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80062">
            <a:off x="768031" y="8157570"/>
            <a:ext cx="2624996" cy="1737270"/>
          </a:xfrm>
          <a:prstGeom prst="rect">
            <a:avLst/>
          </a:prstGeom>
        </p:spPr>
      </p:pic>
      <p:pic>
        <p:nvPicPr>
          <p:cNvPr id="24" name="Picture 2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5400000">
            <a:off x="15032831" y="-1464698"/>
            <a:ext cx="2700338" cy="4114800"/>
          </a:xfrm>
          <a:prstGeom prst="rect">
            <a:avLst/>
          </a:prstGeom>
        </p:spPr>
      </p:pic>
      <p:sp>
        <p:nvSpPr>
          <p:cNvPr id="28" name="TextBox 28"/>
          <p:cNvSpPr txBox="1"/>
          <p:nvPr/>
        </p:nvSpPr>
        <p:spPr>
          <a:xfrm>
            <a:off x="4249824" y="2457971"/>
            <a:ext cx="10456776" cy="1064394"/>
          </a:xfrm>
          <a:prstGeom prst="rect">
            <a:avLst/>
          </a:prstGeom>
        </p:spPr>
        <p:txBody>
          <a:bodyPr wrap="square" lIns="0" tIns="0" rIns="0" bIns="0" rtlCol="0" anchor="t">
            <a:spAutoFit/>
          </a:bodyPr>
          <a:lstStyle/>
          <a:p>
            <a:pPr>
              <a:lnSpc>
                <a:spcPts val="8324"/>
              </a:lnSpc>
            </a:pPr>
            <a:r>
              <a:rPr lang="en-US" sz="4800" b="1" i="1" dirty="0" smtClean="0">
                <a:solidFill>
                  <a:srgbClr val="202F5A"/>
                </a:solidFill>
                <a:latin typeface="Arial" panose="020B0604020202020204" pitchFamily="34" charset="0"/>
                <a:cs typeface="Arial" panose="020B0604020202020204" pitchFamily="34" charset="0"/>
              </a:rPr>
              <a:t>3. </a:t>
            </a:r>
            <a:r>
              <a:rPr lang="en-US" sz="4800" b="1" i="1" dirty="0" err="1" smtClean="0">
                <a:solidFill>
                  <a:srgbClr val="202F5A"/>
                </a:solidFill>
                <a:latin typeface="Arial" panose="020B0604020202020204" pitchFamily="34" charset="0"/>
                <a:cs typeface="Arial" panose="020B0604020202020204" pitchFamily="34" charset="0"/>
              </a:rPr>
              <a:t>Bác</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Hồ</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khuyên</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thiếu</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nhi</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điều</a:t>
            </a:r>
            <a:r>
              <a:rPr lang="en-US" sz="4800" b="1" i="1" dirty="0" smtClean="0">
                <a:solidFill>
                  <a:srgbClr val="202F5A"/>
                </a:solidFill>
                <a:latin typeface="Arial" panose="020B0604020202020204" pitchFamily="34" charset="0"/>
                <a:cs typeface="Arial" panose="020B0604020202020204" pitchFamily="34" charset="0"/>
              </a:rPr>
              <a:t> gì?</a:t>
            </a:r>
            <a:endParaRPr lang="en-US" sz="4800" b="1" i="1" dirty="0">
              <a:solidFill>
                <a:srgbClr val="202F5A"/>
              </a:solidFill>
              <a:latin typeface="Arial" panose="020B0604020202020204" pitchFamily="34" charset="0"/>
              <a:cs typeface="Arial" panose="020B0604020202020204" pitchFamily="34" charset="0"/>
            </a:endParaRPr>
          </a:p>
        </p:txBody>
      </p:sp>
      <p:pic>
        <p:nvPicPr>
          <p:cNvPr id="34" name="Picture 3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138167" y="841942"/>
            <a:ext cx="975699" cy="1100929"/>
          </a:xfrm>
          <a:prstGeom prst="rect">
            <a:avLst/>
          </a:prstGeom>
        </p:spPr>
      </p:pic>
      <p:pic>
        <p:nvPicPr>
          <p:cNvPr id="35" name="Picture 35"/>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flipH="1">
            <a:off x="15895150" y="5591390"/>
            <a:ext cx="975699" cy="1100929"/>
          </a:xfrm>
          <a:prstGeom prst="rect">
            <a:avLst/>
          </a:prstGeom>
        </p:spPr>
      </p:pic>
      <p:sp>
        <p:nvSpPr>
          <p:cNvPr id="36" name="Rectangle 35"/>
          <p:cNvSpPr/>
          <p:nvPr/>
        </p:nvSpPr>
        <p:spPr>
          <a:xfrm>
            <a:off x="2894301" y="4702398"/>
            <a:ext cx="12726699" cy="3970318"/>
          </a:xfrm>
          <a:prstGeom prst="rect">
            <a:avLst/>
          </a:prstGeom>
        </p:spPr>
        <p:txBody>
          <a:bodyPr wrap="square">
            <a:spAutoFit/>
          </a:bodyPr>
          <a:lstStyle/>
          <a:p>
            <a:pPr marL="571500" indent="-571500" algn="just">
              <a:lnSpc>
                <a:spcPct val="150000"/>
              </a:lnSpc>
              <a:buFont typeface="Symbol" panose="05050102010706020507" pitchFamily="18" charset="2"/>
              <a:buChar char="Þ"/>
            </a:pPr>
            <a:r>
              <a:rPr lang="nl-NL" sz="4200" dirty="0">
                <a:solidFill>
                  <a:srgbClr val="000000"/>
                </a:solidFill>
                <a:latin typeface="Arial" panose="020B0604020202020204" pitchFamily="34" charset="0"/>
                <a:ea typeface="Calibri" panose="020F0502020204030204" pitchFamily="34" charset="0"/>
                <a:cs typeface="Arial" panose="020B0604020202020204" pitchFamily="34" charset="0"/>
              </a:rPr>
              <a:t>Bác Hồ khuyên thiếu nhi: cố găng thi đua học hành, tuổi nhỏ làm việc nhỏ, tùy theo sức của mình, để tham gia kháng chiến, gìn giữ hòa bình, để xứng đáng là cháu của Bác. </a:t>
            </a:r>
            <a:endParaRPr lang="en-US" sz="4200" dirty="0">
              <a:latin typeface="Arial" panose="020B0604020202020204" pitchFamily="34" charset="0"/>
              <a:cs typeface="Arial" panose="020B0604020202020204" pitchFamily="34" charset="0"/>
            </a:endParaRPr>
          </a:p>
        </p:txBody>
      </p:sp>
      <p:pic>
        <p:nvPicPr>
          <p:cNvPr id="38" name="Picture 23"/>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989046" y="643432"/>
            <a:ext cx="1041539" cy="1548233"/>
          </a:xfrm>
          <a:prstGeom prst="rect">
            <a:avLst/>
          </a:prstGeom>
        </p:spPr>
      </p:pic>
    </p:spTree>
    <p:extLst>
      <p:ext uri="{BB962C8B-B14F-4D97-AF65-F5344CB8AC3E}">
        <p14:creationId xmlns:p14="http://schemas.microsoft.com/office/powerpoint/2010/main" val="3846671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ppt_x"/>
                                          </p:val>
                                        </p:tav>
                                        <p:tav tm="100000">
                                          <p:val>
                                            <p:strVal val="#ppt_x"/>
                                          </p:val>
                                        </p:tav>
                                      </p:tavLst>
                                    </p:anim>
                                    <p:anim calcmode="lin" valueType="num">
                                      <p:cBhvr additive="base">
                                        <p:cTn id="1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EA7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2185658">
            <a:off x="-4395424" y="5337370"/>
            <a:ext cx="7539157" cy="7237591"/>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3294204">
            <a:off x="13482200" y="-6069698"/>
            <a:ext cx="11334095" cy="10880731"/>
          </a:xfrm>
          <a:prstGeom prst="rect">
            <a:avLst/>
          </a:prstGeom>
        </p:spPr>
      </p:pic>
      <p:grpSp>
        <p:nvGrpSpPr>
          <p:cNvPr id="4" name="Group 4"/>
          <p:cNvGrpSpPr/>
          <p:nvPr/>
        </p:nvGrpSpPr>
        <p:grpSpPr>
          <a:xfrm>
            <a:off x="3047386" y="2905474"/>
            <a:ext cx="11879452" cy="4401863"/>
            <a:chOff x="0" y="0"/>
            <a:chExt cx="3741094" cy="1489025"/>
          </a:xfrm>
        </p:grpSpPr>
        <p:sp>
          <p:nvSpPr>
            <p:cNvPr id="5" name="Freeform 5"/>
            <p:cNvSpPr/>
            <p:nvPr/>
          </p:nvSpPr>
          <p:spPr>
            <a:xfrm>
              <a:off x="0" y="0"/>
              <a:ext cx="3741094" cy="1489025"/>
            </a:xfrm>
            <a:custGeom>
              <a:avLst/>
              <a:gdLst/>
              <a:ahLst/>
              <a:cxnLst/>
              <a:rect l="l" t="t" r="r" b="b"/>
              <a:pathLst>
                <a:path w="3741094" h="1489025">
                  <a:moveTo>
                    <a:pt x="3616634" y="1489025"/>
                  </a:moveTo>
                  <a:lnTo>
                    <a:pt x="124460" y="1489025"/>
                  </a:lnTo>
                  <a:cubicBezTo>
                    <a:pt x="55880" y="1489025"/>
                    <a:pt x="0" y="1433145"/>
                    <a:pt x="0" y="1364565"/>
                  </a:cubicBezTo>
                  <a:lnTo>
                    <a:pt x="0" y="124460"/>
                  </a:lnTo>
                  <a:cubicBezTo>
                    <a:pt x="0" y="55880"/>
                    <a:pt x="55880" y="0"/>
                    <a:pt x="124460" y="0"/>
                  </a:cubicBezTo>
                  <a:lnTo>
                    <a:pt x="3616634" y="0"/>
                  </a:lnTo>
                  <a:cubicBezTo>
                    <a:pt x="3685214" y="0"/>
                    <a:pt x="3741094" y="55880"/>
                    <a:pt x="3741094" y="124460"/>
                  </a:cubicBezTo>
                  <a:lnTo>
                    <a:pt x="3741094" y="1364565"/>
                  </a:lnTo>
                  <a:cubicBezTo>
                    <a:pt x="3741094" y="1433145"/>
                    <a:pt x="3685214" y="1489025"/>
                    <a:pt x="3616634" y="1489025"/>
                  </a:cubicBezTo>
                  <a:close/>
                </a:path>
              </a:pathLst>
            </a:custGeom>
            <a:solidFill>
              <a:srgbClr val="FFFFFF"/>
            </a:solidFill>
          </p:spPr>
        </p:sp>
      </p:gr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278787">
            <a:off x="13065585" y="1940617"/>
            <a:ext cx="3373433" cy="2677663"/>
          </a:xfrm>
          <a:prstGeom prst="rect">
            <a:avLst/>
          </a:prstGeom>
        </p:spPr>
      </p:pic>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2057400" y="2178519"/>
            <a:ext cx="975699" cy="1100929"/>
          </a:xfrm>
          <a:prstGeom prst="rect">
            <a:avLst/>
          </a:prstGeom>
        </p:spPr>
      </p:pic>
      <p:pic>
        <p:nvPicPr>
          <p:cNvPr id="13" name="Picture 13"/>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452389" y="7748525"/>
            <a:ext cx="975699" cy="1100929"/>
          </a:xfrm>
          <a:prstGeom prst="rect">
            <a:avLst/>
          </a:prstGeom>
        </p:spPr>
      </p:pic>
      <p:pic>
        <p:nvPicPr>
          <p:cNvPr id="14" name="Picture 1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flipV="1">
            <a:off x="445543" y="-1028700"/>
            <a:ext cx="2700338" cy="4114800"/>
          </a:xfrm>
          <a:prstGeom prst="rect">
            <a:avLst/>
          </a:prstGeom>
        </p:spPr>
      </p:pic>
      <p:pic>
        <p:nvPicPr>
          <p:cNvPr id="15" name="Picture 15"/>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3223289" flipV="1">
            <a:off x="16337494" y="6898766"/>
            <a:ext cx="2700338" cy="4114800"/>
          </a:xfrm>
          <a:prstGeom prst="rect">
            <a:avLst/>
          </a:prstGeom>
        </p:spPr>
      </p:pic>
      <p:pic>
        <p:nvPicPr>
          <p:cNvPr id="16" name="Picture 8"/>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2057400" y="6007233"/>
            <a:ext cx="2318167" cy="2701253"/>
          </a:xfrm>
          <a:prstGeom prst="rect">
            <a:avLst/>
          </a:prstGeom>
        </p:spPr>
      </p:pic>
      <p:sp>
        <p:nvSpPr>
          <p:cNvPr id="17" name="TextBox 9"/>
          <p:cNvSpPr txBox="1"/>
          <p:nvPr/>
        </p:nvSpPr>
        <p:spPr>
          <a:xfrm>
            <a:off x="5515767" y="4745753"/>
            <a:ext cx="6942689" cy="1049711"/>
          </a:xfrm>
          <a:prstGeom prst="rect">
            <a:avLst/>
          </a:prstGeom>
        </p:spPr>
        <p:txBody>
          <a:bodyPr lIns="0" tIns="0" rIns="0" bIns="0" rtlCol="0" anchor="t">
            <a:spAutoFit/>
          </a:bodyPr>
          <a:lstStyle/>
          <a:p>
            <a:pPr algn="ctr">
              <a:lnSpc>
                <a:spcPts val="7929"/>
              </a:lnSpc>
            </a:pPr>
            <a:r>
              <a:rPr lang="en-US" sz="8600" b="1" dirty="0" smtClean="0">
                <a:solidFill>
                  <a:srgbClr val="202F5A"/>
                </a:solidFill>
                <a:latin typeface="Arial" panose="020B0604020202020204" pitchFamily="34" charset="0"/>
                <a:cs typeface="Arial" panose="020B0604020202020204" pitchFamily="34" charset="0"/>
              </a:rPr>
              <a:t>LUYỆN TẬP</a:t>
            </a:r>
            <a:endParaRPr lang="en-US" sz="8600" b="1" dirty="0">
              <a:solidFill>
                <a:srgbClr val="202F5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8334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DDEF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9321762">
            <a:off x="-1087177" y="1704928"/>
            <a:ext cx="2700338" cy="4114800"/>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7393270">
            <a:off x="-2412837" y="-3970765"/>
            <a:ext cx="7194802" cy="6907010"/>
          </a:xfrm>
          <a:prstGeom prst="rect">
            <a:avLst/>
          </a:prstGeom>
        </p:spPr>
      </p:pic>
      <p:grpSp>
        <p:nvGrpSpPr>
          <p:cNvPr id="4" name="Group 4"/>
          <p:cNvGrpSpPr/>
          <p:nvPr/>
        </p:nvGrpSpPr>
        <p:grpSpPr>
          <a:xfrm>
            <a:off x="2057400" y="1227614"/>
            <a:ext cx="14545716" cy="7954486"/>
            <a:chOff x="0" y="0"/>
            <a:chExt cx="4566482" cy="4398694"/>
          </a:xfrm>
        </p:grpSpPr>
        <p:sp>
          <p:nvSpPr>
            <p:cNvPr id="5" name="Freeform 5"/>
            <p:cNvSpPr/>
            <p:nvPr/>
          </p:nvSpPr>
          <p:spPr>
            <a:xfrm>
              <a:off x="0" y="0"/>
              <a:ext cx="4566483" cy="4398694"/>
            </a:xfrm>
            <a:custGeom>
              <a:avLst/>
              <a:gdLst/>
              <a:ahLst/>
              <a:cxnLst/>
              <a:rect l="l" t="t" r="r" b="b"/>
              <a:pathLst>
                <a:path w="4566483" h="4398694">
                  <a:moveTo>
                    <a:pt x="4442022" y="4398694"/>
                  </a:moveTo>
                  <a:lnTo>
                    <a:pt x="124460" y="4398694"/>
                  </a:lnTo>
                  <a:cubicBezTo>
                    <a:pt x="55880" y="4398694"/>
                    <a:pt x="0" y="4342814"/>
                    <a:pt x="0" y="4274234"/>
                  </a:cubicBezTo>
                  <a:lnTo>
                    <a:pt x="0" y="124460"/>
                  </a:lnTo>
                  <a:cubicBezTo>
                    <a:pt x="0" y="55880"/>
                    <a:pt x="55880" y="0"/>
                    <a:pt x="124460" y="0"/>
                  </a:cubicBezTo>
                  <a:lnTo>
                    <a:pt x="4442022" y="0"/>
                  </a:lnTo>
                  <a:cubicBezTo>
                    <a:pt x="4510602" y="0"/>
                    <a:pt x="4566483" y="55880"/>
                    <a:pt x="4566483" y="124460"/>
                  </a:cubicBezTo>
                  <a:lnTo>
                    <a:pt x="4566483" y="4274234"/>
                  </a:lnTo>
                  <a:cubicBezTo>
                    <a:pt x="4566483" y="4342814"/>
                    <a:pt x="4510602" y="4398694"/>
                    <a:pt x="4442022" y="4398694"/>
                  </a:cubicBezTo>
                  <a:close/>
                </a:path>
              </a:pathLst>
            </a:custGeom>
            <a:solidFill>
              <a:srgbClr val="FFFFFF"/>
            </a:solidFill>
          </p:spPr>
        </p:sp>
      </p:gr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9113854">
            <a:off x="13434057" y="6856507"/>
            <a:ext cx="8129729" cy="7804540"/>
          </a:xfrm>
          <a:prstGeom prst="rect">
            <a:avLst/>
          </a:prstGeom>
        </p:spPr>
      </p:pic>
      <p:pic>
        <p:nvPicPr>
          <p:cNvPr id="17" name="Picture 1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5400000">
            <a:off x="9025198" y="571930"/>
            <a:ext cx="1445579" cy="1371986"/>
          </a:xfrm>
          <a:prstGeom prst="rect">
            <a:avLst/>
          </a:prstGeom>
        </p:spPr>
      </p:pic>
      <p:sp>
        <p:nvSpPr>
          <p:cNvPr id="18" name="TextBox 18"/>
          <p:cNvSpPr txBox="1"/>
          <p:nvPr/>
        </p:nvSpPr>
        <p:spPr>
          <a:xfrm>
            <a:off x="3091381" y="2168666"/>
            <a:ext cx="12420600" cy="2002792"/>
          </a:xfrm>
          <a:prstGeom prst="rect">
            <a:avLst/>
          </a:prstGeom>
        </p:spPr>
        <p:txBody>
          <a:bodyPr wrap="square" lIns="0" tIns="0" rIns="0" bIns="0" rtlCol="0" anchor="t">
            <a:spAutoFit/>
          </a:bodyPr>
          <a:lstStyle/>
          <a:p>
            <a:pPr algn="just">
              <a:lnSpc>
                <a:spcPts val="8324"/>
              </a:lnSpc>
            </a:pPr>
            <a:r>
              <a:rPr lang="en-US" sz="4800" b="1" i="1" dirty="0" smtClean="0">
                <a:solidFill>
                  <a:srgbClr val="202F5A"/>
                </a:solidFill>
                <a:latin typeface="Arial" panose="020B0604020202020204" pitchFamily="34" charset="0"/>
                <a:cs typeface="Arial" panose="020B0604020202020204" pitchFamily="34" charset="0"/>
              </a:rPr>
              <a:t>1. </a:t>
            </a:r>
            <a:r>
              <a:rPr lang="en-US" sz="4800" b="1" i="1" dirty="0" err="1" smtClean="0">
                <a:solidFill>
                  <a:srgbClr val="202F5A"/>
                </a:solidFill>
                <a:latin typeface="Arial" panose="020B0604020202020204" pitchFamily="34" charset="0"/>
                <a:cs typeface="Arial" panose="020B0604020202020204" pitchFamily="34" charset="0"/>
              </a:rPr>
              <a:t>Những</a:t>
            </a:r>
            <a:r>
              <a:rPr lang="en-US" sz="4800" b="1" i="1" dirty="0" smtClean="0">
                <a:solidFill>
                  <a:srgbClr val="202F5A"/>
                </a:solidFill>
                <a:latin typeface="Arial" panose="020B0604020202020204" pitchFamily="34" charset="0"/>
                <a:cs typeface="Arial" panose="020B0604020202020204" pitchFamily="34" charset="0"/>
              </a:rPr>
              <a:t> từ nào trong mỗi câu </a:t>
            </a:r>
            <a:r>
              <a:rPr lang="en-US" sz="4800" b="1" i="1" dirty="0" err="1" smtClean="0">
                <a:solidFill>
                  <a:srgbClr val="202F5A"/>
                </a:solidFill>
                <a:latin typeface="Arial" panose="020B0604020202020204" pitchFamily="34" charset="0"/>
                <a:cs typeface="Arial" panose="020B0604020202020204" pitchFamily="34" charset="0"/>
              </a:rPr>
              <a:t>sau</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cho</a:t>
            </a:r>
            <a:r>
              <a:rPr lang="en-US" sz="4800" b="1" i="1" dirty="0" smtClean="0">
                <a:solidFill>
                  <a:srgbClr val="202F5A"/>
                </a:solidFill>
                <a:latin typeface="Arial" panose="020B0604020202020204" pitchFamily="34" charset="0"/>
                <a:cs typeface="Arial" panose="020B0604020202020204" pitchFamily="34" charset="0"/>
              </a:rPr>
              <a:t> biết câu </a:t>
            </a:r>
            <a:r>
              <a:rPr lang="en-US" sz="4800" b="1" i="1" dirty="0" err="1" smtClean="0">
                <a:solidFill>
                  <a:srgbClr val="202F5A"/>
                </a:solidFill>
                <a:latin typeface="Arial" panose="020B0604020202020204" pitchFamily="34" charset="0"/>
                <a:cs typeface="Arial" panose="020B0604020202020204" pitchFamily="34" charset="0"/>
              </a:rPr>
              <a:t>đó</a:t>
            </a:r>
            <a:r>
              <a:rPr lang="en-US" sz="4800" b="1" i="1" dirty="0" smtClean="0">
                <a:solidFill>
                  <a:srgbClr val="202F5A"/>
                </a:solidFill>
                <a:latin typeface="Arial" panose="020B0604020202020204" pitchFamily="34" charset="0"/>
                <a:cs typeface="Arial" panose="020B0604020202020204" pitchFamily="34" charset="0"/>
              </a:rPr>
              <a:t> là </a:t>
            </a:r>
            <a:r>
              <a:rPr lang="en-US" sz="4800" b="1" i="1" dirty="0" err="1" smtClean="0">
                <a:solidFill>
                  <a:srgbClr val="202F5A"/>
                </a:solidFill>
                <a:latin typeface="Arial" panose="020B0604020202020204" pitchFamily="34" charset="0"/>
                <a:cs typeface="Arial" panose="020B0604020202020204" pitchFamily="34" charset="0"/>
              </a:rPr>
              <a:t>một</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lời</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đề</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nghị</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lời</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khuyên</a:t>
            </a:r>
            <a:r>
              <a:rPr lang="en-US" sz="4800" b="1" i="1" dirty="0" smtClean="0">
                <a:solidFill>
                  <a:srgbClr val="202F5A"/>
                </a:solidFill>
                <a:latin typeface="Arial" panose="020B0604020202020204" pitchFamily="34" charset="0"/>
                <a:cs typeface="Arial" panose="020B0604020202020204" pitchFamily="34" charset="0"/>
              </a:rPr>
              <a:t>:</a:t>
            </a:r>
            <a:endParaRPr lang="en-US" sz="4800" b="1" i="1" dirty="0">
              <a:solidFill>
                <a:srgbClr val="202F5A"/>
              </a:solidFill>
              <a:latin typeface="Arial" panose="020B0604020202020204" pitchFamily="34" charset="0"/>
              <a:cs typeface="Arial" panose="020B0604020202020204" pitchFamily="34" charset="0"/>
            </a:endParaRPr>
          </a:p>
        </p:txBody>
      </p:sp>
      <p:pic>
        <p:nvPicPr>
          <p:cNvPr id="27" name="Picture 2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540851" y="8765759"/>
            <a:ext cx="975699" cy="1100929"/>
          </a:xfrm>
          <a:prstGeom prst="rect">
            <a:avLst/>
          </a:prstGeom>
        </p:spPr>
      </p:pic>
      <p:pic>
        <p:nvPicPr>
          <p:cNvPr id="28" name="Picture 28"/>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6656119" y="535133"/>
            <a:ext cx="975699" cy="1100929"/>
          </a:xfrm>
          <a:prstGeom prst="rect">
            <a:avLst/>
          </a:prstGeom>
        </p:spPr>
      </p:pic>
      <p:sp>
        <p:nvSpPr>
          <p:cNvPr id="29" name="TextBox 28"/>
          <p:cNvSpPr txBox="1"/>
          <p:nvPr/>
        </p:nvSpPr>
        <p:spPr>
          <a:xfrm>
            <a:off x="4201408" y="4306096"/>
            <a:ext cx="6695192" cy="2677656"/>
          </a:xfrm>
          <a:prstGeom prst="rect">
            <a:avLst/>
          </a:prstGeom>
          <a:noFill/>
        </p:spPr>
        <p:txBody>
          <a:bodyPr wrap="square" rtlCol="0">
            <a:spAutoFit/>
          </a:bodyPr>
          <a:lstStyle/>
          <a:p>
            <a:pPr marL="342900" indent="-342900">
              <a:lnSpc>
                <a:spcPct val="200000"/>
              </a:lnSpc>
              <a:buAutoNum type="alphaLcPeriod"/>
            </a:pPr>
            <a:r>
              <a:rPr lang="en-US" sz="4200" dirty="0" err="1" smtClean="0">
                <a:latin typeface="Arial" panose="020B0604020202020204" pitchFamily="34" charset="0"/>
                <a:cs typeface="Arial" panose="020B0604020202020204" pitchFamily="34" charset="0"/>
              </a:rPr>
              <a:t>Mong</a:t>
            </a:r>
            <a:r>
              <a:rPr lang="en-US" sz="4200" dirty="0" smtClean="0">
                <a:latin typeface="Arial" panose="020B0604020202020204" pitchFamily="34" charset="0"/>
                <a:cs typeface="Arial" panose="020B0604020202020204" pitchFamily="34" charset="0"/>
              </a:rPr>
              <a:t> các </a:t>
            </a:r>
            <a:r>
              <a:rPr lang="en-US" sz="4200" dirty="0" err="1" smtClean="0">
                <a:latin typeface="Arial" panose="020B0604020202020204" pitchFamily="34" charset="0"/>
                <a:cs typeface="Arial" panose="020B0604020202020204" pitchFamily="34" charset="0"/>
              </a:rPr>
              <a:t>cháu</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cố</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gắng</a:t>
            </a:r>
            <a:r>
              <a:rPr lang="en-US" sz="4200" dirty="0" smtClean="0">
                <a:latin typeface="Arial" panose="020B0604020202020204" pitchFamily="34" charset="0"/>
                <a:cs typeface="Arial" panose="020B0604020202020204" pitchFamily="34" charset="0"/>
              </a:rPr>
              <a:t>.</a:t>
            </a:r>
          </a:p>
          <a:p>
            <a:pPr marL="342900" indent="-342900">
              <a:lnSpc>
                <a:spcPct val="200000"/>
              </a:lnSpc>
              <a:buAutoNum type="alphaLcPeriod"/>
            </a:pPr>
            <a:r>
              <a:rPr lang="en-US" sz="4200" dirty="0" smtClean="0">
                <a:latin typeface="Arial" panose="020B0604020202020204" pitchFamily="34" charset="0"/>
                <a:cs typeface="Arial" panose="020B0604020202020204" pitchFamily="34" charset="0"/>
              </a:rPr>
              <a:t>Các </a:t>
            </a:r>
            <a:r>
              <a:rPr lang="en-US" sz="4200" dirty="0" err="1" smtClean="0">
                <a:latin typeface="Arial" panose="020B0604020202020204" pitchFamily="34" charset="0"/>
                <a:cs typeface="Arial" panose="020B0604020202020204" pitchFamily="34" charset="0"/>
              </a:rPr>
              <a:t>cháu</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hãy</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cố</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gắng</a:t>
            </a:r>
            <a:r>
              <a:rPr lang="en-US" sz="4200" dirty="0" smtClean="0">
                <a:latin typeface="Arial" panose="020B0604020202020204" pitchFamily="34" charset="0"/>
                <a:cs typeface="Arial" panose="020B0604020202020204" pitchFamily="34" charset="0"/>
              </a:rPr>
              <a:t>.</a:t>
            </a:r>
            <a:endParaRPr lang="en-US" sz="4200" dirty="0">
              <a:latin typeface="Arial" panose="020B0604020202020204" pitchFamily="34" charset="0"/>
              <a:cs typeface="Arial" panose="020B0604020202020204" pitchFamily="34" charset="0"/>
            </a:endParaRPr>
          </a:p>
        </p:txBody>
      </p:sp>
      <p:sp>
        <p:nvSpPr>
          <p:cNvPr id="30" name="TextBox 29"/>
          <p:cNvSpPr txBox="1"/>
          <p:nvPr/>
        </p:nvSpPr>
        <p:spPr>
          <a:xfrm>
            <a:off x="4188060" y="4306096"/>
            <a:ext cx="6695192" cy="2477088"/>
          </a:xfrm>
          <a:prstGeom prst="rect">
            <a:avLst/>
          </a:prstGeom>
          <a:noFill/>
        </p:spPr>
        <p:txBody>
          <a:bodyPr wrap="square" rtlCol="0">
            <a:spAutoFit/>
          </a:bodyPr>
          <a:lstStyle/>
          <a:p>
            <a:pPr marL="342900" indent="-342900">
              <a:lnSpc>
                <a:spcPct val="200000"/>
              </a:lnSpc>
              <a:buAutoNum type="alphaLcPeriod"/>
            </a:pPr>
            <a:r>
              <a:rPr lang="en-US" sz="4200" b="1" dirty="0" err="1" smtClean="0">
                <a:solidFill>
                  <a:srgbClr val="FF0000"/>
                </a:solidFill>
                <a:latin typeface="Arial" panose="020B0604020202020204" pitchFamily="34" charset="0"/>
                <a:cs typeface="Arial" panose="020B0604020202020204" pitchFamily="34" charset="0"/>
              </a:rPr>
              <a:t>Mong</a:t>
            </a:r>
            <a:r>
              <a:rPr lang="en-US" sz="4200" b="1" dirty="0" smtClean="0">
                <a:solidFill>
                  <a:srgbClr val="FF0000"/>
                </a:solidFill>
                <a:latin typeface="Arial" panose="020B0604020202020204" pitchFamily="34" charset="0"/>
                <a:cs typeface="Arial" panose="020B0604020202020204" pitchFamily="34" charset="0"/>
              </a:rPr>
              <a:t> </a:t>
            </a:r>
          </a:p>
          <a:p>
            <a:pPr marL="342900" indent="-342900">
              <a:lnSpc>
                <a:spcPct val="200000"/>
              </a:lnSpc>
              <a:buAutoNum type="alphaLcPeriod"/>
            </a:pPr>
            <a:r>
              <a:rPr lang="en-US" sz="4200" b="1" dirty="0" err="1">
                <a:solidFill>
                  <a:srgbClr val="FF0000"/>
                </a:solidFill>
                <a:latin typeface="Arial" panose="020B0604020202020204" pitchFamily="34" charset="0"/>
                <a:cs typeface="Arial" panose="020B0604020202020204" pitchFamily="34" charset="0"/>
              </a:rPr>
              <a:t>H</a:t>
            </a:r>
            <a:r>
              <a:rPr lang="en-US" sz="4200" b="1" dirty="0" err="1" smtClean="0">
                <a:solidFill>
                  <a:srgbClr val="FF0000"/>
                </a:solidFill>
                <a:latin typeface="Arial" panose="020B0604020202020204" pitchFamily="34" charset="0"/>
                <a:cs typeface="Arial" panose="020B0604020202020204" pitchFamily="34" charset="0"/>
              </a:rPr>
              <a:t>ãy</a:t>
            </a:r>
            <a:endParaRPr lang="en-US" sz="4200" b="1" dirty="0">
              <a:solidFill>
                <a:srgbClr val="FF000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inVertical)">
                                      <p:cBhvr>
                                        <p:cTn id="13" dur="500"/>
                                        <p:tgtEl>
                                          <p:spTgt spid="29"/>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1" nodeType="clickEffect">
                                  <p:stCondLst>
                                    <p:cond delay="0"/>
                                  </p:stCondLst>
                                  <p:childTnLst>
                                    <p:set>
                                      <p:cBhvr>
                                        <p:cTn id="17" dur="1" fill="hold">
                                          <p:stCondLst>
                                            <p:cond delay="0"/>
                                          </p:stCondLst>
                                        </p:cTn>
                                        <p:tgtEl>
                                          <p:spTgt spid="2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randombar(horizontal)">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9" grpId="0"/>
      <p:bldP spid="29" grpId="1"/>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DDEF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9321762">
            <a:off x="-1087177" y="1704928"/>
            <a:ext cx="2700338" cy="4114800"/>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7393270">
            <a:off x="-2412837" y="-3970765"/>
            <a:ext cx="7194802" cy="6907010"/>
          </a:xfrm>
          <a:prstGeom prst="rect">
            <a:avLst/>
          </a:prstGeom>
        </p:spPr>
      </p:pic>
      <p:grpSp>
        <p:nvGrpSpPr>
          <p:cNvPr id="4" name="Group 4"/>
          <p:cNvGrpSpPr/>
          <p:nvPr/>
        </p:nvGrpSpPr>
        <p:grpSpPr>
          <a:xfrm>
            <a:off x="2057400" y="1227614"/>
            <a:ext cx="14545716" cy="7954486"/>
            <a:chOff x="0" y="0"/>
            <a:chExt cx="4566482" cy="4398694"/>
          </a:xfrm>
        </p:grpSpPr>
        <p:sp>
          <p:nvSpPr>
            <p:cNvPr id="5" name="Freeform 5"/>
            <p:cNvSpPr/>
            <p:nvPr/>
          </p:nvSpPr>
          <p:spPr>
            <a:xfrm>
              <a:off x="0" y="0"/>
              <a:ext cx="4566483" cy="4398694"/>
            </a:xfrm>
            <a:custGeom>
              <a:avLst/>
              <a:gdLst/>
              <a:ahLst/>
              <a:cxnLst/>
              <a:rect l="l" t="t" r="r" b="b"/>
              <a:pathLst>
                <a:path w="4566483" h="4398694">
                  <a:moveTo>
                    <a:pt x="4442022" y="4398694"/>
                  </a:moveTo>
                  <a:lnTo>
                    <a:pt x="124460" y="4398694"/>
                  </a:lnTo>
                  <a:cubicBezTo>
                    <a:pt x="55880" y="4398694"/>
                    <a:pt x="0" y="4342814"/>
                    <a:pt x="0" y="4274234"/>
                  </a:cubicBezTo>
                  <a:lnTo>
                    <a:pt x="0" y="124460"/>
                  </a:lnTo>
                  <a:cubicBezTo>
                    <a:pt x="0" y="55880"/>
                    <a:pt x="55880" y="0"/>
                    <a:pt x="124460" y="0"/>
                  </a:cubicBezTo>
                  <a:lnTo>
                    <a:pt x="4442022" y="0"/>
                  </a:lnTo>
                  <a:cubicBezTo>
                    <a:pt x="4510602" y="0"/>
                    <a:pt x="4566483" y="55880"/>
                    <a:pt x="4566483" y="124460"/>
                  </a:cubicBezTo>
                  <a:lnTo>
                    <a:pt x="4566483" y="4274234"/>
                  </a:lnTo>
                  <a:cubicBezTo>
                    <a:pt x="4566483" y="4342814"/>
                    <a:pt x="4510602" y="4398694"/>
                    <a:pt x="4442022" y="4398694"/>
                  </a:cubicBezTo>
                  <a:close/>
                </a:path>
              </a:pathLst>
            </a:custGeom>
            <a:solidFill>
              <a:srgbClr val="FFFFFF"/>
            </a:solidFill>
          </p:spPr>
        </p:sp>
      </p:gr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9113854">
            <a:off x="13434057" y="6856507"/>
            <a:ext cx="8129729" cy="7804540"/>
          </a:xfrm>
          <a:prstGeom prst="rect">
            <a:avLst/>
          </a:prstGeom>
        </p:spPr>
      </p:pic>
      <p:pic>
        <p:nvPicPr>
          <p:cNvPr id="17" name="Picture 1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5400000">
            <a:off x="9025198" y="571930"/>
            <a:ext cx="1445579" cy="1371986"/>
          </a:xfrm>
          <a:prstGeom prst="rect">
            <a:avLst/>
          </a:prstGeom>
        </p:spPr>
      </p:pic>
      <p:sp>
        <p:nvSpPr>
          <p:cNvPr id="18" name="TextBox 18"/>
          <p:cNvSpPr txBox="1"/>
          <p:nvPr/>
        </p:nvSpPr>
        <p:spPr>
          <a:xfrm>
            <a:off x="3119959" y="2254355"/>
            <a:ext cx="12420600" cy="2128788"/>
          </a:xfrm>
          <a:prstGeom prst="rect">
            <a:avLst/>
          </a:prstGeom>
        </p:spPr>
        <p:txBody>
          <a:bodyPr wrap="square" lIns="0" tIns="0" rIns="0" bIns="0" rtlCol="0" anchor="t">
            <a:spAutoFit/>
          </a:bodyPr>
          <a:lstStyle/>
          <a:p>
            <a:pPr algn="just">
              <a:lnSpc>
                <a:spcPts val="8324"/>
              </a:lnSpc>
            </a:pPr>
            <a:r>
              <a:rPr lang="en-US" sz="4800" b="1" i="1" dirty="0" smtClean="0">
                <a:solidFill>
                  <a:srgbClr val="202F5A"/>
                </a:solidFill>
                <a:latin typeface="Arial" panose="020B0604020202020204" pitchFamily="34" charset="0"/>
                <a:cs typeface="Arial" panose="020B0604020202020204" pitchFamily="34" charset="0"/>
              </a:rPr>
              <a:t>2. Đặt </a:t>
            </a:r>
            <a:r>
              <a:rPr lang="en-US" sz="4800" b="1" i="1" dirty="0" err="1" smtClean="0">
                <a:solidFill>
                  <a:srgbClr val="202F5A"/>
                </a:solidFill>
                <a:latin typeface="Arial" panose="020B0604020202020204" pitchFamily="34" charset="0"/>
                <a:cs typeface="Arial" panose="020B0604020202020204" pitchFamily="34" charset="0"/>
              </a:rPr>
              <a:t>một</a:t>
            </a:r>
            <a:r>
              <a:rPr lang="en-US" sz="4800" b="1" i="1" dirty="0" smtClean="0">
                <a:solidFill>
                  <a:srgbClr val="202F5A"/>
                </a:solidFill>
                <a:latin typeface="Arial" panose="020B0604020202020204" pitchFamily="34" charset="0"/>
                <a:cs typeface="Arial" panose="020B0604020202020204" pitchFamily="34" charset="0"/>
              </a:rPr>
              <a:t> câu với từ </a:t>
            </a:r>
            <a:r>
              <a:rPr lang="en-US" sz="4800" b="1" i="1" dirty="0" err="1" smtClean="0">
                <a:solidFill>
                  <a:srgbClr val="202F5A"/>
                </a:solidFill>
                <a:latin typeface="Arial" panose="020B0604020202020204" pitchFamily="34" charset="0"/>
                <a:cs typeface="Arial" panose="020B0604020202020204" pitchFamily="34" charset="0"/>
              </a:rPr>
              <a:t>mong</a:t>
            </a:r>
            <a:r>
              <a:rPr lang="en-US" sz="4800" b="1" i="1" dirty="0" smtClean="0">
                <a:solidFill>
                  <a:srgbClr val="202F5A"/>
                </a:solidFill>
                <a:latin typeface="Arial" panose="020B0604020202020204" pitchFamily="34" charset="0"/>
                <a:cs typeface="Arial" panose="020B0604020202020204" pitchFamily="34" charset="0"/>
              </a:rPr>
              <a:t> hoặc từ </a:t>
            </a:r>
            <a:r>
              <a:rPr lang="en-US" sz="4800" b="1" i="1" dirty="0" err="1" smtClean="0">
                <a:solidFill>
                  <a:srgbClr val="202F5A"/>
                </a:solidFill>
                <a:latin typeface="Arial" panose="020B0604020202020204" pitchFamily="34" charset="0"/>
                <a:cs typeface="Arial" panose="020B0604020202020204" pitchFamily="34" charset="0"/>
              </a:rPr>
              <a:t>hãy</a:t>
            </a:r>
            <a:r>
              <a:rPr lang="en-US" sz="4800" b="1" i="1" dirty="0" smtClean="0">
                <a:solidFill>
                  <a:srgbClr val="202F5A"/>
                </a:solidFill>
                <a:latin typeface="Arial" panose="020B0604020202020204" pitchFamily="34" charset="0"/>
                <a:cs typeface="Arial" panose="020B0604020202020204" pitchFamily="34" charset="0"/>
              </a:rPr>
              <a:t> để nói </a:t>
            </a:r>
            <a:r>
              <a:rPr lang="en-US" sz="4800" b="1" i="1" dirty="0" err="1" smtClean="0">
                <a:solidFill>
                  <a:srgbClr val="202F5A"/>
                </a:solidFill>
                <a:latin typeface="Arial" panose="020B0604020202020204" pitchFamily="34" charset="0"/>
                <a:cs typeface="Arial" panose="020B0604020202020204" pitchFamily="34" charset="0"/>
              </a:rPr>
              <a:t>lời</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đề</a:t>
            </a:r>
            <a:r>
              <a:rPr lang="en-US" sz="4800" b="1" i="1" dirty="0" smtClean="0">
                <a:solidFill>
                  <a:srgbClr val="202F5A"/>
                </a:solidFill>
                <a:latin typeface="Arial" panose="020B0604020202020204" pitchFamily="34" charset="0"/>
                <a:cs typeface="Arial" panose="020B0604020202020204" pitchFamily="34" charset="0"/>
              </a:rPr>
              <a:t> </a:t>
            </a:r>
            <a:r>
              <a:rPr lang="en-US" sz="4800" b="1" i="1" dirty="0" err="1" smtClean="0">
                <a:solidFill>
                  <a:srgbClr val="202F5A"/>
                </a:solidFill>
                <a:latin typeface="Arial" panose="020B0604020202020204" pitchFamily="34" charset="0"/>
                <a:cs typeface="Arial" panose="020B0604020202020204" pitchFamily="34" charset="0"/>
              </a:rPr>
              <a:t>nghị</a:t>
            </a:r>
            <a:r>
              <a:rPr lang="en-US" sz="4800" b="1" i="1" dirty="0" smtClean="0">
                <a:solidFill>
                  <a:srgbClr val="202F5A"/>
                </a:solidFill>
                <a:latin typeface="Arial" panose="020B0604020202020204" pitchFamily="34" charset="0"/>
                <a:cs typeface="Arial" panose="020B0604020202020204" pitchFamily="34" charset="0"/>
              </a:rPr>
              <a:t> của </a:t>
            </a:r>
            <a:r>
              <a:rPr lang="en-US" sz="4800" b="1" i="1" dirty="0" err="1" smtClean="0">
                <a:solidFill>
                  <a:srgbClr val="202F5A"/>
                </a:solidFill>
                <a:latin typeface="Arial" panose="020B0604020202020204" pitchFamily="34" charset="0"/>
                <a:cs typeface="Arial" panose="020B0604020202020204" pitchFamily="34" charset="0"/>
              </a:rPr>
              <a:t>em</a:t>
            </a:r>
            <a:r>
              <a:rPr lang="en-US" sz="4800" b="1" i="1" dirty="0" smtClean="0">
                <a:solidFill>
                  <a:srgbClr val="202F5A"/>
                </a:solidFill>
                <a:latin typeface="Arial" panose="020B0604020202020204" pitchFamily="34" charset="0"/>
                <a:cs typeface="Arial" panose="020B0604020202020204" pitchFamily="34" charset="0"/>
              </a:rPr>
              <a:t> với người khác.</a:t>
            </a:r>
            <a:endParaRPr lang="en-US" sz="4800" b="1" i="1" dirty="0">
              <a:solidFill>
                <a:srgbClr val="202F5A"/>
              </a:solidFill>
              <a:latin typeface="Arial" panose="020B0604020202020204" pitchFamily="34" charset="0"/>
              <a:cs typeface="Arial" panose="020B0604020202020204" pitchFamily="34" charset="0"/>
            </a:endParaRPr>
          </a:p>
        </p:txBody>
      </p:sp>
      <p:pic>
        <p:nvPicPr>
          <p:cNvPr id="27" name="Picture 2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540851" y="8765759"/>
            <a:ext cx="975699" cy="1100929"/>
          </a:xfrm>
          <a:prstGeom prst="rect">
            <a:avLst/>
          </a:prstGeom>
        </p:spPr>
      </p:pic>
      <p:pic>
        <p:nvPicPr>
          <p:cNvPr id="28" name="Picture 28"/>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6656119" y="535133"/>
            <a:ext cx="975699" cy="1100929"/>
          </a:xfrm>
          <a:prstGeom prst="rect">
            <a:avLst/>
          </a:prstGeom>
        </p:spPr>
      </p:pic>
      <p:sp>
        <p:nvSpPr>
          <p:cNvPr id="29" name="TextBox 28"/>
          <p:cNvSpPr txBox="1"/>
          <p:nvPr/>
        </p:nvSpPr>
        <p:spPr>
          <a:xfrm>
            <a:off x="4201408" y="4485407"/>
            <a:ext cx="7990592" cy="2677656"/>
          </a:xfrm>
          <a:prstGeom prst="rect">
            <a:avLst/>
          </a:prstGeom>
          <a:noFill/>
        </p:spPr>
        <p:txBody>
          <a:bodyPr wrap="square" rtlCol="0">
            <a:spAutoFit/>
          </a:bodyPr>
          <a:lstStyle/>
          <a:p>
            <a:pPr>
              <a:lnSpc>
                <a:spcPct val="200000"/>
              </a:lnSpc>
            </a:pPr>
            <a:r>
              <a:rPr lang="en-US" sz="4200" b="1" u="sng" dirty="0" smtClean="0">
                <a:solidFill>
                  <a:srgbClr val="FF0000"/>
                </a:solidFill>
                <a:latin typeface="Arial" panose="020B0604020202020204" pitchFamily="34" charset="0"/>
                <a:cs typeface="Arial" panose="020B0604020202020204" pitchFamily="34" charset="0"/>
              </a:rPr>
              <a:t>VÍ DỤ:</a:t>
            </a:r>
          </a:p>
          <a:p>
            <a:pPr>
              <a:lnSpc>
                <a:spcPct val="200000"/>
              </a:lnSpc>
            </a:pPr>
            <a:r>
              <a:rPr lang="en-US" sz="4200" dirty="0" smtClean="0">
                <a:latin typeface="Arial" panose="020B0604020202020204" pitchFamily="34" charset="0"/>
                <a:cs typeface="Arial" panose="020B0604020202020204" pitchFamily="34" charset="0"/>
              </a:rPr>
              <a:t>	- </a:t>
            </a:r>
            <a:r>
              <a:rPr lang="en-US" sz="4200" dirty="0" err="1" smtClean="0">
                <a:latin typeface="Arial" panose="020B0604020202020204" pitchFamily="34" charset="0"/>
                <a:cs typeface="Arial" panose="020B0604020202020204" pitchFamily="34" charset="0"/>
              </a:rPr>
              <a:t>Em</a:t>
            </a:r>
            <a:r>
              <a:rPr lang="en-US" sz="4200" dirty="0" smtClean="0">
                <a:latin typeface="Arial" panose="020B0604020202020204" pitchFamily="34" charset="0"/>
                <a:cs typeface="Arial" panose="020B0604020202020204" pitchFamily="34" charset="0"/>
              </a:rPr>
              <a:t> </a:t>
            </a:r>
            <a:r>
              <a:rPr lang="en-US" sz="4200" dirty="0">
                <a:latin typeface="Arial" panose="020B0604020202020204" pitchFamily="34" charset="0"/>
                <a:cs typeface="Arial" panose="020B0604020202020204" pitchFamily="34" charset="0"/>
              </a:rPr>
              <a:t>bé </a:t>
            </a:r>
            <a:r>
              <a:rPr lang="en-US" sz="4200" dirty="0" err="1">
                <a:latin typeface="Arial" panose="020B0604020202020204" pitchFamily="34" charset="0"/>
                <a:cs typeface="Arial" panose="020B0604020202020204" pitchFamily="34" charset="0"/>
              </a:rPr>
              <a:t>hãy</a:t>
            </a:r>
            <a:r>
              <a:rPr lang="en-US" sz="4200" dirty="0">
                <a:latin typeface="Arial" panose="020B0604020202020204" pitchFamily="34" charset="0"/>
                <a:cs typeface="Arial" panose="020B0604020202020204" pitchFamily="34" charset="0"/>
              </a:rPr>
              <a:t> </a:t>
            </a:r>
            <a:r>
              <a:rPr lang="en-US" sz="4200" dirty="0" err="1">
                <a:latin typeface="Arial" panose="020B0604020202020204" pitchFamily="34" charset="0"/>
                <a:cs typeface="Arial" panose="020B0604020202020204" pitchFamily="34" charset="0"/>
              </a:rPr>
              <a:t>ngủ</a:t>
            </a:r>
            <a:r>
              <a:rPr lang="en-US" sz="4200" dirty="0">
                <a:latin typeface="Arial" panose="020B0604020202020204" pitchFamily="34" charset="0"/>
                <a:cs typeface="Arial" panose="020B0604020202020204" pitchFamily="34" charset="0"/>
              </a:rPr>
              <a:t> </a:t>
            </a:r>
            <a:r>
              <a:rPr lang="en-US" sz="4200" dirty="0" err="1">
                <a:latin typeface="Arial" panose="020B0604020202020204" pitchFamily="34" charset="0"/>
                <a:cs typeface="Arial" panose="020B0604020202020204" pitchFamily="34" charset="0"/>
              </a:rPr>
              <a:t>ngoan</a:t>
            </a:r>
            <a:r>
              <a:rPr lang="en-US" sz="4200" dirty="0">
                <a:latin typeface="Arial" panose="020B0604020202020204" pitchFamily="34" charset="0"/>
                <a:cs typeface="Arial" panose="020B0604020202020204" pitchFamily="34" charset="0"/>
              </a:rPr>
              <a:t> nhé.</a:t>
            </a:r>
          </a:p>
        </p:txBody>
      </p:sp>
    </p:spTree>
    <p:extLst>
      <p:ext uri="{BB962C8B-B14F-4D97-AF65-F5344CB8AC3E}">
        <p14:creationId xmlns:p14="http://schemas.microsoft.com/office/powerpoint/2010/main" val="2113024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inVertical)">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EA7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1942914">
            <a:off x="14599800" y="5979458"/>
            <a:ext cx="8974046" cy="8615085"/>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8734730">
            <a:off x="-5321245" y="-4469982"/>
            <a:ext cx="9312463" cy="8939964"/>
          </a:xfrm>
          <a:prstGeom prst="rect">
            <a:avLst/>
          </a:prstGeom>
        </p:spPr>
      </p:pic>
      <p:grpSp>
        <p:nvGrpSpPr>
          <p:cNvPr id="4" name="Group 4"/>
          <p:cNvGrpSpPr/>
          <p:nvPr/>
        </p:nvGrpSpPr>
        <p:grpSpPr>
          <a:xfrm>
            <a:off x="3834208" y="1161271"/>
            <a:ext cx="11801903" cy="2684619"/>
            <a:chOff x="0" y="0"/>
            <a:chExt cx="5549032" cy="1742467"/>
          </a:xfrm>
        </p:grpSpPr>
        <p:sp>
          <p:nvSpPr>
            <p:cNvPr id="5" name="Freeform 5"/>
            <p:cNvSpPr/>
            <p:nvPr/>
          </p:nvSpPr>
          <p:spPr>
            <a:xfrm>
              <a:off x="0" y="0"/>
              <a:ext cx="5549032" cy="1742467"/>
            </a:xfrm>
            <a:custGeom>
              <a:avLst/>
              <a:gdLst/>
              <a:ahLst/>
              <a:cxnLst/>
              <a:rect l="l" t="t" r="r" b="b"/>
              <a:pathLst>
                <a:path w="5549032" h="1742467">
                  <a:moveTo>
                    <a:pt x="5424572" y="1742467"/>
                  </a:moveTo>
                  <a:lnTo>
                    <a:pt x="124460" y="1742467"/>
                  </a:lnTo>
                  <a:cubicBezTo>
                    <a:pt x="55880" y="1742467"/>
                    <a:pt x="0" y="1686586"/>
                    <a:pt x="0" y="1618006"/>
                  </a:cubicBezTo>
                  <a:lnTo>
                    <a:pt x="0" y="124460"/>
                  </a:lnTo>
                  <a:cubicBezTo>
                    <a:pt x="0" y="55880"/>
                    <a:pt x="55880" y="0"/>
                    <a:pt x="124460" y="0"/>
                  </a:cubicBezTo>
                  <a:lnTo>
                    <a:pt x="5424572" y="0"/>
                  </a:lnTo>
                  <a:cubicBezTo>
                    <a:pt x="5493152" y="0"/>
                    <a:pt x="5549032" y="55880"/>
                    <a:pt x="5549032" y="124460"/>
                  </a:cubicBezTo>
                  <a:lnTo>
                    <a:pt x="5549032" y="1618007"/>
                  </a:lnTo>
                  <a:cubicBezTo>
                    <a:pt x="5549032" y="1686587"/>
                    <a:pt x="5493152" y="1742467"/>
                    <a:pt x="5424572" y="1742467"/>
                  </a:cubicBezTo>
                  <a:close/>
                </a:path>
              </a:pathLst>
            </a:custGeom>
            <a:solidFill>
              <a:srgbClr val="FFFFFF"/>
            </a:solidFill>
          </p:spPr>
        </p:sp>
      </p:grpSp>
      <p:pic>
        <p:nvPicPr>
          <p:cNvPr id="22" name="Picture 2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3748912" y="1828896"/>
            <a:ext cx="2577995" cy="1790535"/>
          </a:xfrm>
          <a:prstGeom prst="rect">
            <a:avLst/>
          </a:prstGeom>
        </p:spPr>
      </p:pic>
      <p:sp>
        <p:nvSpPr>
          <p:cNvPr id="23" name="TextBox 23"/>
          <p:cNvSpPr txBox="1"/>
          <p:nvPr/>
        </p:nvSpPr>
        <p:spPr>
          <a:xfrm>
            <a:off x="6777116" y="2326838"/>
            <a:ext cx="8408786" cy="782265"/>
          </a:xfrm>
          <a:prstGeom prst="rect">
            <a:avLst/>
          </a:prstGeom>
        </p:spPr>
        <p:txBody>
          <a:bodyPr wrap="square" lIns="0" tIns="0" rIns="0" bIns="0" rtlCol="0" anchor="t">
            <a:spAutoFit/>
          </a:bodyPr>
          <a:lstStyle/>
          <a:p>
            <a:pPr>
              <a:lnSpc>
                <a:spcPts val="6138"/>
              </a:lnSpc>
            </a:pPr>
            <a:r>
              <a:rPr lang="en-US" sz="6400" b="1" spc="409" dirty="0" smtClean="0">
                <a:solidFill>
                  <a:srgbClr val="202F5A"/>
                </a:solidFill>
                <a:latin typeface="Arial" panose="020B0604020202020204" pitchFamily="34" charset="0"/>
                <a:cs typeface="Arial" panose="020B0604020202020204" pitchFamily="34" charset="0"/>
              </a:rPr>
              <a:t>CỦNG CỐ, DẶN DÒ</a:t>
            </a:r>
            <a:endParaRPr lang="en-US" sz="6400" b="1" spc="409" dirty="0">
              <a:solidFill>
                <a:srgbClr val="202F5A"/>
              </a:solidFill>
              <a:latin typeface="Arial" panose="020B0604020202020204" pitchFamily="34" charset="0"/>
              <a:cs typeface="Arial" panose="020B0604020202020204" pitchFamily="34" charset="0"/>
            </a:endParaRPr>
          </a:p>
        </p:txBody>
      </p:sp>
      <p:pic>
        <p:nvPicPr>
          <p:cNvPr id="32" name="Picture 3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2303954" y="2008174"/>
            <a:ext cx="975699" cy="1100929"/>
          </a:xfrm>
          <a:prstGeom prst="rect">
            <a:avLst/>
          </a:prstGeom>
        </p:spPr>
      </p:pic>
      <p:pic>
        <p:nvPicPr>
          <p:cNvPr id="33" name="Picture 3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H="1">
            <a:off x="14533418" y="7810500"/>
            <a:ext cx="975699" cy="1100929"/>
          </a:xfrm>
          <a:prstGeom prst="rect">
            <a:avLst/>
          </a:prstGeom>
        </p:spPr>
      </p:pic>
      <p:pic>
        <p:nvPicPr>
          <p:cNvPr id="34" name="Picture 3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5400000">
            <a:off x="15240649" y="-1222243"/>
            <a:ext cx="2700338" cy="4114800"/>
          </a:xfrm>
          <a:prstGeom prst="rect">
            <a:avLst/>
          </a:prstGeom>
        </p:spPr>
      </p:pic>
      <p:pic>
        <p:nvPicPr>
          <p:cNvPr id="35" name="Picture 3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5400000" flipH="1" flipV="1">
            <a:off x="341343" y="7239342"/>
            <a:ext cx="2700338" cy="4114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678" b="15051"/>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2118979">
            <a:off x="12957919" y="-3980125"/>
            <a:ext cx="7764151" cy="7453585"/>
          </a:xfrm>
          <a:prstGeom prst="rect">
            <a:avLst/>
          </a:prstGeom>
        </p:spPr>
      </p:pic>
      <p:grpSp>
        <p:nvGrpSpPr>
          <p:cNvPr id="4" name="Group 4"/>
          <p:cNvGrpSpPr/>
          <p:nvPr/>
        </p:nvGrpSpPr>
        <p:grpSpPr>
          <a:xfrm>
            <a:off x="1914503" y="3098695"/>
            <a:ext cx="14325599" cy="4348162"/>
            <a:chOff x="0" y="0"/>
            <a:chExt cx="6055654" cy="1766296"/>
          </a:xfrm>
        </p:grpSpPr>
        <p:sp>
          <p:nvSpPr>
            <p:cNvPr id="5" name="Freeform 5"/>
            <p:cNvSpPr/>
            <p:nvPr/>
          </p:nvSpPr>
          <p:spPr>
            <a:xfrm>
              <a:off x="0" y="0"/>
              <a:ext cx="6055654" cy="1766296"/>
            </a:xfrm>
            <a:custGeom>
              <a:avLst/>
              <a:gdLst/>
              <a:ahLst/>
              <a:cxnLst/>
              <a:rect l="l" t="t" r="r" b="b"/>
              <a:pathLst>
                <a:path w="6055654" h="1766296">
                  <a:moveTo>
                    <a:pt x="5931194" y="1766296"/>
                  </a:moveTo>
                  <a:lnTo>
                    <a:pt x="124460" y="1766296"/>
                  </a:lnTo>
                  <a:cubicBezTo>
                    <a:pt x="55880" y="1766296"/>
                    <a:pt x="0" y="1710416"/>
                    <a:pt x="0" y="1641836"/>
                  </a:cubicBezTo>
                  <a:lnTo>
                    <a:pt x="0" y="124460"/>
                  </a:lnTo>
                  <a:cubicBezTo>
                    <a:pt x="0" y="55880"/>
                    <a:pt x="55880" y="0"/>
                    <a:pt x="124460" y="0"/>
                  </a:cubicBezTo>
                  <a:lnTo>
                    <a:pt x="5931194" y="0"/>
                  </a:lnTo>
                  <a:cubicBezTo>
                    <a:pt x="5999774" y="0"/>
                    <a:pt x="6055654" y="55880"/>
                    <a:pt x="6055654" y="124460"/>
                  </a:cubicBezTo>
                  <a:lnTo>
                    <a:pt x="6055654" y="1641836"/>
                  </a:lnTo>
                  <a:cubicBezTo>
                    <a:pt x="6055654" y="1710416"/>
                    <a:pt x="5999774" y="1766296"/>
                    <a:pt x="5931194" y="1766296"/>
                  </a:cubicBezTo>
                  <a:close/>
                </a:path>
              </a:pathLst>
            </a:custGeom>
            <a:solidFill>
              <a:srgbClr val="FFFFFF"/>
            </a:solidFill>
          </p:spPr>
        </p:sp>
      </p:grpSp>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8838820">
            <a:off x="-3639866" y="6124822"/>
            <a:ext cx="8767328" cy="8416635"/>
          </a:xfrm>
          <a:prstGeom prst="rect">
            <a:avLst/>
          </a:prstGeom>
        </p:spPr>
      </p:pic>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91659">
            <a:off x="7933336" y="2426645"/>
            <a:ext cx="2287932" cy="1102367"/>
          </a:xfrm>
          <a:prstGeom prst="rect">
            <a:avLst/>
          </a:prstGeom>
        </p:spPr>
      </p:pic>
      <p:sp>
        <p:nvSpPr>
          <p:cNvPr id="8" name="TextBox 8"/>
          <p:cNvSpPr txBox="1"/>
          <p:nvPr/>
        </p:nvSpPr>
        <p:spPr>
          <a:xfrm>
            <a:off x="2060890" y="3667138"/>
            <a:ext cx="13880425" cy="3118674"/>
          </a:xfrm>
          <a:prstGeom prst="rect">
            <a:avLst/>
          </a:prstGeom>
        </p:spPr>
        <p:txBody>
          <a:bodyPr wrap="square" lIns="0" tIns="0" rIns="0" bIns="0" rtlCol="0" anchor="t">
            <a:spAutoFit/>
          </a:bodyPr>
          <a:lstStyle/>
          <a:p>
            <a:pPr algn="ctr">
              <a:lnSpc>
                <a:spcPct val="150000"/>
              </a:lnSpc>
            </a:pPr>
            <a:r>
              <a:rPr lang="en-US" sz="7200" b="1" dirty="0" smtClean="0">
                <a:solidFill>
                  <a:srgbClr val="202F5A"/>
                </a:solidFill>
                <a:latin typeface="Arial" panose="020B0604020202020204" pitchFamily="34" charset="0"/>
                <a:cs typeface="Arial" panose="020B0604020202020204" pitchFamily="34" charset="0"/>
              </a:rPr>
              <a:t>HẸN GẶP LẠI CÁC EM</a:t>
            </a:r>
          </a:p>
          <a:p>
            <a:pPr algn="ctr">
              <a:lnSpc>
                <a:spcPct val="150000"/>
              </a:lnSpc>
            </a:pPr>
            <a:r>
              <a:rPr lang="en-US" sz="7200" b="1" dirty="0" smtClean="0">
                <a:solidFill>
                  <a:srgbClr val="202F5A"/>
                </a:solidFill>
                <a:latin typeface="Arial" panose="020B0604020202020204" pitchFamily="34" charset="0"/>
                <a:cs typeface="Arial" panose="020B0604020202020204" pitchFamily="34" charset="0"/>
              </a:rPr>
              <a:t> TRONG BÀI HỌC SAU!</a:t>
            </a:r>
            <a:endParaRPr lang="en-US" sz="7200" b="1" dirty="0">
              <a:solidFill>
                <a:srgbClr val="202F5A"/>
              </a:solidFill>
              <a:latin typeface="Arial" panose="020B0604020202020204" pitchFamily="34" charset="0"/>
              <a:cs typeface="Arial" panose="020B0604020202020204" pitchFamily="34" charset="0"/>
            </a:endParaRPr>
          </a:p>
        </p:txBody>
      </p:sp>
      <p:pic>
        <p:nvPicPr>
          <p:cNvPr id="9" name="Picture 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661385" y="1828404"/>
            <a:ext cx="975699" cy="1100929"/>
          </a:xfrm>
          <a:prstGeom prst="rect">
            <a:avLst/>
          </a:prstGeom>
        </p:spPr>
      </p:pic>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flipH="1">
            <a:off x="14627852" y="7835901"/>
            <a:ext cx="975699" cy="1100929"/>
          </a:xfrm>
          <a:prstGeom prst="rect">
            <a:avLst/>
          </a:prstGeom>
        </p:spPr>
      </p:pic>
      <p:pic>
        <p:nvPicPr>
          <p:cNvPr id="11" name="Picture 1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flipV="1">
            <a:off x="311217" y="-1028700"/>
            <a:ext cx="2700338" cy="4114800"/>
          </a:xfrm>
          <a:prstGeom prst="rect">
            <a:avLst/>
          </a:prstGeom>
        </p:spPr>
      </p:pic>
      <p:pic>
        <p:nvPicPr>
          <p:cNvPr id="12" name="Picture 1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5400000" flipH="1">
            <a:off x="15363658" y="7200900"/>
            <a:ext cx="2700338" cy="4114800"/>
          </a:xfrm>
          <a:prstGeom prst="rect">
            <a:avLst/>
          </a:prstGeom>
        </p:spPr>
      </p:pic>
    </p:spTree>
    <p:extLst>
      <p:ext uri="{BB962C8B-B14F-4D97-AF65-F5344CB8AC3E}">
        <p14:creationId xmlns:p14="http://schemas.microsoft.com/office/powerpoint/2010/main" val="3569733618"/>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Shape 99"/>
        <p:cNvGrpSpPr/>
        <p:nvPr/>
      </p:nvGrpSpPr>
      <p:grpSpPr>
        <a:xfrm>
          <a:off x="0" y="0"/>
          <a:ext cx="0" cy="0"/>
          <a:chOff x="0" y="0"/>
          <a:chExt cx="0" cy="0"/>
        </a:xfrm>
      </p:grpSpPr>
      <p:pic>
        <p:nvPicPr>
          <p:cNvPr id="100" name="Google Shape;100;p3"/>
          <p:cNvPicPr preferRelativeResize="0"/>
          <p:nvPr/>
        </p:nvPicPr>
        <p:blipFill rotWithShape="1">
          <a:blip r:embed="rId4">
            <a:alphaModFix/>
          </a:blip>
          <a:srcRect/>
          <a:stretch/>
        </p:blipFill>
        <p:spPr>
          <a:xfrm>
            <a:off x="-602193" y="6749751"/>
            <a:ext cx="3841538" cy="3383374"/>
          </a:xfrm>
          <a:prstGeom prst="rect">
            <a:avLst/>
          </a:prstGeom>
          <a:noFill/>
          <a:ln>
            <a:noFill/>
          </a:ln>
        </p:spPr>
      </p:pic>
      <p:pic>
        <p:nvPicPr>
          <p:cNvPr id="101" name="Google Shape;101;p3"/>
          <p:cNvPicPr preferRelativeResize="0"/>
          <p:nvPr/>
        </p:nvPicPr>
        <p:blipFill rotWithShape="1">
          <a:blip r:embed="rId5">
            <a:alphaModFix/>
          </a:blip>
          <a:srcRect/>
          <a:stretch/>
        </p:blipFill>
        <p:spPr>
          <a:xfrm>
            <a:off x="2663279" y="6800831"/>
            <a:ext cx="3667710" cy="3567378"/>
          </a:xfrm>
          <a:prstGeom prst="rect">
            <a:avLst/>
          </a:prstGeom>
          <a:noFill/>
          <a:ln>
            <a:noFill/>
          </a:ln>
        </p:spPr>
      </p:pic>
      <p:pic>
        <p:nvPicPr>
          <p:cNvPr id="102" name="Google Shape;102;p3"/>
          <p:cNvPicPr preferRelativeResize="0"/>
          <p:nvPr/>
        </p:nvPicPr>
        <p:blipFill rotWithShape="1">
          <a:blip r:embed="rId6">
            <a:alphaModFix/>
          </a:blip>
          <a:srcRect/>
          <a:stretch/>
        </p:blipFill>
        <p:spPr>
          <a:xfrm>
            <a:off x="791074" y="8793221"/>
            <a:ext cx="3449864" cy="1916642"/>
          </a:xfrm>
          <a:prstGeom prst="rect">
            <a:avLst/>
          </a:prstGeom>
          <a:noFill/>
          <a:ln>
            <a:noFill/>
          </a:ln>
        </p:spPr>
      </p:pic>
      <p:pic>
        <p:nvPicPr>
          <p:cNvPr id="103" name="Google Shape;103;p3">
            <a:hlinkClick r:id="rId7" action="ppaction://hlinksldjump"/>
          </p:cNvPr>
          <p:cNvPicPr preferRelativeResize="0"/>
          <p:nvPr/>
        </p:nvPicPr>
        <p:blipFill rotWithShape="1">
          <a:blip r:embed="rId8">
            <a:alphaModFix/>
          </a:blip>
          <a:srcRect/>
          <a:stretch/>
        </p:blipFill>
        <p:spPr>
          <a:xfrm>
            <a:off x="349788" y="1"/>
            <a:ext cx="2016224" cy="2056902"/>
          </a:xfrm>
          <a:prstGeom prst="rect">
            <a:avLst/>
          </a:prstGeom>
          <a:noFill/>
          <a:ln>
            <a:noFill/>
          </a:ln>
        </p:spPr>
      </p:pic>
      <p:pic>
        <p:nvPicPr>
          <p:cNvPr id="104" name="Google Shape;104;p3">
            <a:hlinkClick r:id="rId9" action="ppaction://hlinksldjump"/>
          </p:cNvPr>
          <p:cNvPicPr preferRelativeResize="0"/>
          <p:nvPr/>
        </p:nvPicPr>
        <p:blipFill rotWithShape="1">
          <a:blip r:embed="rId10">
            <a:alphaModFix/>
          </a:blip>
          <a:srcRect/>
          <a:stretch/>
        </p:blipFill>
        <p:spPr>
          <a:xfrm>
            <a:off x="3914770" y="5072159"/>
            <a:ext cx="1164724" cy="478878"/>
          </a:xfrm>
          <a:prstGeom prst="rect">
            <a:avLst/>
          </a:prstGeom>
          <a:noFill/>
          <a:ln>
            <a:noFill/>
          </a:ln>
        </p:spPr>
      </p:pic>
      <p:pic>
        <p:nvPicPr>
          <p:cNvPr id="105" name="Google Shape;105;p3">
            <a:hlinkClick r:id="rId11" action="ppaction://hlinksldjump"/>
          </p:cNvPr>
          <p:cNvPicPr preferRelativeResize="0"/>
          <p:nvPr/>
        </p:nvPicPr>
        <p:blipFill rotWithShape="1">
          <a:blip r:embed="rId12">
            <a:alphaModFix/>
          </a:blip>
          <a:srcRect/>
          <a:stretch/>
        </p:blipFill>
        <p:spPr>
          <a:xfrm>
            <a:off x="7380331" y="5899808"/>
            <a:ext cx="1736818" cy="1153356"/>
          </a:xfrm>
          <a:prstGeom prst="rect">
            <a:avLst/>
          </a:prstGeom>
          <a:noFill/>
          <a:ln>
            <a:noFill/>
          </a:ln>
        </p:spPr>
      </p:pic>
      <p:pic>
        <p:nvPicPr>
          <p:cNvPr id="106" name="Google Shape;106;p3">
            <a:hlinkClick r:id="rId13" action="ppaction://hlinksldjump"/>
          </p:cNvPr>
          <p:cNvPicPr preferRelativeResize="0"/>
          <p:nvPr/>
        </p:nvPicPr>
        <p:blipFill rotWithShape="1">
          <a:blip r:embed="rId14">
            <a:alphaModFix/>
          </a:blip>
          <a:srcRect l="25542" r="22601"/>
          <a:stretch/>
        </p:blipFill>
        <p:spPr>
          <a:xfrm rot="-4549777">
            <a:off x="17433246" y="6398277"/>
            <a:ext cx="855112" cy="1442874"/>
          </a:xfrm>
          <a:prstGeom prst="rect">
            <a:avLst/>
          </a:prstGeom>
          <a:noFill/>
          <a:ln>
            <a:noFill/>
          </a:ln>
        </p:spPr>
      </p:pic>
      <p:pic>
        <p:nvPicPr>
          <p:cNvPr id="107" name="Google Shape;107;p3">
            <a:hlinkClick r:id="rId15" action="ppaction://hlinksldjump"/>
          </p:cNvPr>
          <p:cNvPicPr preferRelativeResize="0"/>
          <p:nvPr/>
        </p:nvPicPr>
        <p:blipFill rotWithShape="1">
          <a:blip r:embed="rId16">
            <a:alphaModFix/>
          </a:blip>
          <a:srcRect/>
          <a:stretch/>
        </p:blipFill>
        <p:spPr>
          <a:xfrm rot="803081" flipH="1">
            <a:off x="16078327" y="9226415"/>
            <a:ext cx="2049790" cy="1146838"/>
          </a:xfrm>
          <a:prstGeom prst="rect">
            <a:avLst/>
          </a:prstGeom>
          <a:noFill/>
          <a:ln>
            <a:noFill/>
          </a:ln>
        </p:spPr>
      </p:pic>
      <p:sp>
        <p:nvSpPr>
          <p:cNvPr id="108" name="Google Shape;108;p3"/>
          <p:cNvSpPr/>
          <p:nvPr/>
        </p:nvSpPr>
        <p:spPr>
          <a:xfrm>
            <a:off x="3028400" y="1"/>
            <a:ext cx="11017224" cy="5311598"/>
          </a:xfrm>
          <a:prstGeom prst="cloudCallout">
            <a:avLst>
              <a:gd name="adj1" fmla="val -51742"/>
              <a:gd name="adj2" fmla="val 69030"/>
            </a:avLst>
          </a:prstGeom>
          <a:solidFill>
            <a:schemeClr val="lt1"/>
          </a:solidFill>
          <a:ln w="25400" cap="flat" cmpd="sng">
            <a:solidFill>
              <a:srgbClr val="FFFF00"/>
            </a:solidFill>
            <a:prstDash val="solid"/>
            <a:round/>
            <a:headEnd type="none" w="sm" len="sm"/>
            <a:tailEnd type="none" w="sm" len="sm"/>
          </a:ln>
        </p:spPr>
        <p:txBody>
          <a:bodyPr spcFirstLastPara="1" wrap="square" lIns="182850" tIns="91400" rIns="182850" bIns="91400" anchor="ctr" anchorCtr="0">
            <a:noAutofit/>
          </a:bodyPr>
          <a:lstStyle/>
          <a:p>
            <a:pPr algn="ctr"/>
            <a:r>
              <a:rPr lang="en-US" sz="7600" dirty="0" err="1">
                <a:solidFill>
                  <a:srgbClr val="FFC000"/>
                </a:solidFill>
                <a:latin typeface="Arial" panose="020B0604020202020204" pitchFamily="34" charset="0"/>
                <a:ea typeface="Calibri"/>
                <a:cs typeface="Arial" panose="020B0604020202020204" pitchFamily="34" charset="0"/>
                <a:sym typeface="Calibri"/>
              </a:rPr>
              <a:t>Bãi</a:t>
            </a:r>
            <a:r>
              <a:rPr lang="en-US" sz="7600" dirty="0">
                <a:solidFill>
                  <a:srgbClr val="FFC000"/>
                </a:solidFill>
                <a:latin typeface="Arial" panose="020B0604020202020204" pitchFamily="34" charset="0"/>
                <a:ea typeface="Calibri"/>
                <a:cs typeface="Arial" panose="020B0604020202020204" pitchFamily="34" charset="0"/>
                <a:sym typeface="Calibri"/>
              </a:rPr>
              <a:t> </a:t>
            </a:r>
            <a:r>
              <a:rPr lang="en-US" sz="7600" dirty="0" err="1">
                <a:solidFill>
                  <a:srgbClr val="FFC000"/>
                </a:solidFill>
                <a:latin typeface="Arial" panose="020B0604020202020204" pitchFamily="34" charset="0"/>
                <a:ea typeface="Calibri"/>
                <a:cs typeface="Arial" panose="020B0604020202020204" pitchFamily="34" charset="0"/>
                <a:sym typeface="Calibri"/>
              </a:rPr>
              <a:t>biển</a:t>
            </a:r>
            <a:r>
              <a:rPr lang="en-US" sz="7600" dirty="0">
                <a:solidFill>
                  <a:srgbClr val="FFC000"/>
                </a:solidFill>
                <a:latin typeface="Arial" panose="020B0604020202020204" pitchFamily="34" charset="0"/>
                <a:ea typeface="Calibri"/>
                <a:cs typeface="Arial" panose="020B0604020202020204" pitchFamily="34" charset="0"/>
                <a:sym typeface="Calibri"/>
              </a:rPr>
              <a:t> có nhiều </a:t>
            </a:r>
            <a:r>
              <a:rPr lang="en-US" sz="7600" dirty="0" err="1">
                <a:solidFill>
                  <a:srgbClr val="FFC000"/>
                </a:solidFill>
                <a:latin typeface="Arial" panose="020B0604020202020204" pitchFamily="34" charset="0"/>
                <a:ea typeface="Calibri"/>
                <a:cs typeface="Arial" panose="020B0604020202020204" pitchFamily="34" charset="0"/>
                <a:sym typeface="Calibri"/>
              </a:rPr>
              <a:t>rác</a:t>
            </a:r>
            <a:r>
              <a:rPr lang="en-US" sz="7600" dirty="0">
                <a:solidFill>
                  <a:srgbClr val="FFC000"/>
                </a:solidFill>
                <a:latin typeface="Arial" panose="020B0604020202020204" pitchFamily="34" charset="0"/>
                <a:ea typeface="Calibri"/>
                <a:cs typeface="Arial" panose="020B0604020202020204" pitchFamily="34" charset="0"/>
                <a:sym typeface="Calibri"/>
              </a:rPr>
              <a:t> quá!</a:t>
            </a:r>
            <a:endParaRPr sz="7600" dirty="0">
              <a:solidFill>
                <a:srgbClr val="FFC000"/>
              </a:solidFill>
              <a:latin typeface="Arial" panose="020B0604020202020204" pitchFamily="34" charset="0"/>
              <a:ea typeface="Calibri"/>
              <a:cs typeface="Arial" panose="020B0604020202020204" pitchFamily="34" charset="0"/>
              <a:sym typeface="Calibri"/>
            </a:endParaRPr>
          </a:p>
        </p:txBody>
      </p:sp>
      <p:sp>
        <p:nvSpPr>
          <p:cNvPr id="109" name="Google Shape;109;p3"/>
          <p:cNvSpPr/>
          <p:nvPr/>
        </p:nvSpPr>
        <p:spPr>
          <a:xfrm>
            <a:off x="6046420" y="312384"/>
            <a:ext cx="11814382" cy="5311598"/>
          </a:xfrm>
          <a:prstGeom prst="cloudCallout">
            <a:avLst>
              <a:gd name="adj1" fmla="val -62865"/>
              <a:gd name="adj2" fmla="val 84465"/>
            </a:avLst>
          </a:prstGeom>
          <a:solidFill>
            <a:schemeClr val="lt1"/>
          </a:solidFill>
          <a:ln w="25400" cap="flat" cmpd="sng">
            <a:solidFill>
              <a:schemeClr val="accent1"/>
            </a:solidFill>
            <a:prstDash val="solid"/>
            <a:round/>
            <a:headEnd type="none" w="sm" len="sm"/>
            <a:tailEnd type="none" w="sm" len="sm"/>
          </a:ln>
        </p:spPr>
        <p:txBody>
          <a:bodyPr spcFirstLastPara="1" wrap="square" lIns="182850" tIns="91400" rIns="182850" bIns="91400" anchor="ctr" anchorCtr="0">
            <a:noAutofit/>
          </a:bodyPr>
          <a:lstStyle/>
          <a:p>
            <a:pPr algn="ctr"/>
            <a:r>
              <a:rPr lang="en-US" sz="6800" dirty="0" err="1">
                <a:solidFill>
                  <a:srgbClr val="002060"/>
                </a:solidFill>
                <a:latin typeface="Arial" panose="020B0604020202020204" pitchFamily="34" charset="0"/>
                <a:ea typeface="Calibri"/>
                <a:cs typeface="Arial" panose="020B0604020202020204" pitchFamily="34" charset="0"/>
                <a:sym typeface="Calibri"/>
              </a:rPr>
              <a:t>Chúng</a:t>
            </a:r>
            <a:r>
              <a:rPr lang="en-US" sz="6800" dirty="0">
                <a:solidFill>
                  <a:srgbClr val="002060"/>
                </a:solidFill>
                <a:latin typeface="Arial" panose="020B0604020202020204" pitchFamily="34" charset="0"/>
                <a:ea typeface="Calibri"/>
                <a:cs typeface="Arial" panose="020B0604020202020204" pitchFamily="34" charset="0"/>
                <a:sym typeface="Calibri"/>
              </a:rPr>
              <a:t> ta </a:t>
            </a:r>
            <a:r>
              <a:rPr lang="en-US" sz="6800" dirty="0" err="1">
                <a:solidFill>
                  <a:srgbClr val="002060"/>
                </a:solidFill>
                <a:latin typeface="Arial" panose="020B0604020202020204" pitchFamily="34" charset="0"/>
                <a:ea typeface="Calibri"/>
                <a:cs typeface="Arial" panose="020B0604020202020204" pitchFamily="34" charset="0"/>
                <a:sym typeface="Calibri"/>
              </a:rPr>
              <a:t>cùng</a:t>
            </a:r>
            <a:r>
              <a:rPr lang="en-US" sz="6800" dirty="0">
                <a:solidFill>
                  <a:srgbClr val="002060"/>
                </a:solidFill>
                <a:latin typeface="Arial" panose="020B0604020202020204" pitchFamily="34" charset="0"/>
                <a:ea typeface="Calibri"/>
                <a:cs typeface="Arial" panose="020B0604020202020204" pitchFamily="34" charset="0"/>
                <a:sym typeface="Calibri"/>
              </a:rPr>
              <a:t> nhau </a:t>
            </a:r>
            <a:r>
              <a:rPr lang="en-US" sz="6800" dirty="0" err="1">
                <a:solidFill>
                  <a:srgbClr val="002060"/>
                </a:solidFill>
                <a:latin typeface="Arial" panose="020B0604020202020204" pitchFamily="34" charset="0"/>
                <a:ea typeface="Calibri"/>
                <a:cs typeface="Arial" panose="020B0604020202020204" pitchFamily="34" charset="0"/>
                <a:sym typeface="Calibri"/>
              </a:rPr>
              <a:t>dọn</a:t>
            </a:r>
            <a:r>
              <a:rPr lang="en-US" sz="6800" dirty="0">
                <a:solidFill>
                  <a:srgbClr val="002060"/>
                </a:solidFill>
                <a:latin typeface="Arial" panose="020B0604020202020204" pitchFamily="34" charset="0"/>
                <a:ea typeface="Calibri"/>
                <a:cs typeface="Arial" panose="020B0604020202020204" pitchFamily="34" charset="0"/>
                <a:sym typeface="Calibri"/>
              </a:rPr>
              <a:t> </a:t>
            </a:r>
            <a:r>
              <a:rPr lang="en-US" sz="6800" dirty="0" err="1">
                <a:solidFill>
                  <a:srgbClr val="002060"/>
                </a:solidFill>
                <a:latin typeface="Arial" panose="020B0604020202020204" pitchFamily="34" charset="0"/>
                <a:ea typeface="Calibri"/>
                <a:cs typeface="Arial" panose="020B0604020202020204" pitchFamily="34" charset="0"/>
                <a:sym typeface="Calibri"/>
              </a:rPr>
              <a:t>dẹp</a:t>
            </a:r>
            <a:r>
              <a:rPr lang="en-US" sz="6800" dirty="0">
                <a:solidFill>
                  <a:srgbClr val="002060"/>
                </a:solidFill>
                <a:latin typeface="Arial" panose="020B0604020202020204" pitchFamily="34" charset="0"/>
                <a:ea typeface="Calibri"/>
                <a:cs typeface="Arial" panose="020B0604020202020204" pitchFamily="34" charset="0"/>
                <a:sym typeface="Calibri"/>
              </a:rPr>
              <a:t> nào!</a:t>
            </a:r>
            <a:endParaRPr sz="6800" dirty="0">
              <a:solidFill>
                <a:srgbClr val="002060"/>
              </a:solidFill>
              <a:latin typeface="Arial" panose="020B0604020202020204" pitchFamily="34" charset="0"/>
              <a:ea typeface="Calibri"/>
              <a:cs typeface="Arial" panose="020B0604020202020204" pitchFamily="34" charset="0"/>
              <a:sym typeface="Calibri"/>
            </a:endParaRPr>
          </a:p>
        </p:txBody>
      </p:sp>
      <p:pic>
        <p:nvPicPr>
          <p:cNvPr id="110" name="Google Shape;110;p3"/>
          <p:cNvPicPr preferRelativeResize="0"/>
          <p:nvPr/>
        </p:nvPicPr>
        <p:blipFill rotWithShape="1">
          <a:blip r:embed="rId17">
            <a:alphaModFix/>
          </a:blip>
          <a:srcRect/>
          <a:stretch/>
        </p:blipFill>
        <p:spPr>
          <a:xfrm>
            <a:off x="17445756" y="-2488694"/>
            <a:ext cx="1219200" cy="1219200"/>
          </a:xfrm>
          <a:prstGeom prst="rect">
            <a:avLst/>
          </a:prstGeom>
          <a:noFill/>
          <a:ln>
            <a:noFill/>
          </a:ln>
        </p:spPr>
      </p:pic>
      <p:pic>
        <p:nvPicPr>
          <p:cNvPr id="111" name="Google Shape;111;p3">
            <a:hlinkClick r:id="rId18" action="ppaction://hlinksldjump"/>
          </p:cNvPr>
          <p:cNvPicPr preferRelativeResize="0"/>
          <p:nvPr/>
        </p:nvPicPr>
        <p:blipFill rotWithShape="1">
          <a:blip r:embed="rId19">
            <a:alphaModFix/>
          </a:blip>
          <a:srcRect/>
          <a:stretch/>
        </p:blipFill>
        <p:spPr>
          <a:xfrm>
            <a:off x="8205444" y="8939793"/>
            <a:ext cx="2047252" cy="1339906"/>
          </a:xfrm>
          <a:prstGeom prst="rect">
            <a:avLst/>
          </a:prstGeom>
          <a:noFill/>
          <a:ln>
            <a:noFill/>
          </a:ln>
        </p:spPr>
      </p:pic>
      <p:pic>
        <p:nvPicPr>
          <p:cNvPr id="112" name="Google Shape;112;p3">
            <a:hlinkClick r:id="rId18" action="ppaction://hlinksldjump"/>
          </p:cNvPr>
          <p:cNvPicPr preferRelativeResize="0"/>
          <p:nvPr/>
        </p:nvPicPr>
        <p:blipFill rotWithShape="1">
          <a:blip r:embed="rId20">
            <a:alphaModFix/>
          </a:blip>
          <a:srcRect/>
          <a:stretch/>
        </p:blipFill>
        <p:spPr>
          <a:xfrm rot="1588114">
            <a:off x="10678011" y="8864612"/>
            <a:ext cx="2275790" cy="1602568"/>
          </a:xfrm>
          <a:prstGeom prst="rect">
            <a:avLst/>
          </a:prstGeom>
          <a:noFill/>
          <a:ln>
            <a:noFill/>
          </a:ln>
        </p:spPr>
      </p:pic>
      <p:pic>
        <p:nvPicPr>
          <p:cNvPr id="113" name="Google Shape;113;p3">
            <a:hlinkClick r:id="rId21" action="ppaction://hlinksldjump"/>
          </p:cNvPr>
          <p:cNvPicPr preferRelativeResize="0"/>
          <p:nvPr/>
        </p:nvPicPr>
        <p:blipFill rotWithShape="1">
          <a:blip r:embed="rId22">
            <a:alphaModFix/>
          </a:blip>
          <a:srcRect/>
          <a:stretch/>
        </p:blipFill>
        <p:spPr>
          <a:xfrm>
            <a:off x="11548352" y="6749751"/>
            <a:ext cx="2508964" cy="1253154"/>
          </a:xfrm>
          <a:prstGeom prst="rect">
            <a:avLst/>
          </a:prstGeom>
          <a:noFill/>
          <a:ln>
            <a:noFill/>
          </a:ln>
        </p:spPr>
      </p:pic>
    </p:spTree>
    <p:extLst>
      <p:ext uri="{BB962C8B-B14F-4D97-AF65-F5344CB8AC3E}">
        <p14:creationId xmlns:p14="http://schemas.microsoft.com/office/powerpoint/2010/main" val="738117096"/>
      </p:ext>
    </p:extLst>
  </p:cSld>
  <p:clrMapOvr>
    <a:masterClrMapping/>
  </p:clrMapOvr>
  <p:transition spd="slow" advClick="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additive="base">
                                        <p:cTn id="7" dur="1000"/>
                                        <p:tgtEl>
                                          <p:spTgt spid="108"/>
                                        </p:tgtEl>
                                        <p:attrNameLst>
                                          <p:attrName>ppt_w</p:attrName>
                                        </p:attrNameLst>
                                      </p:cBhvr>
                                      <p:tavLst>
                                        <p:tav tm="0">
                                          <p:val>
                                            <p:strVal val="0"/>
                                          </p:val>
                                        </p:tav>
                                        <p:tav tm="100000">
                                          <p:val>
                                            <p:strVal val="#ppt_w"/>
                                          </p:val>
                                        </p:tav>
                                      </p:tavLst>
                                    </p:anim>
                                    <p:anim calcmode="lin" valueType="num">
                                      <p:cBhvr additive="base">
                                        <p:cTn id="8" dur="1000"/>
                                        <p:tgtEl>
                                          <p:spTgt spid="108"/>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1"/>
                                          </p:stCondLst>
                                        </p:cTn>
                                        <p:tgtEl>
                                          <p:spTgt spid="108"/>
                                        </p:tgtEl>
                                        <p:attrNameLst>
                                          <p:attrName>style.visibility</p:attrName>
                                        </p:attrNameLst>
                                      </p:cBhvr>
                                      <p:to>
                                        <p:strVal val="hidden"/>
                                      </p:to>
                                    </p:set>
                                  </p:childTnLst>
                                </p:cTn>
                              </p:par>
                            </p:childTnLst>
                          </p:cTn>
                        </p:par>
                        <p:par>
                          <p:cTn id="13" fill="hold">
                            <p:stCondLst>
                              <p:cond delay="1"/>
                            </p:stCondLst>
                            <p:childTnLst>
                              <p:par>
                                <p:cTn id="14" presetID="10" presetClass="entr" presetSubtype="0" fill="hold" nodeType="afterEffect">
                                  <p:stCondLst>
                                    <p:cond delay="0"/>
                                  </p:stCondLst>
                                  <p:childTnLst>
                                    <p:set>
                                      <p:cBhvr>
                                        <p:cTn id="15" dur="1" fill="hold">
                                          <p:stCondLst>
                                            <p:cond delay="0"/>
                                          </p:stCondLst>
                                        </p:cTn>
                                        <p:tgtEl>
                                          <p:spTgt spid="109"/>
                                        </p:tgtEl>
                                        <p:attrNameLst>
                                          <p:attrName>style.visibility</p:attrName>
                                        </p:attrNameLst>
                                      </p:cBhvr>
                                      <p:to>
                                        <p:strVal val="visible"/>
                                      </p:to>
                                    </p:set>
                                    <p:animEffect transition="in" filter="fade">
                                      <p:cBhvr>
                                        <p:cTn id="16" dur="1000"/>
                                        <p:tgtEl>
                                          <p:spTgt spid="109"/>
                                        </p:tgtEl>
                                      </p:cBhvr>
                                    </p:animEffect>
                                  </p:childTnLst>
                                </p:cTn>
                              </p:par>
                            </p:childTnLst>
                          </p:cTn>
                        </p:par>
                        <p:par>
                          <p:cTn id="17" fill="hold">
                            <p:stCondLst>
                              <p:cond delay="1001"/>
                            </p:stCondLst>
                            <p:childTnLst>
                              <p:par>
                                <p:cTn id="18" presetID="1" presetClass="exit" presetSubtype="0" fill="hold" nodeType="afterEffect">
                                  <p:stCondLst>
                                    <p:cond delay="0"/>
                                  </p:stCondLst>
                                  <p:childTnLst>
                                    <p:set>
                                      <p:cBhvr>
                                        <p:cTn id="19" dur="1" fill="hold">
                                          <p:stCondLst>
                                            <p:cond delay="1"/>
                                          </p:stCondLst>
                                        </p:cTn>
                                        <p:tgtEl>
                                          <p:spTgt spid="10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2000"/>
            <a:lum/>
          </a:blip>
          <a:srcRect/>
          <a:stretch>
            <a:fillRect t="-6000" b="-6000"/>
          </a:stretch>
        </a:blipFill>
        <a:effectLst/>
      </p:bgPr>
    </p:bg>
    <p:spTree>
      <p:nvGrpSpPr>
        <p:cNvPr id="1" name="Shape 117"/>
        <p:cNvGrpSpPr/>
        <p:nvPr/>
      </p:nvGrpSpPr>
      <p:grpSpPr>
        <a:xfrm>
          <a:off x="0" y="0"/>
          <a:ext cx="0" cy="0"/>
          <a:chOff x="0" y="0"/>
          <a:chExt cx="0" cy="0"/>
        </a:xfrm>
      </p:grpSpPr>
      <p:sp>
        <p:nvSpPr>
          <p:cNvPr id="118" name="Google Shape;118;p4"/>
          <p:cNvSpPr/>
          <p:nvPr/>
        </p:nvSpPr>
        <p:spPr>
          <a:xfrm>
            <a:off x="935088" y="665312"/>
            <a:ext cx="16417824" cy="3411388"/>
          </a:xfrm>
          <a:prstGeom prst="horizontalScroll">
            <a:avLst>
              <a:gd name="adj" fmla="val 12500"/>
            </a:avLst>
          </a:prstGeom>
          <a:solidFill>
            <a:srgbClr val="538CD5"/>
          </a:solidFill>
          <a:ln w="25400" cap="flat" cmpd="sng">
            <a:solidFill>
              <a:schemeClr val="dk1"/>
            </a:solidFill>
            <a:prstDash val="solid"/>
            <a:round/>
            <a:headEnd type="none" w="sm" len="sm"/>
            <a:tailEnd type="none" w="sm" len="sm"/>
          </a:ln>
        </p:spPr>
        <p:txBody>
          <a:bodyPr spcFirstLastPara="1" wrap="square" lIns="182850" tIns="91400" rIns="182850" bIns="91400" anchor="ctr" anchorCtr="0">
            <a:noAutofit/>
          </a:bodyPr>
          <a:lstStyle/>
          <a:p>
            <a:pPr algn="just">
              <a:lnSpc>
                <a:spcPct val="150000"/>
              </a:lnSpc>
            </a:pPr>
            <a:r>
              <a:rPr lang="en-US" sz="4800" dirty="0" smtClean="0">
                <a:solidFill>
                  <a:schemeClr val="lt1"/>
                </a:solidFill>
                <a:latin typeface="Arial" panose="020B0604020202020204" pitchFamily="34" charset="0"/>
                <a:ea typeface="Calibri"/>
                <a:cs typeface="Arial" panose="020B0604020202020204" pitchFamily="34" charset="0"/>
                <a:sym typeface="Calibri"/>
              </a:rPr>
              <a:t>Trong bài </a:t>
            </a:r>
            <a:r>
              <a:rPr lang="en-US" sz="4800" b="1" i="1" dirty="0" smtClean="0">
                <a:solidFill>
                  <a:schemeClr val="lt1"/>
                </a:solidFill>
                <a:latin typeface="Arial" panose="020B0604020202020204" pitchFamily="34" charset="0"/>
                <a:ea typeface="Calibri"/>
                <a:cs typeface="Arial" panose="020B0604020202020204" pitchFamily="34" charset="0"/>
                <a:sym typeface="Calibri"/>
              </a:rPr>
              <a:t>“Con </a:t>
            </a:r>
            <a:r>
              <a:rPr lang="en-US" sz="4800" b="1" i="1" dirty="0" err="1" smtClean="0">
                <a:solidFill>
                  <a:schemeClr val="lt1"/>
                </a:solidFill>
                <a:latin typeface="Arial" panose="020B0604020202020204" pitchFamily="34" charset="0"/>
                <a:ea typeface="Calibri"/>
                <a:cs typeface="Arial" panose="020B0604020202020204" pitchFamily="34" charset="0"/>
                <a:sym typeface="Calibri"/>
              </a:rPr>
              <a:t>Rồng</a:t>
            </a:r>
            <a:r>
              <a:rPr lang="en-US" sz="4800" b="1" i="1" dirty="0" smtClean="0">
                <a:solidFill>
                  <a:schemeClr val="lt1"/>
                </a:solidFill>
                <a:latin typeface="Arial" panose="020B0604020202020204" pitchFamily="34" charset="0"/>
                <a:ea typeface="Calibri"/>
                <a:cs typeface="Arial" panose="020B0604020202020204" pitchFamily="34" charset="0"/>
                <a:sym typeface="Calibri"/>
              </a:rPr>
              <a:t> </a:t>
            </a:r>
            <a:r>
              <a:rPr lang="en-US" sz="4800" b="1" i="1" dirty="0" err="1" smtClean="0">
                <a:solidFill>
                  <a:schemeClr val="lt1"/>
                </a:solidFill>
                <a:latin typeface="Arial" panose="020B0604020202020204" pitchFamily="34" charset="0"/>
                <a:ea typeface="Calibri"/>
                <a:cs typeface="Arial" panose="020B0604020202020204" pitchFamily="34" charset="0"/>
                <a:sym typeface="Calibri"/>
              </a:rPr>
              <a:t>cháu</a:t>
            </a:r>
            <a:r>
              <a:rPr lang="en-US" sz="4800" b="1" i="1" dirty="0" smtClean="0">
                <a:solidFill>
                  <a:schemeClr val="lt1"/>
                </a:solidFill>
                <a:latin typeface="Arial" panose="020B0604020202020204" pitchFamily="34" charset="0"/>
                <a:ea typeface="Calibri"/>
                <a:cs typeface="Arial" panose="020B0604020202020204" pitchFamily="34" charset="0"/>
                <a:sym typeface="Calibri"/>
              </a:rPr>
              <a:t> </a:t>
            </a:r>
            <a:r>
              <a:rPr lang="en-US" sz="4800" b="1" i="1" dirty="0" err="1" smtClean="0">
                <a:solidFill>
                  <a:schemeClr val="lt1"/>
                </a:solidFill>
                <a:latin typeface="Arial" panose="020B0604020202020204" pitchFamily="34" charset="0"/>
                <a:ea typeface="Calibri"/>
                <a:cs typeface="Arial" panose="020B0604020202020204" pitchFamily="34" charset="0"/>
                <a:sym typeface="Calibri"/>
              </a:rPr>
              <a:t>Tiên</a:t>
            </a:r>
            <a:r>
              <a:rPr lang="en-US" sz="4800" b="1" i="1" dirty="0" smtClean="0">
                <a:solidFill>
                  <a:schemeClr val="lt1"/>
                </a:solidFill>
                <a:latin typeface="Arial" panose="020B0604020202020204" pitchFamily="34" charset="0"/>
                <a:ea typeface="Calibri"/>
                <a:cs typeface="Arial" panose="020B0604020202020204" pitchFamily="34" charset="0"/>
                <a:sym typeface="Calibri"/>
              </a:rPr>
              <a:t>”</a:t>
            </a:r>
            <a:r>
              <a:rPr lang="en-US" sz="4800" dirty="0" smtClean="0">
                <a:solidFill>
                  <a:schemeClr val="lt1"/>
                </a:solidFill>
                <a:latin typeface="Arial" panose="020B0604020202020204" pitchFamily="34" charset="0"/>
                <a:ea typeface="Calibri"/>
                <a:cs typeface="Arial" panose="020B0604020202020204" pitchFamily="34" charset="0"/>
                <a:sym typeface="Calibri"/>
              </a:rPr>
              <a:t>,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Âu</a:t>
            </a:r>
            <a:r>
              <a:rPr lang="en-US" sz="4800" dirty="0" smtClean="0">
                <a:solidFill>
                  <a:schemeClr val="lt1"/>
                </a:solidFill>
                <a:latin typeface="Arial" panose="020B0604020202020204" pitchFamily="34" charset="0"/>
                <a:ea typeface="Calibri"/>
                <a:cs typeface="Arial" panose="020B0604020202020204" pitchFamily="34" charset="0"/>
                <a:sym typeface="Calibri"/>
              </a:rPr>
              <a:t> Cơ sinh con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kì</a:t>
            </a:r>
            <a:r>
              <a:rPr lang="en-US" sz="4800" dirty="0" smtClean="0">
                <a:solidFill>
                  <a:schemeClr val="lt1"/>
                </a:solidFill>
                <a:latin typeface="Arial" panose="020B0604020202020204" pitchFamily="34" charset="0"/>
                <a:ea typeface="Calibri"/>
                <a:cs typeface="Arial" panose="020B0604020202020204" pitchFamily="34" charset="0"/>
                <a:sym typeface="Calibri"/>
              </a:rPr>
              <a:t>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lạ</a:t>
            </a:r>
            <a:r>
              <a:rPr lang="en-US" sz="4800" dirty="0" smtClean="0">
                <a:solidFill>
                  <a:schemeClr val="lt1"/>
                </a:solidFill>
                <a:latin typeface="Arial" panose="020B0604020202020204" pitchFamily="34" charset="0"/>
                <a:ea typeface="Calibri"/>
                <a:cs typeface="Arial" panose="020B0604020202020204" pitchFamily="34" charset="0"/>
                <a:sym typeface="Calibri"/>
              </a:rPr>
              <a:t> như thế nào?</a:t>
            </a:r>
            <a:endParaRPr sz="4800" b="1" i="1" dirty="0">
              <a:solidFill>
                <a:schemeClr val="lt1"/>
              </a:solidFill>
              <a:latin typeface="Arial" panose="020B0604020202020204" pitchFamily="34" charset="0"/>
              <a:ea typeface="Calibri"/>
              <a:cs typeface="Arial" panose="020B0604020202020204" pitchFamily="34" charset="0"/>
              <a:sym typeface="Calibri"/>
            </a:endParaRPr>
          </a:p>
        </p:txBody>
      </p:sp>
      <p:sp>
        <p:nvSpPr>
          <p:cNvPr id="119" name="Google Shape;119;p4"/>
          <p:cNvSpPr/>
          <p:nvPr/>
        </p:nvSpPr>
        <p:spPr>
          <a:xfrm>
            <a:off x="1169266" y="4653956"/>
            <a:ext cx="15949467" cy="3626800"/>
          </a:xfrm>
          <a:prstGeom prst="snip2DiagRect">
            <a:avLst>
              <a:gd name="adj1" fmla="val 0"/>
              <a:gd name="adj2" fmla="val 16667"/>
            </a:avLst>
          </a:prstGeom>
          <a:solidFill>
            <a:schemeClr val="lt1"/>
          </a:solidFill>
          <a:ln w="25400" cap="flat" cmpd="sng">
            <a:solidFill>
              <a:schemeClr val="accent5"/>
            </a:solidFill>
            <a:prstDash val="solid"/>
            <a:round/>
            <a:headEnd type="none" w="sm" len="sm"/>
            <a:tailEnd type="none" w="sm" len="sm"/>
          </a:ln>
        </p:spPr>
        <p:txBody>
          <a:bodyPr spcFirstLastPara="1" wrap="square" lIns="182850" tIns="91400" rIns="182850" bIns="91400" anchor="ctr" anchorCtr="0">
            <a:noAutofit/>
          </a:bodyPr>
          <a:lstStyle/>
          <a:p>
            <a:pPr marL="685800" indent="-685800" algn="just">
              <a:lnSpc>
                <a:spcPct val="150000"/>
              </a:lnSpc>
              <a:buFont typeface="Symbol" panose="05050102010706020507" pitchFamily="18" charset="2"/>
              <a:buChar char="Þ"/>
            </a:pPr>
            <a:r>
              <a:rPr lang="en-US" sz="4800" dirty="0" err="1" smtClean="0">
                <a:solidFill>
                  <a:schemeClr val="dk1"/>
                </a:solidFill>
                <a:latin typeface="Arial" panose="020B0604020202020204" pitchFamily="34" charset="0"/>
                <a:ea typeface="Calibri"/>
                <a:cs typeface="Arial" panose="020B0604020202020204" pitchFamily="34" charset="0"/>
                <a:sym typeface="Calibri"/>
              </a:rPr>
              <a:t>Nàng</a:t>
            </a:r>
            <a:r>
              <a:rPr lang="en-US" sz="4800" dirty="0" smtClean="0">
                <a:solidFill>
                  <a:schemeClr val="dk1"/>
                </a:solidFill>
                <a:latin typeface="Arial" panose="020B0604020202020204" pitchFamily="34" charset="0"/>
                <a:ea typeface="Calibri"/>
                <a:cs typeface="Arial" panose="020B0604020202020204" pitchFamily="34" charset="0"/>
                <a:sym typeface="Calibri"/>
              </a:rPr>
              <a:t> sinh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ra</a:t>
            </a:r>
            <a:r>
              <a:rPr lang="en-US" sz="4800" dirty="0" smtClean="0">
                <a:solidFill>
                  <a:schemeClr val="dk1"/>
                </a:solidFill>
                <a:latin typeface="Arial" panose="020B0604020202020204" pitchFamily="34" charset="0"/>
                <a:ea typeface="Calibri"/>
                <a:cs typeface="Arial" panose="020B0604020202020204" pitchFamily="34" charset="0"/>
                <a:sym typeface="Calibri"/>
              </a:rPr>
              <a:t> một cái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bọc</a:t>
            </a:r>
            <a:r>
              <a:rPr lang="en-US" sz="4800" dirty="0" smtClean="0">
                <a:solidFill>
                  <a:schemeClr val="dk1"/>
                </a:solidFill>
                <a:latin typeface="Arial" panose="020B0604020202020204" pitchFamily="34" charset="0"/>
                <a:ea typeface="Calibri"/>
                <a:cs typeface="Arial" panose="020B0604020202020204" pitchFamily="34" charset="0"/>
                <a:sym typeface="Calibri"/>
              </a:rPr>
              <a: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trăm</a:t>
            </a:r>
            <a:r>
              <a:rPr lang="en-US" sz="4800" dirty="0" smtClean="0">
                <a:solidFill>
                  <a:schemeClr val="dk1"/>
                </a:solidFill>
                <a:latin typeface="Arial" panose="020B0604020202020204" pitchFamily="34" charset="0"/>
                <a:ea typeface="Calibri"/>
                <a:cs typeface="Arial" panose="020B0604020202020204" pitchFamily="34" charset="0"/>
                <a:sym typeface="Calibri"/>
              </a:rPr>
              <a: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trứng</a:t>
            </a:r>
            <a:r>
              <a:rPr lang="en-US" sz="4800" dirty="0" smtClean="0">
                <a:solidFill>
                  <a:schemeClr val="dk1"/>
                </a:solidFill>
                <a:latin typeface="Arial" panose="020B0604020202020204" pitchFamily="34" charset="0"/>
                <a:ea typeface="Calibri"/>
                <a:cs typeface="Arial" panose="020B0604020202020204" pitchFamily="34" charset="0"/>
                <a:sym typeface="Calibri"/>
              </a:rPr>
              <a: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nở</a:t>
            </a:r>
            <a:r>
              <a:rPr lang="en-US" sz="4800" dirty="0" smtClean="0">
                <a:solidFill>
                  <a:schemeClr val="dk1"/>
                </a:solidFill>
                <a:latin typeface="Arial" panose="020B0604020202020204" pitchFamily="34" charset="0"/>
                <a:ea typeface="Calibri"/>
                <a:cs typeface="Arial" panose="020B0604020202020204" pitchFamily="34" charset="0"/>
                <a:sym typeface="Calibri"/>
              </a:rPr>
              <a: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ra</a:t>
            </a:r>
            <a:r>
              <a:rPr lang="en-US" sz="4800" dirty="0" smtClean="0">
                <a:solidFill>
                  <a:schemeClr val="dk1"/>
                </a:solidFill>
                <a:latin typeface="Arial" panose="020B0604020202020204" pitchFamily="34" charset="0"/>
                <a:ea typeface="Calibri"/>
                <a:cs typeface="Arial" panose="020B0604020202020204" pitchFamily="34" charset="0"/>
                <a:sym typeface="Calibri"/>
              </a:rPr>
              <a:t> một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trăm</a:t>
            </a:r>
            <a:r>
              <a:rPr lang="en-US" sz="4800" dirty="0" smtClean="0">
                <a:solidFill>
                  <a:schemeClr val="dk1"/>
                </a:solidFill>
                <a:latin typeface="Arial" panose="020B0604020202020204" pitchFamily="34" charset="0"/>
                <a:ea typeface="Calibri"/>
                <a:cs typeface="Arial" panose="020B0604020202020204" pitchFamily="34" charset="0"/>
                <a:sym typeface="Calibri"/>
              </a:rPr>
              <a:t> người con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lớn</a:t>
            </a:r>
            <a:r>
              <a:rPr lang="en-US" sz="4800" dirty="0" smtClean="0">
                <a:solidFill>
                  <a:schemeClr val="dk1"/>
                </a:solidFill>
                <a:latin typeface="Arial" panose="020B0604020202020204" pitchFamily="34" charset="0"/>
                <a:ea typeface="Calibri"/>
                <a:cs typeface="Arial" panose="020B0604020202020204" pitchFamily="34" charset="0"/>
                <a:sym typeface="Calibri"/>
              </a:rPr>
              <a:t> nhanh như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thổi</a:t>
            </a:r>
            <a:r>
              <a:rPr lang="en-US" sz="4800" dirty="0" smtClean="0">
                <a:solidFill>
                  <a:schemeClr val="dk1"/>
                </a:solidFill>
                <a:latin typeface="Arial" panose="020B0604020202020204" pitchFamily="34" charset="0"/>
                <a:ea typeface="Calibri"/>
                <a:cs typeface="Arial" panose="020B0604020202020204" pitchFamily="34" charset="0"/>
                <a:sym typeface="Calibri"/>
              </a:rPr>
              <a: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khỏe</a:t>
            </a:r>
            <a:r>
              <a:rPr lang="en-US" sz="4800" dirty="0" smtClean="0">
                <a:solidFill>
                  <a:schemeClr val="dk1"/>
                </a:solidFill>
                <a:latin typeface="Arial" panose="020B0604020202020204" pitchFamily="34" charset="0"/>
                <a:ea typeface="Calibri"/>
                <a:cs typeface="Arial" panose="020B0604020202020204" pitchFamily="34" charset="0"/>
                <a:sym typeface="Calibri"/>
              </a:rPr>
              <a: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mạnh</a:t>
            </a:r>
            <a:r>
              <a:rPr lang="en-US" sz="4800" dirty="0" smtClean="0">
                <a:solidFill>
                  <a:schemeClr val="dk1"/>
                </a:solidFill>
                <a:latin typeface="Arial" panose="020B0604020202020204" pitchFamily="34" charset="0"/>
                <a:ea typeface="Calibri"/>
                <a:cs typeface="Arial" panose="020B0604020202020204" pitchFamily="34" charset="0"/>
                <a:sym typeface="Calibri"/>
              </a:rPr>
              <a:t> như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thần</a:t>
            </a:r>
            <a:r>
              <a:rPr lang="en-US" sz="4800" dirty="0" smtClean="0">
                <a:solidFill>
                  <a:schemeClr val="dk1"/>
                </a:solidFill>
                <a:latin typeface="Arial" panose="020B0604020202020204" pitchFamily="34" charset="0"/>
                <a:ea typeface="Calibri"/>
                <a:cs typeface="Arial" panose="020B0604020202020204" pitchFamily="34" charset="0"/>
                <a:sym typeface="Calibri"/>
              </a:rPr>
              <a:t>.</a:t>
            </a:r>
          </a:p>
        </p:txBody>
      </p:sp>
      <p:pic>
        <p:nvPicPr>
          <p:cNvPr id="120" name="Google Shape;120;p4"/>
          <p:cNvPicPr preferRelativeResize="0"/>
          <p:nvPr/>
        </p:nvPicPr>
        <p:blipFill rotWithShape="1">
          <a:blip r:embed="rId4">
            <a:alphaModFix/>
          </a:blip>
          <a:srcRect/>
          <a:stretch/>
        </p:blipFill>
        <p:spPr>
          <a:xfrm>
            <a:off x="17033016" y="-2777380"/>
            <a:ext cx="1616040" cy="1616040"/>
          </a:xfrm>
          <a:prstGeom prst="rect">
            <a:avLst/>
          </a:prstGeom>
          <a:noFill/>
          <a:ln>
            <a:noFill/>
          </a:ln>
        </p:spPr>
      </p:pic>
      <p:pic>
        <p:nvPicPr>
          <p:cNvPr id="121" name="Google Shape;121;p4">
            <a:hlinkClick r:id="rId5" action="ppaction://hlinksldjump"/>
          </p:cNvPr>
          <p:cNvPicPr preferRelativeResize="0"/>
          <p:nvPr/>
        </p:nvPicPr>
        <p:blipFill rotWithShape="1">
          <a:blip r:embed="rId6">
            <a:alphaModFix/>
          </a:blip>
          <a:srcRect/>
          <a:stretch/>
        </p:blipFill>
        <p:spPr>
          <a:xfrm>
            <a:off x="14812422" y="8800011"/>
            <a:ext cx="3616648" cy="1486990"/>
          </a:xfrm>
          <a:prstGeom prst="rect">
            <a:avLst/>
          </a:prstGeom>
          <a:noFill/>
          <a:ln>
            <a:noFill/>
          </a:ln>
        </p:spPr>
      </p:pic>
    </p:spTree>
    <p:extLst>
      <p:ext uri="{BB962C8B-B14F-4D97-AF65-F5344CB8AC3E}">
        <p14:creationId xmlns:p14="http://schemas.microsoft.com/office/powerpoint/2010/main" val="30205301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9"/>
                                        </p:tgtEl>
                                        <p:attrNameLst>
                                          <p:attrName>style.visibility</p:attrName>
                                        </p:attrNameLst>
                                      </p:cBhvr>
                                      <p:to>
                                        <p:strVal val="visible"/>
                                      </p:to>
                                    </p:set>
                                    <p:anim calcmode="lin" valueType="num">
                                      <p:cBhvr additive="base">
                                        <p:cTn id="12" dur="500"/>
                                        <p:tgtEl>
                                          <p:spTgt spid="1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2000"/>
            <a:lum/>
          </a:blip>
          <a:srcRect/>
          <a:stretch>
            <a:fillRect t="-6000" b="-6000"/>
          </a:stretch>
        </a:blipFill>
        <a:effectLst/>
      </p:bgPr>
    </p:bg>
    <p:spTree>
      <p:nvGrpSpPr>
        <p:cNvPr id="1" name="Shape 117"/>
        <p:cNvGrpSpPr/>
        <p:nvPr/>
      </p:nvGrpSpPr>
      <p:grpSpPr>
        <a:xfrm>
          <a:off x="0" y="0"/>
          <a:ext cx="0" cy="0"/>
          <a:chOff x="0" y="0"/>
          <a:chExt cx="0" cy="0"/>
        </a:xfrm>
      </p:grpSpPr>
      <p:sp>
        <p:nvSpPr>
          <p:cNvPr id="118" name="Google Shape;118;p4"/>
          <p:cNvSpPr/>
          <p:nvPr/>
        </p:nvSpPr>
        <p:spPr>
          <a:xfrm>
            <a:off x="935088" y="665312"/>
            <a:ext cx="16417824" cy="3411388"/>
          </a:xfrm>
          <a:prstGeom prst="horizontalScroll">
            <a:avLst>
              <a:gd name="adj" fmla="val 12500"/>
            </a:avLst>
          </a:prstGeom>
          <a:solidFill>
            <a:srgbClr val="538CD5"/>
          </a:solidFill>
          <a:ln w="25400" cap="flat" cmpd="sng">
            <a:solidFill>
              <a:schemeClr val="dk1"/>
            </a:solidFill>
            <a:prstDash val="solid"/>
            <a:round/>
            <a:headEnd type="none" w="sm" len="sm"/>
            <a:tailEnd type="none" w="sm" len="sm"/>
          </a:ln>
        </p:spPr>
        <p:txBody>
          <a:bodyPr spcFirstLastPara="1" wrap="square" lIns="182850" tIns="91400" rIns="182850" bIns="91400" anchor="ctr" anchorCtr="0">
            <a:noAutofit/>
          </a:bodyPr>
          <a:lstStyle/>
          <a:p>
            <a:pPr algn="just">
              <a:lnSpc>
                <a:spcPct val="150000"/>
              </a:lnSpc>
            </a:pPr>
            <a:r>
              <a:rPr lang="en-US" sz="4800" dirty="0" smtClean="0">
                <a:solidFill>
                  <a:schemeClr val="lt1"/>
                </a:solidFill>
                <a:latin typeface="Arial" panose="020B0604020202020204" pitchFamily="34" charset="0"/>
                <a:ea typeface="Calibri"/>
                <a:cs typeface="Arial" panose="020B0604020202020204" pitchFamily="34" charset="0"/>
                <a:sym typeface="Calibri"/>
              </a:rPr>
              <a:t>Trong bài </a:t>
            </a:r>
            <a:r>
              <a:rPr lang="en-US" sz="4800" b="1" i="1" dirty="0" smtClean="0">
                <a:solidFill>
                  <a:schemeClr val="lt1"/>
                </a:solidFill>
                <a:latin typeface="Arial" panose="020B0604020202020204" pitchFamily="34" charset="0"/>
                <a:ea typeface="Calibri"/>
                <a:cs typeface="Arial" panose="020B0604020202020204" pitchFamily="34" charset="0"/>
                <a:sym typeface="Calibri"/>
              </a:rPr>
              <a:t>“Con </a:t>
            </a:r>
            <a:r>
              <a:rPr lang="en-US" sz="4800" b="1" i="1" dirty="0" err="1" smtClean="0">
                <a:solidFill>
                  <a:schemeClr val="lt1"/>
                </a:solidFill>
                <a:latin typeface="Arial" panose="020B0604020202020204" pitchFamily="34" charset="0"/>
                <a:ea typeface="Calibri"/>
                <a:cs typeface="Arial" panose="020B0604020202020204" pitchFamily="34" charset="0"/>
                <a:sym typeface="Calibri"/>
              </a:rPr>
              <a:t>Rồng</a:t>
            </a:r>
            <a:r>
              <a:rPr lang="en-US" sz="4800" b="1" i="1" dirty="0" smtClean="0">
                <a:solidFill>
                  <a:schemeClr val="lt1"/>
                </a:solidFill>
                <a:latin typeface="Arial" panose="020B0604020202020204" pitchFamily="34" charset="0"/>
                <a:ea typeface="Calibri"/>
                <a:cs typeface="Arial" panose="020B0604020202020204" pitchFamily="34" charset="0"/>
                <a:sym typeface="Calibri"/>
              </a:rPr>
              <a:t> </a:t>
            </a:r>
            <a:r>
              <a:rPr lang="en-US" sz="4800" b="1" i="1" dirty="0" err="1" smtClean="0">
                <a:solidFill>
                  <a:schemeClr val="lt1"/>
                </a:solidFill>
                <a:latin typeface="Arial" panose="020B0604020202020204" pitchFamily="34" charset="0"/>
                <a:ea typeface="Calibri"/>
                <a:cs typeface="Arial" panose="020B0604020202020204" pitchFamily="34" charset="0"/>
                <a:sym typeface="Calibri"/>
              </a:rPr>
              <a:t>cháu</a:t>
            </a:r>
            <a:r>
              <a:rPr lang="en-US" sz="4800" b="1" i="1" dirty="0" smtClean="0">
                <a:solidFill>
                  <a:schemeClr val="lt1"/>
                </a:solidFill>
                <a:latin typeface="Arial" panose="020B0604020202020204" pitchFamily="34" charset="0"/>
                <a:ea typeface="Calibri"/>
                <a:cs typeface="Arial" panose="020B0604020202020204" pitchFamily="34" charset="0"/>
                <a:sym typeface="Calibri"/>
              </a:rPr>
              <a:t> </a:t>
            </a:r>
            <a:r>
              <a:rPr lang="en-US" sz="4800" b="1" i="1" dirty="0" err="1" smtClean="0">
                <a:solidFill>
                  <a:schemeClr val="lt1"/>
                </a:solidFill>
                <a:latin typeface="Arial" panose="020B0604020202020204" pitchFamily="34" charset="0"/>
                <a:ea typeface="Calibri"/>
                <a:cs typeface="Arial" panose="020B0604020202020204" pitchFamily="34" charset="0"/>
                <a:sym typeface="Calibri"/>
              </a:rPr>
              <a:t>Tiên</a:t>
            </a:r>
            <a:r>
              <a:rPr lang="en-US" sz="4800" b="1" i="1" dirty="0" smtClean="0">
                <a:solidFill>
                  <a:schemeClr val="lt1"/>
                </a:solidFill>
                <a:latin typeface="Arial" panose="020B0604020202020204" pitchFamily="34" charset="0"/>
                <a:ea typeface="Calibri"/>
                <a:cs typeface="Arial" panose="020B0604020202020204" pitchFamily="34" charset="0"/>
                <a:sym typeface="Calibri"/>
              </a:rPr>
              <a:t>”</a:t>
            </a:r>
            <a:r>
              <a:rPr lang="en-US" sz="4800" dirty="0" smtClean="0">
                <a:solidFill>
                  <a:schemeClr val="lt1"/>
                </a:solidFill>
                <a:latin typeface="Arial" panose="020B0604020202020204" pitchFamily="34" charset="0"/>
                <a:ea typeface="Calibri"/>
                <a:cs typeface="Arial" panose="020B0604020202020204" pitchFamily="34" charset="0"/>
                <a:sym typeface="Calibri"/>
              </a:rPr>
              <a:t>,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vị</a:t>
            </a:r>
            <a:r>
              <a:rPr lang="en-US" sz="4800" dirty="0" smtClean="0">
                <a:solidFill>
                  <a:schemeClr val="lt1"/>
                </a:solidFill>
                <a:latin typeface="Arial" panose="020B0604020202020204" pitchFamily="34" charset="0"/>
                <a:ea typeface="Calibri"/>
                <a:cs typeface="Arial" panose="020B0604020202020204" pitchFamily="34" charset="0"/>
                <a:sym typeface="Calibri"/>
              </a:rPr>
              <a:t>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vua</a:t>
            </a:r>
            <a:r>
              <a:rPr lang="en-US" sz="4800" dirty="0" smtClean="0">
                <a:solidFill>
                  <a:schemeClr val="lt1"/>
                </a:solidFill>
                <a:latin typeface="Arial" panose="020B0604020202020204" pitchFamily="34" charset="0"/>
                <a:ea typeface="Calibri"/>
                <a:cs typeface="Arial" panose="020B0604020202020204" pitchFamily="34" charset="0"/>
                <a:sym typeface="Calibri"/>
              </a:rPr>
              <a:t> đầu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tiên</a:t>
            </a:r>
            <a:r>
              <a:rPr lang="en-US" sz="4800" dirty="0" smtClean="0">
                <a:solidFill>
                  <a:schemeClr val="lt1"/>
                </a:solidFill>
                <a:latin typeface="Arial" panose="020B0604020202020204" pitchFamily="34" charset="0"/>
                <a:ea typeface="Calibri"/>
                <a:cs typeface="Arial" panose="020B0604020202020204" pitchFamily="34" charset="0"/>
                <a:sym typeface="Calibri"/>
              </a:rPr>
              <a:t>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lập</a:t>
            </a:r>
            <a:r>
              <a:rPr lang="en-US" sz="4800" dirty="0" smtClean="0">
                <a:solidFill>
                  <a:schemeClr val="lt1"/>
                </a:solidFill>
                <a:latin typeface="Arial" panose="020B0604020202020204" pitchFamily="34" charset="0"/>
                <a:ea typeface="Calibri"/>
                <a:cs typeface="Arial" panose="020B0604020202020204" pitchFamily="34" charset="0"/>
                <a:sym typeface="Calibri"/>
              </a:rPr>
              <a:t>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ra</a:t>
            </a:r>
            <a:r>
              <a:rPr lang="en-US" sz="4800" dirty="0" smtClean="0">
                <a:solidFill>
                  <a:schemeClr val="lt1"/>
                </a:solidFill>
                <a:latin typeface="Arial" panose="020B0604020202020204" pitchFamily="34" charset="0"/>
                <a:ea typeface="Calibri"/>
                <a:cs typeface="Arial" panose="020B0604020202020204" pitchFamily="34" charset="0"/>
                <a:sym typeface="Calibri"/>
              </a:rPr>
              <a:t>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nước</a:t>
            </a:r>
            <a:r>
              <a:rPr lang="en-US" sz="4800" dirty="0" smtClean="0">
                <a:solidFill>
                  <a:schemeClr val="lt1"/>
                </a:solidFill>
                <a:latin typeface="Arial" panose="020B0604020202020204" pitchFamily="34" charset="0"/>
                <a:ea typeface="Calibri"/>
                <a:cs typeface="Arial" panose="020B0604020202020204" pitchFamily="34" charset="0"/>
                <a:sym typeface="Calibri"/>
              </a:rPr>
              <a:t> ta là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ai</a:t>
            </a:r>
            <a:r>
              <a:rPr lang="en-US" sz="4800" dirty="0" smtClean="0">
                <a:solidFill>
                  <a:schemeClr val="lt1"/>
                </a:solidFill>
                <a:latin typeface="Arial" panose="020B0604020202020204" pitchFamily="34" charset="0"/>
                <a:ea typeface="Calibri"/>
                <a:cs typeface="Arial" panose="020B0604020202020204" pitchFamily="34" charset="0"/>
                <a:sym typeface="Calibri"/>
              </a:rPr>
              <a:t>?</a:t>
            </a:r>
            <a:endParaRPr sz="4800" b="1" i="1" dirty="0">
              <a:solidFill>
                <a:schemeClr val="lt1"/>
              </a:solidFill>
              <a:latin typeface="Arial" panose="020B0604020202020204" pitchFamily="34" charset="0"/>
              <a:ea typeface="Calibri"/>
              <a:cs typeface="Arial" panose="020B0604020202020204" pitchFamily="34" charset="0"/>
              <a:sym typeface="Calibri"/>
            </a:endParaRPr>
          </a:p>
        </p:txBody>
      </p:sp>
      <p:sp>
        <p:nvSpPr>
          <p:cNvPr id="119" name="Google Shape;119;p4"/>
          <p:cNvSpPr/>
          <p:nvPr/>
        </p:nvSpPr>
        <p:spPr>
          <a:xfrm>
            <a:off x="1169266" y="4653956"/>
            <a:ext cx="15949467" cy="3626800"/>
          </a:xfrm>
          <a:prstGeom prst="snip2DiagRect">
            <a:avLst>
              <a:gd name="adj1" fmla="val 0"/>
              <a:gd name="adj2" fmla="val 16667"/>
            </a:avLst>
          </a:prstGeom>
          <a:solidFill>
            <a:schemeClr val="lt1"/>
          </a:solidFill>
          <a:ln w="25400" cap="flat" cmpd="sng">
            <a:solidFill>
              <a:schemeClr val="accent5"/>
            </a:solidFill>
            <a:prstDash val="solid"/>
            <a:round/>
            <a:headEnd type="none" w="sm" len="sm"/>
            <a:tailEnd type="none" w="sm" len="sm"/>
          </a:ln>
        </p:spPr>
        <p:txBody>
          <a:bodyPr spcFirstLastPara="1" wrap="square" lIns="182850" tIns="91400" rIns="182850" bIns="91400" anchor="ctr" anchorCtr="0">
            <a:noAutofit/>
          </a:bodyPr>
          <a:lstStyle/>
          <a:p>
            <a:pPr marL="685800" indent="-685800" algn="just">
              <a:lnSpc>
                <a:spcPct val="150000"/>
              </a:lnSpc>
              <a:buFont typeface="Symbol" panose="05050102010706020507" pitchFamily="18" charset="2"/>
              <a:buChar char="Þ"/>
            </a:pPr>
            <a:r>
              <a:rPr lang="en-US" sz="4800" dirty="0" err="1" smtClean="0">
                <a:solidFill>
                  <a:schemeClr val="dk1"/>
                </a:solidFill>
                <a:latin typeface="Arial" panose="020B0604020202020204" pitchFamily="34" charset="0"/>
                <a:ea typeface="Calibri"/>
                <a:cs typeface="Arial" panose="020B0604020202020204" pitchFamily="34" charset="0"/>
                <a:sym typeface="Calibri"/>
              </a:rPr>
              <a:t>Vị</a:t>
            </a:r>
            <a:r>
              <a:rPr lang="en-US" sz="4800" dirty="0" smtClean="0">
                <a:solidFill>
                  <a:schemeClr val="dk1"/>
                </a:solidFill>
                <a:latin typeface="Arial" panose="020B0604020202020204" pitchFamily="34" charset="0"/>
                <a:ea typeface="Calibri"/>
                <a:cs typeface="Arial" panose="020B0604020202020204" pitchFamily="34" charset="0"/>
                <a:sym typeface="Calibri"/>
              </a:rPr>
              <a: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vua</a:t>
            </a:r>
            <a:r>
              <a:rPr lang="en-US" sz="4800" dirty="0" smtClean="0">
                <a:solidFill>
                  <a:schemeClr val="dk1"/>
                </a:solidFill>
                <a:latin typeface="Arial" panose="020B0604020202020204" pitchFamily="34" charset="0"/>
                <a:ea typeface="Calibri"/>
                <a:cs typeface="Arial" panose="020B0604020202020204" pitchFamily="34" charset="0"/>
                <a:sym typeface="Calibri"/>
              </a:rPr>
              <a:t> đầu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tiên</a:t>
            </a:r>
            <a:r>
              <a:rPr lang="en-US" sz="4800" dirty="0" smtClean="0">
                <a:solidFill>
                  <a:schemeClr val="dk1"/>
                </a:solidFill>
                <a:latin typeface="Arial" panose="020B0604020202020204" pitchFamily="34" charset="0"/>
                <a:ea typeface="Calibri"/>
                <a:cs typeface="Arial" panose="020B0604020202020204" pitchFamily="34" charset="0"/>
                <a:sym typeface="Calibri"/>
              </a:rPr>
              <a:t> là con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trai</a:t>
            </a:r>
            <a:r>
              <a:rPr lang="en-US" sz="4800" dirty="0" smtClean="0">
                <a:solidFill>
                  <a:schemeClr val="dk1"/>
                </a:solidFill>
                <a:latin typeface="Arial" panose="020B0604020202020204" pitchFamily="34" charset="0"/>
                <a:ea typeface="Calibri"/>
                <a:cs typeface="Arial" panose="020B0604020202020204" pitchFamily="34" charset="0"/>
                <a:sym typeface="Calibri"/>
              </a:rPr>
              <a: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trưởng</a:t>
            </a:r>
            <a:r>
              <a:rPr lang="en-US" sz="4800" dirty="0" smtClean="0">
                <a:solidFill>
                  <a:schemeClr val="dk1"/>
                </a:solidFill>
                <a:latin typeface="Arial" panose="020B0604020202020204" pitchFamily="34" charset="0"/>
                <a:ea typeface="Calibri"/>
                <a:cs typeface="Arial" panose="020B0604020202020204" pitchFamily="34" charset="0"/>
                <a:sym typeface="Calibri"/>
              </a:rPr>
              <a:t> của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Âu</a:t>
            </a:r>
            <a:r>
              <a:rPr lang="en-US" sz="4800" dirty="0" smtClean="0">
                <a:solidFill>
                  <a:schemeClr val="dk1"/>
                </a:solidFill>
                <a:latin typeface="Arial" panose="020B0604020202020204" pitchFamily="34" charset="0"/>
                <a:ea typeface="Calibri"/>
                <a:cs typeface="Arial" panose="020B0604020202020204" pitchFamily="34" charset="0"/>
                <a:sym typeface="Calibri"/>
              </a:rPr>
              <a:t> Cơ, lấy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hiệu</a:t>
            </a:r>
            <a:r>
              <a:rPr lang="en-US" sz="4800" dirty="0" smtClean="0">
                <a:solidFill>
                  <a:schemeClr val="dk1"/>
                </a:solidFill>
                <a:latin typeface="Arial" panose="020B0604020202020204" pitchFamily="34" charset="0"/>
                <a:ea typeface="Calibri"/>
                <a:cs typeface="Arial" panose="020B0604020202020204" pitchFamily="34" charset="0"/>
                <a:sym typeface="Calibri"/>
              </a:rPr>
              <a:t> là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Hùng</a:t>
            </a:r>
            <a:r>
              <a:rPr lang="en-US" sz="4800" dirty="0" smtClean="0">
                <a:solidFill>
                  <a:schemeClr val="dk1"/>
                </a:solidFill>
                <a:latin typeface="Arial" panose="020B0604020202020204" pitchFamily="34" charset="0"/>
                <a:ea typeface="Calibri"/>
                <a:cs typeface="Arial" panose="020B0604020202020204" pitchFamily="34" charset="0"/>
                <a:sym typeface="Calibri"/>
              </a:rPr>
              <a: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Vương</a:t>
            </a:r>
            <a:r>
              <a:rPr lang="en-US" sz="4800" dirty="0" smtClean="0">
                <a:solidFill>
                  <a:schemeClr val="dk1"/>
                </a:solidFill>
                <a:latin typeface="Arial" panose="020B0604020202020204" pitchFamily="34" charset="0"/>
                <a:ea typeface="Calibri"/>
                <a:cs typeface="Arial" panose="020B0604020202020204" pitchFamily="34" charset="0"/>
                <a:sym typeface="Calibri"/>
              </a:rPr>
              <a:t>, đóng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đô</a:t>
            </a:r>
            <a:r>
              <a:rPr lang="en-US" sz="4800" dirty="0" smtClean="0">
                <a:solidFill>
                  <a:schemeClr val="dk1"/>
                </a:solidFill>
                <a:latin typeface="Arial" panose="020B0604020202020204" pitchFamily="34" charset="0"/>
                <a:ea typeface="Calibri"/>
                <a:cs typeface="Arial" panose="020B0604020202020204" pitchFamily="34" charset="0"/>
                <a:sym typeface="Calibri"/>
              </a:rPr>
              <a:t> ở đất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Phong</a:t>
            </a:r>
            <a:r>
              <a:rPr lang="en-US" sz="4800" dirty="0" smtClean="0">
                <a:solidFill>
                  <a:schemeClr val="dk1"/>
                </a:solidFill>
                <a:latin typeface="Arial" panose="020B0604020202020204" pitchFamily="34" charset="0"/>
                <a:ea typeface="Calibri"/>
                <a:cs typeface="Arial" panose="020B0604020202020204" pitchFamily="34" charset="0"/>
                <a:sym typeface="Calibri"/>
              </a:rPr>
              <a: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Châu</a:t>
            </a:r>
            <a:r>
              <a:rPr lang="en-US" sz="4800" dirty="0" smtClean="0">
                <a:solidFill>
                  <a:schemeClr val="dk1"/>
                </a:solidFill>
                <a:latin typeface="Arial" panose="020B0604020202020204" pitchFamily="34" charset="0"/>
                <a:ea typeface="Calibri"/>
                <a:cs typeface="Arial" panose="020B0604020202020204" pitchFamily="34" charset="0"/>
                <a:sym typeface="Calibri"/>
              </a:rPr>
              <a:t>.</a:t>
            </a:r>
          </a:p>
        </p:txBody>
      </p:sp>
      <p:pic>
        <p:nvPicPr>
          <p:cNvPr id="120" name="Google Shape;120;p4"/>
          <p:cNvPicPr preferRelativeResize="0"/>
          <p:nvPr/>
        </p:nvPicPr>
        <p:blipFill rotWithShape="1">
          <a:blip r:embed="rId4">
            <a:alphaModFix/>
          </a:blip>
          <a:srcRect/>
          <a:stretch/>
        </p:blipFill>
        <p:spPr>
          <a:xfrm>
            <a:off x="17033016" y="-2777380"/>
            <a:ext cx="1616040" cy="1616040"/>
          </a:xfrm>
          <a:prstGeom prst="rect">
            <a:avLst/>
          </a:prstGeom>
          <a:noFill/>
          <a:ln>
            <a:noFill/>
          </a:ln>
        </p:spPr>
      </p:pic>
      <p:pic>
        <p:nvPicPr>
          <p:cNvPr id="121" name="Google Shape;121;p4">
            <a:hlinkClick r:id="rId5" action="ppaction://hlinksldjump"/>
          </p:cNvPr>
          <p:cNvPicPr preferRelativeResize="0"/>
          <p:nvPr/>
        </p:nvPicPr>
        <p:blipFill rotWithShape="1">
          <a:blip r:embed="rId6">
            <a:alphaModFix/>
          </a:blip>
          <a:srcRect/>
          <a:stretch/>
        </p:blipFill>
        <p:spPr>
          <a:xfrm>
            <a:off x="14812422" y="8800011"/>
            <a:ext cx="3616648" cy="1486990"/>
          </a:xfrm>
          <a:prstGeom prst="rect">
            <a:avLst/>
          </a:prstGeom>
          <a:noFill/>
          <a:ln>
            <a:noFill/>
          </a:ln>
        </p:spPr>
      </p:pic>
    </p:spTree>
    <p:extLst>
      <p:ext uri="{BB962C8B-B14F-4D97-AF65-F5344CB8AC3E}">
        <p14:creationId xmlns:p14="http://schemas.microsoft.com/office/powerpoint/2010/main" val="11349076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9"/>
                                        </p:tgtEl>
                                        <p:attrNameLst>
                                          <p:attrName>style.visibility</p:attrName>
                                        </p:attrNameLst>
                                      </p:cBhvr>
                                      <p:to>
                                        <p:strVal val="visible"/>
                                      </p:to>
                                    </p:set>
                                    <p:anim calcmode="lin" valueType="num">
                                      <p:cBhvr additive="base">
                                        <p:cTn id="12" dur="500"/>
                                        <p:tgtEl>
                                          <p:spTgt spid="1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2000"/>
            <a:lum/>
          </a:blip>
          <a:srcRect/>
          <a:stretch>
            <a:fillRect t="-6000" b="-6000"/>
          </a:stretch>
        </a:blipFill>
        <a:effectLst/>
      </p:bgPr>
    </p:bg>
    <p:spTree>
      <p:nvGrpSpPr>
        <p:cNvPr id="1" name="Shape 117"/>
        <p:cNvGrpSpPr/>
        <p:nvPr/>
      </p:nvGrpSpPr>
      <p:grpSpPr>
        <a:xfrm>
          <a:off x="0" y="0"/>
          <a:ext cx="0" cy="0"/>
          <a:chOff x="0" y="0"/>
          <a:chExt cx="0" cy="0"/>
        </a:xfrm>
      </p:grpSpPr>
      <p:sp>
        <p:nvSpPr>
          <p:cNvPr id="118" name="Google Shape;118;p4"/>
          <p:cNvSpPr/>
          <p:nvPr/>
        </p:nvSpPr>
        <p:spPr>
          <a:xfrm>
            <a:off x="935088" y="665312"/>
            <a:ext cx="16417824" cy="3411388"/>
          </a:xfrm>
          <a:prstGeom prst="horizontalScroll">
            <a:avLst>
              <a:gd name="adj" fmla="val 12500"/>
            </a:avLst>
          </a:prstGeom>
          <a:solidFill>
            <a:srgbClr val="538CD5"/>
          </a:solidFill>
          <a:ln w="25400" cap="flat" cmpd="sng">
            <a:solidFill>
              <a:schemeClr val="dk1"/>
            </a:solidFill>
            <a:prstDash val="solid"/>
            <a:round/>
            <a:headEnd type="none" w="sm" len="sm"/>
            <a:tailEnd type="none" w="sm" len="sm"/>
          </a:ln>
        </p:spPr>
        <p:txBody>
          <a:bodyPr spcFirstLastPara="1" wrap="square" lIns="182850" tIns="91400" rIns="182850" bIns="91400" anchor="ctr" anchorCtr="0">
            <a:noAutofit/>
          </a:bodyPr>
          <a:lstStyle/>
          <a:p>
            <a:pPr algn="just">
              <a:lnSpc>
                <a:spcPct val="150000"/>
              </a:lnSpc>
            </a:pPr>
            <a:r>
              <a:rPr lang="en-US" sz="4800" dirty="0" smtClean="0">
                <a:solidFill>
                  <a:schemeClr val="lt1"/>
                </a:solidFill>
                <a:latin typeface="Arial" panose="020B0604020202020204" pitchFamily="34" charset="0"/>
                <a:ea typeface="Calibri"/>
                <a:cs typeface="Arial" panose="020B0604020202020204" pitchFamily="34" charset="0"/>
                <a:sym typeface="Calibri"/>
              </a:rPr>
              <a:t>Trong bài </a:t>
            </a:r>
            <a:r>
              <a:rPr lang="en-US" sz="4800" b="1" i="1" dirty="0" smtClean="0">
                <a:solidFill>
                  <a:schemeClr val="lt1"/>
                </a:solidFill>
                <a:latin typeface="Arial" panose="020B0604020202020204" pitchFamily="34" charset="0"/>
                <a:ea typeface="Calibri"/>
                <a:cs typeface="Arial" panose="020B0604020202020204" pitchFamily="34" charset="0"/>
                <a:sym typeface="Calibri"/>
              </a:rPr>
              <a:t>“Con </a:t>
            </a:r>
            <a:r>
              <a:rPr lang="en-US" sz="4800" b="1" i="1" dirty="0" err="1" smtClean="0">
                <a:solidFill>
                  <a:schemeClr val="lt1"/>
                </a:solidFill>
                <a:latin typeface="Arial" panose="020B0604020202020204" pitchFamily="34" charset="0"/>
                <a:ea typeface="Calibri"/>
                <a:cs typeface="Arial" panose="020B0604020202020204" pitchFamily="34" charset="0"/>
                <a:sym typeface="Calibri"/>
              </a:rPr>
              <a:t>Rồng</a:t>
            </a:r>
            <a:r>
              <a:rPr lang="en-US" sz="4800" b="1" i="1" dirty="0" smtClean="0">
                <a:solidFill>
                  <a:schemeClr val="lt1"/>
                </a:solidFill>
                <a:latin typeface="Arial" panose="020B0604020202020204" pitchFamily="34" charset="0"/>
                <a:ea typeface="Calibri"/>
                <a:cs typeface="Arial" panose="020B0604020202020204" pitchFamily="34" charset="0"/>
                <a:sym typeface="Calibri"/>
              </a:rPr>
              <a:t> </a:t>
            </a:r>
            <a:r>
              <a:rPr lang="en-US" sz="4800" b="1" i="1" dirty="0" err="1" smtClean="0">
                <a:solidFill>
                  <a:schemeClr val="lt1"/>
                </a:solidFill>
                <a:latin typeface="Arial" panose="020B0604020202020204" pitchFamily="34" charset="0"/>
                <a:ea typeface="Calibri"/>
                <a:cs typeface="Arial" panose="020B0604020202020204" pitchFamily="34" charset="0"/>
                <a:sym typeface="Calibri"/>
              </a:rPr>
              <a:t>cháu</a:t>
            </a:r>
            <a:r>
              <a:rPr lang="en-US" sz="4800" b="1" i="1" dirty="0" smtClean="0">
                <a:solidFill>
                  <a:schemeClr val="lt1"/>
                </a:solidFill>
                <a:latin typeface="Arial" panose="020B0604020202020204" pitchFamily="34" charset="0"/>
                <a:ea typeface="Calibri"/>
                <a:cs typeface="Arial" panose="020B0604020202020204" pitchFamily="34" charset="0"/>
                <a:sym typeface="Calibri"/>
              </a:rPr>
              <a:t> </a:t>
            </a:r>
            <a:r>
              <a:rPr lang="en-US" sz="4800" b="1" i="1" dirty="0" err="1" smtClean="0">
                <a:solidFill>
                  <a:schemeClr val="lt1"/>
                </a:solidFill>
                <a:latin typeface="Arial" panose="020B0604020202020204" pitchFamily="34" charset="0"/>
                <a:ea typeface="Calibri"/>
                <a:cs typeface="Arial" panose="020B0604020202020204" pitchFamily="34" charset="0"/>
                <a:sym typeface="Calibri"/>
              </a:rPr>
              <a:t>Tiên</a:t>
            </a:r>
            <a:r>
              <a:rPr lang="en-US" sz="4800" b="1" i="1" dirty="0" smtClean="0">
                <a:solidFill>
                  <a:schemeClr val="lt1"/>
                </a:solidFill>
                <a:latin typeface="Arial" panose="020B0604020202020204" pitchFamily="34" charset="0"/>
                <a:ea typeface="Calibri"/>
                <a:cs typeface="Arial" panose="020B0604020202020204" pitchFamily="34" charset="0"/>
                <a:sym typeface="Calibri"/>
              </a:rPr>
              <a:t>”</a:t>
            </a:r>
            <a:r>
              <a:rPr lang="en-US" sz="4800" dirty="0" smtClean="0">
                <a:solidFill>
                  <a:schemeClr val="lt1"/>
                </a:solidFill>
                <a:latin typeface="Arial" panose="020B0604020202020204" pitchFamily="34" charset="0"/>
                <a:ea typeface="Calibri"/>
                <a:cs typeface="Arial" panose="020B0604020202020204" pitchFamily="34" charset="0"/>
                <a:sym typeface="Calibri"/>
              </a:rPr>
              <a:t>,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đồng</a:t>
            </a:r>
            <a:r>
              <a:rPr lang="en-US" sz="4800" dirty="0" smtClean="0">
                <a:solidFill>
                  <a:schemeClr val="lt1"/>
                </a:solidFill>
                <a:latin typeface="Arial" panose="020B0604020202020204" pitchFamily="34" charset="0"/>
                <a:ea typeface="Calibri"/>
                <a:cs typeface="Arial" panose="020B0604020202020204" pitchFamily="34" charset="0"/>
                <a:sym typeface="Calibri"/>
              </a:rPr>
              <a:t>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bào</a:t>
            </a:r>
            <a:r>
              <a:rPr lang="en-US" sz="4800" dirty="0" smtClean="0">
                <a:solidFill>
                  <a:schemeClr val="lt1"/>
                </a:solidFill>
                <a:latin typeface="Arial" panose="020B0604020202020204" pitchFamily="34" charset="0"/>
                <a:ea typeface="Calibri"/>
                <a:cs typeface="Arial" panose="020B0604020202020204" pitchFamily="34" charset="0"/>
                <a:sym typeface="Calibri"/>
              </a:rPr>
              <a:t>”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được</a:t>
            </a:r>
            <a:r>
              <a:rPr lang="en-US" sz="4800" dirty="0" smtClean="0">
                <a:solidFill>
                  <a:schemeClr val="lt1"/>
                </a:solidFill>
                <a:latin typeface="Arial" panose="020B0604020202020204" pitchFamily="34" charset="0"/>
                <a:ea typeface="Calibri"/>
                <a:cs typeface="Arial" panose="020B0604020202020204" pitchFamily="34" charset="0"/>
                <a:sym typeface="Calibri"/>
              </a:rPr>
              <a:t>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nhắc</a:t>
            </a:r>
            <a:r>
              <a:rPr lang="en-US" sz="4800" dirty="0" smtClean="0">
                <a:solidFill>
                  <a:schemeClr val="lt1"/>
                </a:solidFill>
                <a:latin typeface="Arial" panose="020B0604020202020204" pitchFamily="34" charset="0"/>
                <a:ea typeface="Calibri"/>
                <a:cs typeface="Arial" panose="020B0604020202020204" pitchFamily="34" charset="0"/>
                <a:sym typeface="Calibri"/>
              </a:rPr>
              <a:t> đến có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nghĩa</a:t>
            </a:r>
            <a:r>
              <a:rPr lang="en-US" sz="4800" dirty="0" smtClean="0">
                <a:solidFill>
                  <a:schemeClr val="lt1"/>
                </a:solidFill>
                <a:latin typeface="Arial" panose="020B0604020202020204" pitchFamily="34" charset="0"/>
                <a:ea typeface="Calibri"/>
                <a:cs typeface="Arial" panose="020B0604020202020204" pitchFamily="34" charset="0"/>
                <a:sym typeface="Calibri"/>
              </a:rPr>
              <a:t> là gì?</a:t>
            </a:r>
            <a:endParaRPr sz="4800" b="1" i="1" dirty="0">
              <a:solidFill>
                <a:schemeClr val="lt1"/>
              </a:solidFill>
              <a:latin typeface="Arial" panose="020B0604020202020204" pitchFamily="34" charset="0"/>
              <a:ea typeface="Calibri"/>
              <a:cs typeface="Arial" panose="020B0604020202020204" pitchFamily="34" charset="0"/>
              <a:sym typeface="Calibri"/>
            </a:endParaRPr>
          </a:p>
        </p:txBody>
      </p:sp>
      <p:sp>
        <p:nvSpPr>
          <p:cNvPr id="119" name="Google Shape;119;p4"/>
          <p:cNvSpPr/>
          <p:nvPr/>
        </p:nvSpPr>
        <p:spPr>
          <a:xfrm>
            <a:off x="1169266" y="4653956"/>
            <a:ext cx="15949467" cy="3626800"/>
          </a:xfrm>
          <a:prstGeom prst="snip2DiagRect">
            <a:avLst>
              <a:gd name="adj1" fmla="val 0"/>
              <a:gd name="adj2" fmla="val 16667"/>
            </a:avLst>
          </a:prstGeom>
          <a:solidFill>
            <a:schemeClr val="lt1"/>
          </a:solidFill>
          <a:ln w="25400" cap="flat" cmpd="sng">
            <a:solidFill>
              <a:schemeClr val="accent5"/>
            </a:solidFill>
            <a:prstDash val="solid"/>
            <a:round/>
            <a:headEnd type="none" w="sm" len="sm"/>
            <a:tailEnd type="none" w="sm" len="sm"/>
          </a:ln>
        </p:spPr>
        <p:txBody>
          <a:bodyPr spcFirstLastPara="1" wrap="square" lIns="182850" tIns="91400" rIns="182850" bIns="91400" anchor="ctr" anchorCtr="0">
            <a:noAutofit/>
          </a:bodyPr>
          <a:lstStyle/>
          <a:p>
            <a:pPr marL="685800" indent="-685800" algn="just">
              <a:lnSpc>
                <a:spcPct val="150000"/>
              </a:lnSpc>
              <a:buFont typeface="Symbol" panose="05050102010706020507" pitchFamily="18" charset="2"/>
              <a:buChar char="Þ"/>
            </a:pPr>
            <a:r>
              <a:rPr lang="en-US" sz="4800" b="1" i="1" dirty="0" smtClean="0">
                <a:solidFill>
                  <a:schemeClr val="dk1"/>
                </a:solidFill>
                <a:latin typeface="Arial" panose="020B0604020202020204" pitchFamily="34" charset="0"/>
                <a:ea typeface="Calibri"/>
                <a:cs typeface="Arial" panose="020B0604020202020204" pitchFamily="34" charset="0"/>
                <a:sym typeface="Calibri"/>
              </a:rPr>
              <a:t>“</a:t>
            </a:r>
            <a:r>
              <a:rPr lang="en-US" sz="4800" b="1" i="1" dirty="0" err="1" smtClean="0">
                <a:solidFill>
                  <a:schemeClr val="dk1"/>
                </a:solidFill>
                <a:latin typeface="Arial" panose="020B0604020202020204" pitchFamily="34" charset="0"/>
                <a:ea typeface="Calibri"/>
                <a:cs typeface="Arial" panose="020B0604020202020204" pitchFamily="34" charset="0"/>
                <a:sym typeface="Calibri"/>
              </a:rPr>
              <a:t>Đồng</a:t>
            </a:r>
            <a:r>
              <a:rPr lang="en-US" sz="4800" b="1" i="1" dirty="0" smtClean="0">
                <a:solidFill>
                  <a:schemeClr val="dk1"/>
                </a:solidFill>
                <a:latin typeface="Arial" panose="020B0604020202020204" pitchFamily="34" charset="0"/>
                <a:ea typeface="Calibri"/>
                <a:cs typeface="Arial" panose="020B0604020202020204" pitchFamily="34" charset="0"/>
                <a:sym typeface="Calibri"/>
              </a:rPr>
              <a:t> </a:t>
            </a:r>
            <a:r>
              <a:rPr lang="en-US" sz="4800" b="1" i="1" dirty="0" err="1" smtClean="0">
                <a:solidFill>
                  <a:schemeClr val="dk1"/>
                </a:solidFill>
                <a:latin typeface="Arial" panose="020B0604020202020204" pitchFamily="34" charset="0"/>
                <a:ea typeface="Calibri"/>
                <a:cs typeface="Arial" panose="020B0604020202020204" pitchFamily="34" charset="0"/>
                <a:sym typeface="Calibri"/>
              </a:rPr>
              <a:t>bào</a:t>
            </a:r>
            <a:r>
              <a:rPr lang="en-US" sz="4800" b="1" i="1" dirty="0" smtClean="0">
                <a:solidFill>
                  <a:schemeClr val="dk1"/>
                </a:solidFill>
                <a:latin typeface="Arial" panose="020B0604020202020204" pitchFamily="34" charset="0"/>
                <a:ea typeface="Calibri"/>
                <a:cs typeface="Arial" panose="020B0604020202020204" pitchFamily="34" charset="0"/>
                <a:sym typeface="Calibri"/>
              </a:rPr>
              <a:t>” </a:t>
            </a:r>
            <a:r>
              <a:rPr lang="en-US" sz="4800" dirty="0" smtClean="0">
                <a:solidFill>
                  <a:schemeClr val="dk1"/>
                </a:solidFill>
                <a:latin typeface="Arial" panose="020B0604020202020204" pitchFamily="34" charset="0"/>
                <a:ea typeface="Calibri"/>
                <a:cs typeface="Arial" panose="020B0604020202020204" pitchFamily="34" charset="0"/>
                <a:sym typeface="Calibri"/>
              </a:rPr>
              <a:t>là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những</a:t>
            </a:r>
            <a:r>
              <a:rPr lang="en-US" sz="4800" dirty="0" smtClean="0">
                <a:solidFill>
                  <a:schemeClr val="dk1"/>
                </a:solidFill>
                <a:latin typeface="Arial" panose="020B0604020202020204" pitchFamily="34" charset="0"/>
                <a:ea typeface="Calibri"/>
                <a:cs typeface="Arial" panose="020B0604020202020204" pitchFamily="34" charset="0"/>
                <a:sym typeface="Calibri"/>
              </a:rPr>
              <a:t> người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cùng</a:t>
            </a:r>
            <a:r>
              <a:rPr lang="en-US" sz="4800" dirty="0" smtClean="0">
                <a:solidFill>
                  <a:schemeClr val="dk1"/>
                </a:solidFill>
                <a:latin typeface="Arial" panose="020B0604020202020204" pitchFamily="34" charset="0"/>
                <a:ea typeface="Calibri"/>
                <a:cs typeface="Arial" panose="020B0604020202020204" pitchFamily="34" charset="0"/>
                <a:sym typeface="Calibri"/>
              </a:rPr>
              <a:t> sinh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ra</a:t>
            </a:r>
            <a:r>
              <a:rPr lang="en-US" sz="4800" dirty="0" smtClean="0">
                <a:solidFill>
                  <a:schemeClr val="dk1"/>
                </a:solidFill>
                <a:latin typeface="Arial" panose="020B0604020202020204" pitchFamily="34" charset="0"/>
                <a:ea typeface="Calibri"/>
                <a:cs typeface="Arial" panose="020B0604020202020204" pitchFamily="34" charset="0"/>
                <a:sym typeface="Calibri"/>
              </a:rPr>
              <a:t> từ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bọc</a:t>
            </a:r>
            <a:r>
              <a:rPr lang="en-US" sz="4800" dirty="0" smtClean="0">
                <a:solidFill>
                  <a:schemeClr val="dk1"/>
                </a:solidFill>
                <a:latin typeface="Arial" panose="020B0604020202020204" pitchFamily="34" charset="0"/>
                <a:ea typeface="Calibri"/>
                <a:cs typeface="Arial" panose="020B0604020202020204" pitchFamily="34" charset="0"/>
                <a:sym typeface="Calibri"/>
              </a:rPr>
              <a: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trứng</a:t>
            </a:r>
            <a:r>
              <a:rPr lang="en-US" sz="4800" dirty="0" smtClean="0">
                <a:solidFill>
                  <a:schemeClr val="dk1"/>
                </a:solidFill>
                <a:latin typeface="Arial" panose="020B0604020202020204" pitchFamily="34" charset="0"/>
                <a:ea typeface="Calibri"/>
                <a:cs typeface="Arial" panose="020B0604020202020204" pitchFamily="34" charset="0"/>
                <a:sym typeface="Calibri"/>
              </a:rPr>
              <a:t> của bà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Âu</a:t>
            </a:r>
            <a:r>
              <a:rPr lang="en-US" sz="4800" dirty="0" smtClean="0">
                <a:solidFill>
                  <a:schemeClr val="dk1"/>
                </a:solidFill>
                <a:latin typeface="Arial" panose="020B0604020202020204" pitchFamily="34" charset="0"/>
                <a:ea typeface="Calibri"/>
                <a:cs typeface="Arial" panose="020B0604020202020204" pitchFamily="34" charset="0"/>
                <a:sym typeface="Calibri"/>
              </a:rPr>
              <a:t> Cơ.</a:t>
            </a:r>
          </a:p>
        </p:txBody>
      </p:sp>
      <p:pic>
        <p:nvPicPr>
          <p:cNvPr id="120" name="Google Shape;120;p4"/>
          <p:cNvPicPr preferRelativeResize="0"/>
          <p:nvPr/>
        </p:nvPicPr>
        <p:blipFill rotWithShape="1">
          <a:blip r:embed="rId4">
            <a:alphaModFix/>
          </a:blip>
          <a:srcRect/>
          <a:stretch/>
        </p:blipFill>
        <p:spPr>
          <a:xfrm>
            <a:off x="17033016" y="-2777380"/>
            <a:ext cx="1616040" cy="1616040"/>
          </a:xfrm>
          <a:prstGeom prst="rect">
            <a:avLst/>
          </a:prstGeom>
          <a:noFill/>
          <a:ln>
            <a:noFill/>
          </a:ln>
        </p:spPr>
      </p:pic>
      <p:pic>
        <p:nvPicPr>
          <p:cNvPr id="121" name="Google Shape;121;p4">
            <a:hlinkClick r:id="rId5" action="ppaction://hlinksldjump"/>
          </p:cNvPr>
          <p:cNvPicPr preferRelativeResize="0"/>
          <p:nvPr/>
        </p:nvPicPr>
        <p:blipFill rotWithShape="1">
          <a:blip r:embed="rId6">
            <a:alphaModFix/>
          </a:blip>
          <a:srcRect/>
          <a:stretch/>
        </p:blipFill>
        <p:spPr>
          <a:xfrm>
            <a:off x="14812422" y="8800011"/>
            <a:ext cx="3616648" cy="1486990"/>
          </a:xfrm>
          <a:prstGeom prst="rect">
            <a:avLst/>
          </a:prstGeom>
          <a:noFill/>
          <a:ln>
            <a:noFill/>
          </a:ln>
        </p:spPr>
      </p:pic>
    </p:spTree>
    <p:extLst>
      <p:ext uri="{BB962C8B-B14F-4D97-AF65-F5344CB8AC3E}">
        <p14:creationId xmlns:p14="http://schemas.microsoft.com/office/powerpoint/2010/main" val="2852540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9"/>
                                        </p:tgtEl>
                                        <p:attrNameLst>
                                          <p:attrName>style.visibility</p:attrName>
                                        </p:attrNameLst>
                                      </p:cBhvr>
                                      <p:to>
                                        <p:strVal val="visible"/>
                                      </p:to>
                                    </p:set>
                                    <p:anim calcmode="lin" valueType="num">
                                      <p:cBhvr additive="base">
                                        <p:cTn id="12" dur="500"/>
                                        <p:tgtEl>
                                          <p:spTgt spid="1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2000"/>
            <a:lum/>
          </a:blip>
          <a:srcRect/>
          <a:stretch>
            <a:fillRect t="-6000" b="-6000"/>
          </a:stretch>
        </a:blipFill>
        <a:effectLst/>
      </p:bgPr>
    </p:bg>
    <p:spTree>
      <p:nvGrpSpPr>
        <p:cNvPr id="1" name="Shape 117"/>
        <p:cNvGrpSpPr/>
        <p:nvPr/>
      </p:nvGrpSpPr>
      <p:grpSpPr>
        <a:xfrm>
          <a:off x="0" y="0"/>
          <a:ext cx="0" cy="0"/>
          <a:chOff x="0" y="0"/>
          <a:chExt cx="0" cy="0"/>
        </a:xfrm>
      </p:grpSpPr>
      <p:sp>
        <p:nvSpPr>
          <p:cNvPr id="118" name="Google Shape;118;p4"/>
          <p:cNvSpPr/>
          <p:nvPr/>
        </p:nvSpPr>
        <p:spPr>
          <a:xfrm>
            <a:off x="935088" y="665312"/>
            <a:ext cx="16417824" cy="3411388"/>
          </a:xfrm>
          <a:prstGeom prst="horizontalScroll">
            <a:avLst>
              <a:gd name="adj" fmla="val 12500"/>
            </a:avLst>
          </a:prstGeom>
          <a:solidFill>
            <a:srgbClr val="538CD5"/>
          </a:solidFill>
          <a:ln w="25400" cap="flat" cmpd="sng">
            <a:solidFill>
              <a:schemeClr val="dk1"/>
            </a:solidFill>
            <a:prstDash val="solid"/>
            <a:round/>
            <a:headEnd type="none" w="sm" len="sm"/>
            <a:tailEnd type="none" w="sm" len="sm"/>
          </a:ln>
        </p:spPr>
        <p:txBody>
          <a:bodyPr spcFirstLastPara="1" wrap="square" lIns="182850" tIns="91400" rIns="182850" bIns="91400" anchor="ctr" anchorCtr="0">
            <a:noAutofit/>
          </a:bodyPr>
          <a:lstStyle/>
          <a:p>
            <a:pPr algn="just">
              <a:lnSpc>
                <a:spcPct val="150000"/>
              </a:lnSpc>
            </a:pPr>
            <a:r>
              <a:rPr lang="en-US" sz="4800" dirty="0" smtClean="0">
                <a:solidFill>
                  <a:schemeClr val="lt1"/>
                </a:solidFill>
                <a:latin typeface="Arial" panose="020B0604020202020204" pitchFamily="34" charset="0"/>
                <a:ea typeface="Calibri"/>
                <a:cs typeface="Arial" panose="020B0604020202020204" pitchFamily="34" charset="0"/>
                <a:sym typeface="Calibri"/>
              </a:rPr>
              <a:t>Trong bài </a:t>
            </a:r>
            <a:r>
              <a:rPr lang="en-US" sz="4800" b="1" i="1" dirty="0" smtClean="0">
                <a:solidFill>
                  <a:schemeClr val="lt1"/>
                </a:solidFill>
                <a:latin typeface="Arial" panose="020B0604020202020204" pitchFamily="34" charset="0"/>
                <a:ea typeface="Calibri"/>
                <a:cs typeface="Arial" panose="020B0604020202020204" pitchFamily="34" charset="0"/>
                <a:sym typeface="Calibri"/>
              </a:rPr>
              <a:t>“Con </a:t>
            </a:r>
            <a:r>
              <a:rPr lang="en-US" sz="4800" b="1" i="1" dirty="0" err="1" smtClean="0">
                <a:solidFill>
                  <a:schemeClr val="lt1"/>
                </a:solidFill>
                <a:latin typeface="Arial" panose="020B0604020202020204" pitchFamily="34" charset="0"/>
                <a:ea typeface="Calibri"/>
                <a:cs typeface="Arial" panose="020B0604020202020204" pitchFamily="34" charset="0"/>
                <a:sym typeface="Calibri"/>
              </a:rPr>
              <a:t>Rồng</a:t>
            </a:r>
            <a:r>
              <a:rPr lang="en-US" sz="4800" b="1" i="1" dirty="0" smtClean="0">
                <a:solidFill>
                  <a:schemeClr val="lt1"/>
                </a:solidFill>
                <a:latin typeface="Arial" panose="020B0604020202020204" pitchFamily="34" charset="0"/>
                <a:ea typeface="Calibri"/>
                <a:cs typeface="Arial" panose="020B0604020202020204" pitchFamily="34" charset="0"/>
                <a:sym typeface="Calibri"/>
              </a:rPr>
              <a:t> </a:t>
            </a:r>
            <a:r>
              <a:rPr lang="en-US" sz="4800" b="1" i="1" dirty="0" err="1" smtClean="0">
                <a:solidFill>
                  <a:schemeClr val="lt1"/>
                </a:solidFill>
                <a:latin typeface="Arial" panose="020B0604020202020204" pitchFamily="34" charset="0"/>
                <a:ea typeface="Calibri"/>
                <a:cs typeface="Arial" panose="020B0604020202020204" pitchFamily="34" charset="0"/>
                <a:sym typeface="Calibri"/>
              </a:rPr>
              <a:t>cháu</a:t>
            </a:r>
            <a:r>
              <a:rPr lang="en-US" sz="4800" b="1" i="1" dirty="0" smtClean="0">
                <a:solidFill>
                  <a:schemeClr val="lt1"/>
                </a:solidFill>
                <a:latin typeface="Arial" panose="020B0604020202020204" pitchFamily="34" charset="0"/>
                <a:ea typeface="Calibri"/>
                <a:cs typeface="Arial" panose="020B0604020202020204" pitchFamily="34" charset="0"/>
                <a:sym typeface="Calibri"/>
              </a:rPr>
              <a:t> </a:t>
            </a:r>
            <a:r>
              <a:rPr lang="en-US" sz="4800" b="1" i="1" dirty="0" err="1" smtClean="0">
                <a:solidFill>
                  <a:schemeClr val="lt1"/>
                </a:solidFill>
                <a:latin typeface="Arial" panose="020B0604020202020204" pitchFamily="34" charset="0"/>
                <a:ea typeface="Calibri"/>
                <a:cs typeface="Arial" panose="020B0604020202020204" pitchFamily="34" charset="0"/>
                <a:sym typeface="Calibri"/>
              </a:rPr>
              <a:t>Tiên</a:t>
            </a:r>
            <a:r>
              <a:rPr lang="en-US" sz="4800" b="1" i="1" dirty="0" smtClean="0">
                <a:solidFill>
                  <a:schemeClr val="lt1"/>
                </a:solidFill>
                <a:latin typeface="Arial" panose="020B0604020202020204" pitchFamily="34" charset="0"/>
                <a:ea typeface="Calibri"/>
                <a:cs typeface="Arial" panose="020B0604020202020204" pitchFamily="34" charset="0"/>
                <a:sym typeface="Calibri"/>
              </a:rPr>
              <a:t>”</a:t>
            </a:r>
            <a:r>
              <a:rPr lang="en-US" sz="4800" dirty="0" smtClean="0">
                <a:solidFill>
                  <a:schemeClr val="lt1"/>
                </a:solidFill>
                <a:latin typeface="Arial" panose="020B0604020202020204" pitchFamily="34" charset="0"/>
                <a:ea typeface="Calibri"/>
                <a:cs typeface="Arial" panose="020B0604020202020204" pitchFamily="34" charset="0"/>
                <a:sym typeface="Calibri"/>
              </a:rPr>
              <a:t>, người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Việt</a:t>
            </a:r>
            <a:r>
              <a:rPr lang="en-US" sz="4800" dirty="0" smtClean="0">
                <a:solidFill>
                  <a:schemeClr val="lt1"/>
                </a:solidFill>
                <a:latin typeface="Arial" panose="020B0604020202020204" pitchFamily="34" charset="0"/>
                <a:ea typeface="Calibri"/>
                <a:cs typeface="Arial" panose="020B0604020202020204" pitchFamily="34" charset="0"/>
                <a:sym typeface="Calibri"/>
              </a:rPr>
              <a:t> Nam ta là con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cháu</a:t>
            </a:r>
            <a:r>
              <a:rPr lang="en-US" sz="4800" dirty="0" smtClean="0">
                <a:solidFill>
                  <a:schemeClr val="lt1"/>
                </a:solidFill>
                <a:latin typeface="Arial" panose="020B0604020202020204" pitchFamily="34" charset="0"/>
                <a:ea typeface="Calibri"/>
                <a:cs typeface="Arial" panose="020B0604020202020204" pitchFamily="34" charset="0"/>
                <a:sym typeface="Calibri"/>
              </a:rPr>
              <a:t> của </a:t>
            </a:r>
            <a:r>
              <a:rPr lang="en-US" sz="4800" dirty="0" err="1" smtClean="0">
                <a:solidFill>
                  <a:schemeClr val="lt1"/>
                </a:solidFill>
                <a:latin typeface="Arial" panose="020B0604020202020204" pitchFamily="34" charset="0"/>
                <a:ea typeface="Calibri"/>
                <a:cs typeface="Arial" panose="020B0604020202020204" pitchFamily="34" charset="0"/>
                <a:sym typeface="Calibri"/>
              </a:rPr>
              <a:t>ai</a:t>
            </a:r>
            <a:r>
              <a:rPr lang="en-US" sz="4800" dirty="0" smtClean="0">
                <a:solidFill>
                  <a:schemeClr val="lt1"/>
                </a:solidFill>
                <a:latin typeface="Arial" panose="020B0604020202020204" pitchFamily="34" charset="0"/>
                <a:ea typeface="Calibri"/>
                <a:cs typeface="Arial" panose="020B0604020202020204" pitchFamily="34" charset="0"/>
                <a:sym typeface="Calibri"/>
              </a:rPr>
              <a:t>?</a:t>
            </a:r>
            <a:endParaRPr sz="4800" b="1" i="1" dirty="0">
              <a:solidFill>
                <a:schemeClr val="lt1"/>
              </a:solidFill>
              <a:latin typeface="Arial" panose="020B0604020202020204" pitchFamily="34" charset="0"/>
              <a:ea typeface="Calibri"/>
              <a:cs typeface="Arial" panose="020B0604020202020204" pitchFamily="34" charset="0"/>
              <a:sym typeface="Calibri"/>
            </a:endParaRPr>
          </a:p>
        </p:txBody>
      </p:sp>
      <p:sp>
        <p:nvSpPr>
          <p:cNvPr id="119" name="Google Shape;119;p4"/>
          <p:cNvSpPr/>
          <p:nvPr/>
        </p:nvSpPr>
        <p:spPr>
          <a:xfrm>
            <a:off x="1169266" y="4653956"/>
            <a:ext cx="15949467" cy="3626800"/>
          </a:xfrm>
          <a:prstGeom prst="snip2DiagRect">
            <a:avLst>
              <a:gd name="adj1" fmla="val 0"/>
              <a:gd name="adj2" fmla="val 16667"/>
            </a:avLst>
          </a:prstGeom>
          <a:solidFill>
            <a:schemeClr val="lt1"/>
          </a:solidFill>
          <a:ln w="25400" cap="flat" cmpd="sng">
            <a:solidFill>
              <a:schemeClr val="accent5"/>
            </a:solidFill>
            <a:prstDash val="solid"/>
            <a:round/>
            <a:headEnd type="none" w="sm" len="sm"/>
            <a:tailEnd type="none" w="sm" len="sm"/>
          </a:ln>
        </p:spPr>
        <p:txBody>
          <a:bodyPr spcFirstLastPara="1" wrap="square" lIns="182850" tIns="91400" rIns="182850" bIns="91400" anchor="ctr" anchorCtr="0">
            <a:noAutofit/>
          </a:bodyPr>
          <a:lstStyle/>
          <a:p>
            <a:pPr marL="685800" indent="-685800" algn="just">
              <a:lnSpc>
                <a:spcPct val="150000"/>
              </a:lnSpc>
              <a:buFont typeface="Symbol" panose="05050102010706020507" pitchFamily="18" charset="2"/>
              <a:buChar char="Þ"/>
            </a:pPr>
            <a:r>
              <a:rPr lang="en-US" sz="4800" dirty="0" smtClean="0">
                <a:solidFill>
                  <a:schemeClr val="dk1"/>
                </a:solidFill>
                <a:latin typeface="Arial" panose="020B0604020202020204" pitchFamily="34" charset="0"/>
                <a:ea typeface="Calibri"/>
                <a:cs typeface="Arial" panose="020B0604020202020204" pitchFamily="34" charset="0"/>
                <a:sym typeface="Calibri"/>
              </a:rPr>
              <a:t>Người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Việt</a:t>
            </a:r>
            <a:r>
              <a:rPr lang="en-US" sz="4800" dirty="0" smtClean="0">
                <a:solidFill>
                  <a:schemeClr val="dk1"/>
                </a:solidFill>
                <a:latin typeface="Arial" panose="020B0604020202020204" pitchFamily="34" charset="0"/>
                <a:ea typeface="Calibri"/>
                <a:cs typeface="Arial" panose="020B0604020202020204" pitchFamily="34" charset="0"/>
                <a:sym typeface="Calibri"/>
              </a:rPr>
              <a:t> Nam ta là con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cháu</a:t>
            </a:r>
            <a:r>
              <a:rPr lang="en-US" sz="4800" dirty="0" smtClean="0">
                <a:solidFill>
                  <a:schemeClr val="dk1"/>
                </a:solidFill>
                <a:latin typeface="Arial" panose="020B0604020202020204" pitchFamily="34" charset="0"/>
                <a:ea typeface="Calibri"/>
                <a:cs typeface="Arial" panose="020B0604020202020204" pitchFamily="34" charset="0"/>
                <a:sym typeface="Calibri"/>
              </a:rPr>
              <a:t> của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Lạc</a:t>
            </a:r>
            <a:r>
              <a:rPr lang="en-US" sz="4800" dirty="0" smtClean="0">
                <a:solidFill>
                  <a:schemeClr val="dk1"/>
                </a:solidFill>
                <a:latin typeface="Arial" panose="020B0604020202020204" pitchFamily="34" charset="0"/>
                <a:ea typeface="Calibri"/>
                <a:cs typeface="Arial" panose="020B0604020202020204" pitchFamily="34" charset="0"/>
                <a:sym typeface="Calibri"/>
              </a:rPr>
              <a:t> Long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Quân</a:t>
            </a:r>
            <a:r>
              <a:rPr lang="en-US" sz="4800" dirty="0" smtClean="0">
                <a:solidFill>
                  <a:schemeClr val="dk1"/>
                </a:solidFill>
                <a:latin typeface="Arial" panose="020B0604020202020204" pitchFamily="34" charset="0"/>
                <a:ea typeface="Calibri"/>
                <a:cs typeface="Arial" panose="020B0604020202020204" pitchFamily="34" charset="0"/>
                <a:sym typeface="Calibri"/>
              </a:rPr>
              <a: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và</a:t>
            </a:r>
            <a:r>
              <a:rPr lang="en-US" sz="4800" dirty="0" smtClean="0">
                <a:solidFill>
                  <a:schemeClr val="dk1"/>
                </a:solidFill>
                <a:latin typeface="Arial" panose="020B0604020202020204" pitchFamily="34" charset="0"/>
                <a:ea typeface="Calibri"/>
                <a:cs typeface="Arial" panose="020B0604020202020204" pitchFamily="34" charset="0"/>
                <a:sym typeface="Calibri"/>
              </a:rPr>
              <a: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Âu</a:t>
            </a:r>
            <a:r>
              <a:rPr lang="en-US" sz="4800" dirty="0" smtClean="0">
                <a:solidFill>
                  <a:schemeClr val="dk1"/>
                </a:solidFill>
                <a:latin typeface="Arial" panose="020B0604020202020204" pitchFamily="34" charset="0"/>
                <a:ea typeface="Calibri"/>
                <a:cs typeface="Arial" panose="020B0604020202020204" pitchFamily="34" charset="0"/>
                <a:sym typeface="Calibri"/>
              </a:rPr>
              <a:t> Cơ; là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dòng</a:t>
            </a:r>
            <a:r>
              <a:rPr lang="en-US" sz="4800" dirty="0" smtClean="0">
                <a:solidFill>
                  <a:schemeClr val="dk1"/>
                </a:solidFill>
                <a:latin typeface="Arial" panose="020B0604020202020204" pitchFamily="34" charset="0"/>
                <a:ea typeface="Calibri"/>
                <a:cs typeface="Arial" panose="020B0604020202020204" pitchFamily="34" charset="0"/>
                <a:sym typeface="Calibri"/>
              </a:rPr>
              <a: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dõi</a:t>
            </a:r>
            <a:r>
              <a:rPr lang="en-US" sz="4800" dirty="0" smtClean="0">
                <a:solidFill>
                  <a:schemeClr val="dk1"/>
                </a:solidFill>
                <a:latin typeface="Arial" panose="020B0604020202020204" pitchFamily="34" charset="0"/>
                <a:ea typeface="Calibri"/>
                <a:cs typeface="Arial" panose="020B0604020202020204" pitchFamily="34" charset="0"/>
                <a:sym typeface="Calibri"/>
              </a:rPr>
              <a:t> của các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vua</a:t>
            </a:r>
            <a:r>
              <a:rPr lang="en-US" sz="4800" dirty="0" smtClean="0">
                <a:solidFill>
                  <a:schemeClr val="dk1"/>
                </a:solidFill>
                <a:latin typeface="Arial" panose="020B0604020202020204" pitchFamily="34" charset="0"/>
                <a:ea typeface="Calibri"/>
                <a:cs typeface="Arial" panose="020B0604020202020204" pitchFamily="34" charset="0"/>
                <a:sym typeface="Calibri"/>
              </a:rPr>
              <a:t> </a:t>
            </a:r>
            <a:r>
              <a:rPr lang="en-US" sz="4800" dirty="0" err="1" smtClean="0">
                <a:solidFill>
                  <a:schemeClr val="dk1"/>
                </a:solidFill>
                <a:latin typeface="Arial" panose="020B0604020202020204" pitchFamily="34" charset="0"/>
                <a:ea typeface="Calibri"/>
                <a:cs typeface="Arial" panose="020B0604020202020204" pitchFamily="34" charset="0"/>
                <a:sym typeface="Calibri"/>
              </a:rPr>
              <a:t>Hùng</a:t>
            </a:r>
            <a:r>
              <a:rPr lang="en-US" sz="4800" dirty="0" smtClean="0">
                <a:solidFill>
                  <a:schemeClr val="dk1"/>
                </a:solidFill>
                <a:latin typeface="Arial" panose="020B0604020202020204" pitchFamily="34" charset="0"/>
                <a:ea typeface="Calibri"/>
                <a:cs typeface="Arial" panose="020B0604020202020204" pitchFamily="34" charset="0"/>
                <a:sym typeface="Calibri"/>
              </a:rPr>
              <a:t>.</a:t>
            </a:r>
          </a:p>
        </p:txBody>
      </p:sp>
      <p:pic>
        <p:nvPicPr>
          <p:cNvPr id="120" name="Google Shape;120;p4"/>
          <p:cNvPicPr preferRelativeResize="0"/>
          <p:nvPr/>
        </p:nvPicPr>
        <p:blipFill rotWithShape="1">
          <a:blip r:embed="rId4">
            <a:alphaModFix/>
          </a:blip>
          <a:srcRect/>
          <a:stretch/>
        </p:blipFill>
        <p:spPr>
          <a:xfrm>
            <a:off x="17033016" y="-2777380"/>
            <a:ext cx="1616040" cy="1616040"/>
          </a:xfrm>
          <a:prstGeom prst="rect">
            <a:avLst/>
          </a:prstGeom>
          <a:noFill/>
          <a:ln>
            <a:noFill/>
          </a:ln>
        </p:spPr>
      </p:pic>
      <p:pic>
        <p:nvPicPr>
          <p:cNvPr id="121" name="Google Shape;121;p4">
            <a:hlinkClick r:id="rId5" action="ppaction://hlinksldjump"/>
          </p:cNvPr>
          <p:cNvPicPr preferRelativeResize="0"/>
          <p:nvPr/>
        </p:nvPicPr>
        <p:blipFill rotWithShape="1">
          <a:blip r:embed="rId6">
            <a:alphaModFix/>
          </a:blip>
          <a:srcRect/>
          <a:stretch/>
        </p:blipFill>
        <p:spPr>
          <a:xfrm>
            <a:off x="14812422" y="8800011"/>
            <a:ext cx="3616648" cy="1486990"/>
          </a:xfrm>
          <a:prstGeom prst="rect">
            <a:avLst/>
          </a:prstGeom>
          <a:noFill/>
          <a:ln>
            <a:noFill/>
          </a:ln>
        </p:spPr>
      </p:pic>
    </p:spTree>
    <p:extLst>
      <p:ext uri="{BB962C8B-B14F-4D97-AF65-F5344CB8AC3E}">
        <p14:creationId xmlns:p14="http://schemas.microsoft.com/office/powerpoint/2010/main" val="19346042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9"/>
                                        </p:tgtEl>
                                        <p:attrNameLst>
                                          <p:attrName>style.visibility</p:attrName>
                                        </p:attrNameLst>
                                      </p:cBhvr>
                                      <p:to>
                                        <p:strVal val="visible"/>
                                      </p:to>
                                    </p:set>
                                    <p:anim calcmode="lin" valueType="num">
                                      <p:cBhvr additive="base">
                                        <p:cTn id="12" dur="500"/>
                                        <p:tgtEl>
                                          <p:spTgt spid="1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2000"/>
            <a:lum/>
          </a:blip>
          <a:srcRect/>
          <a:stretch>
            <a:fillRect l="-6000" r="-6000"/>
          </a:stretch>
        </a:blipFill>
        <a:effectLst/>
      </p:bgPr>
    </p:bg>
    <p:spTree>
      <p:nvGrpSpPr>
        <p:cNvPr id="1" name="Shape 180"/>
        <p:cNvGrpSpPr/>
        <p:nvPr/>
      </p:nvGrpSpPr>
      <p:grpSpPr>
        <a:xfrm>
          <a:off x="0" y="0"/>
          <a:ext cx="0" cy="0"/>
          <a:chOff x="0" y="0"/>
          <a:chExt cx="0" cy="0"/>
        </a:xfrm>
      </p:grpSpPr>
      <p:pic>
        <p:nvPicPr>
          <p:cNvPr id="181" name="Google Shape;181;p11"/>
          <p:cNvPicPr preferRelativeResize="0"/>
          <p:nvPr/>
        </p:nvPicPr>
        <p:blipFill rotWithShape="1">
          <a:blip r:embed="rId4">
            <a:alphaModFix/>
          </a:blip>
          <a:srcRect/>
          <a:stretch/>
        </p:blipFill>
        <p:spPr>
          <a:xfrm>
            <a:off x="5210790" y="5605816"/>
            <a:ext cx="4991435" cy="4645359"/>
          </a:xfrm>
          <a:prstGeom prst="rect">
            <a:avLst/>
          </a:prstGeom>
          <a:noFill/>
          <a:ln>
            <a:noFill/>
          </a:ln>
        </p:spPr>
      </p:pic>
      <p:pic>
        <p:nvPicPr>
          <p:cNvPr id="182" name="Google Shape;182;p11"/>
          <p:cNvPicPr preferRelativeResize="0"/>
          <p:nvPr/>
        </p:nvPicPr>
        <p:blipFill rotWithShape="1">
          <a:blip r:embed="rId5">
            <a:alphaModFix/>
          </a:blip>
          <a:srcRect/>
          <a:stretch/>
        </p:blipFill>
        <p:spPr>
          <a:xfrm>
            <a:off x="13032432" y="5508138"/>
            <a:ext cx="4752996" cy="4622976"/>
          </a:xfrm>
          <a:prstGeom prst="rect">
            <a:avLst/>
          </a:prstGeom>
          <a:noFill/>
          <a:ln>
            <a:noFill/>
          </a:ln>
        </p:spPr>
      </p:pic>
      <p:pic>
        <p:nvPicPr>
          <p:cNvPr id="183" name="Google Shape;183;p11"/>
          <p:cNvPicPr preferRelativeResize="0"/>
          <p:nvPr/>
        </p:nvPicPr>
        <p:blipFill rotWithShape="1">
          <a:blip r:embed="rId6">
            <a:alphaModFix/>
          </a:blip>
          <a:srcRect/>
          <a:stretch/>
        </p:blipFill>
        <p:spPr>
          <a:xfrm>
            <a:off x="10182891" y="8008671"/>
            <a:ext cx="3434842" cy="2278330"/>
          </a:xfrm>
          <a:prstGeom prst="rect">
            <a:avLst/>
          </a:prstGeom>
          <a:noFill/>
          <a:ln>
            <a:noFill/>
          </a:ln>
        </p:spPr>
      </p:pic>
      <p:pic>
        <p:nvPicPr>
          <p:cNvPr id="184" name="Google Shape;184;p11"/>
          <p:cNvPicPr preferRelativeResize="0"/>
          <p:nvPr/>
        </p:nvPicPr>
        <p:blipFill rotWithShape="1">
          <a:blip r:embed="rId7">
            <a:alphaModFix/>
          </a:blip>
          <a:srcRect/>
          <a:stretch/>
        </p:blipFill>
        <p:spPr>
          <a:xfrm>
            <a:off x="349788" y="1"/>
            <a:ext cx="2016224" cy="2056902"/>
          </a:xfrm>
          <a:prstGeom prst="rect">
            <a:avLst/>
          </a:prstGeom>
          <a:noFill/>
          <a:ln>
            <a:noFill/>
          </a:ln>
        </p:spPr>
      </p:pic>
      <p:pic>
        <p:nvPicPr>
          <p:cNvPr id="185" name="Google Shape;185;p11"/>
          <p:cNvPicPr preferRelativeResize="0"/>
          <p:nvPr/>
        </p:nvPicPr>
        <p:blipFill rotWithShape="1">
          <a:blip r:embed="rId8">
            <a:alphaModFix/>
          </a:blip>
          <a:srcRect/>
          <a:stretch/>
        </p:blipFill>
        <p:spPr>
          <a:xfrm>
            <a:off x="17445756" y="-2488694"/>
            <a:ext cx="1219200" cy="1219200"/>
          </a:xfrm>
          <a:prstGeom prst="rect">
            <a:avLst/>
          </a:prstGeom>
          <a:noFill/>
          <a:ln>
            <a:noFill/>
          </a:ln>
        </p:spPr>
      </p:pic>
      <p:sp>
        <p:nvSpPr>
          <p:cNvPr id="186" name="Google Shape;186;p11"/>
          <p:cNvSpPr/>
          <p:nvPr/>
        </p:nvSpPr>
        <p:spPr>
          <a:xfrm>
            <a:off x="11077310" y="1199763"/>
            <a:ext cx="7007616" cy="4032448"/>
          </a:xfrm>
          <a:prstGeom prst="cloudCallout">
            <a:avLst>
              <a:gd name="adj1" fmla="val -62561"/>
              <a:gd name="adj2" fmla="val 53339"/>
            </a:avLst>
          </a:prstGeom>
          <a:solidFill>
            <a:schemeClr val="lt1"/>
          </a:solidFill>
          <a:ln w="25400" cap="flat" cmpd="sng">
            <a:solidFill>
              <a:schemeClr val="accent2"/>
            </a:solidFill>
            <a:prstDash val="solid"/>
            <a:round/>
            <a:headEnd type="none" w="sm" len="sm"/>
            <a:tailEnd type="none" w="sm" len="sm"/>
          </a:ln>
        </p:spPr>
        <p:txBody>
          <a:bodyPr spcFirstLastPara="1" wrap="square" lIns="182850" tIns="91400" rIns="182850" bIns="91400" anchor="ctr" anchorCtr="0">
            <a:noAutofit/>
          </a:bodyPr>
          <a:lstStyle/>
          <a:p>
            <a:pPr algn="ctr"/>
            <a:r>
              <a:rPr lang="en-US" sz="6400" dirty="0">
                <a:solidFill>
                  <a:schemeClr val="dk1"/>
                </a:solidFill>
                <a:latin typeface="Arial" panose="020B0604020202020204" pitchFamily="34" charset="0"/>
                <a:ea typeface="Calibri"/>
                <a:cs typeface="Arial" panose="020B0604020202020204" pitchFamily="34" charset="0"/>
                <a:sym typeface="Calibri"/>
              </a:rPr>
              <a:t>Yeah!!!</a:t>
            </a:r>
            <a:endParaRPr sz="3600" dirty="0">
              <a:latin typeface="Arial" panose="020B0604020202020204" pitchFamily="34" charset="0"/>
              <a:cs typeface="Arial" panose="020B0604020202020204" pitchFamily="34" charset="0"/>
            </a:endParaRPr>
          </a:p>
          <a:p>
            <a:pPr algn="ctr"/>
            <a:r>
              <a:rPr lang="en-US" sz="6400" dirty="0" err="1">
                <a:solidFill>
                  <a:schemeClr val="dk1"/>
                </a:solidFill>
                <a:latin typeface="Arial" panose="020B0604020202020204" pitchFamily="34" charset="0"/>
                <a:ea typeface="Calibri"/>
                <a:cs typeface="Arial" panose="020B0604020202020204" pitchFamily="34" charset="0"/>
                <a:sym typeface="Calibri"/>
              </a:rPr>
              <a:t>Bãi</a:t>
            </a:r>
            <a:r>
              <a:rPr lang="en-US" sz="6400" dirty="0">
                <a:solidFill>
                  <a:schemeClr val="dk1"/>
                </a:solidFill>
                <a:latin typeface="Arial" panose="020B0604020202020204" pitchFamily="34" charset="0"/>
                <a:ea typeface="Calibri"/>
                <a:cs typeface="Arial" panose="020B0604020202020204" pitchFamily="34" charset="0"/>
                <a:sym typeface="Calibri"/>
              </a:rPr>
              <a:t> </a:t>
            </a:r>
            <a:r>
              <a:rPr lang="en-US" sz="6400" dirty="0" err="1">
                <a:solidFill>
                  <a:schemeClr val="dk1"/>
                </a:solidFill>
                <a:latin typeface="Arial" panose="020B0604020202020204" pitchFamily="34" charset="0"/>
                <a:ea typeface="Calibri"/>
                <a:cs typeface="Arial" panose="020B0604020202020204" pitchFamily="34" charset="0"/>
                <a:sym typeface="Calibri"/>
              </a:rPr>
              <a:t>biển</a:t>
            </a:r>
            <a:r>
              <a:rPr lang="en-US" sz="6400" dirty="0">
                <a:solidFill>
                  <a:schemeClr val="dk1"/>
                </a:solidFill>
                <a:latin typeface="Arial" panose="020B0604020202020204" pitchFamily="34" charset="0"/>
                <a:ea typeface="Calibri"/>
                <a:cs typeface="Arial" panose="020B0604020202020204" pitchFamily="34" charset="0"/>
                <a:sym typeface="Calibri"/>
              </a:rPr>
              <a:t> </a:t>
            </a:r>
            <a:r>
              <a:rPr lang="en-US" sz="6400" dirty="0" err="1">
                <a:solidFill>
                  <a:schemeClr val="dk1"/>
                </a:solidFill>
                <a:latin typeface="Arial" panose="020B0604020202020204" pitchFamily="34" charset="0"/>
                <a:ea typeface="Calibri"/>
                <a:cs typeface="Arial" panose="020B0604020202020204" pitchFamily="34" charset="0"/>
                <a:sym typeface="Calibri"/>
              </a:rPr>
              <a:t>đẹp</a:t>
            </a:r>
            <a:r>
              <a:rPr lang="en-US" sz="6400" dirty="0">
                <a:solidFill>
                  <a:schemeClr val="dk1"/>
                </a:solidFill>
                <a:latin typeface="Arial" panose="020B0604020202020204" pitchFamily="34" charset="0"/>
                <a:ea typeface="Calibri"/>
                <a:cs typeface="Arial" panose="020B0604020202020204" pitchFamily="34" charset="0"/>
                <a:sym typeface="Calibri"/>
              </a:rPr>
              <a:t> quá!</a:t>
            </a:r>
            <a:endParaRPr sz="6400" dirty="0">
              <a:solidFill>
                <a:schemeClr val="dk1"/>
              </a:solidFill>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226770245"/>
      </p:ext>
    </p:extLst>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825" b="7825"/>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t="39191"/>
          <a:stretch>
            <a:fillRect/>
          </a:stretch>
        </p:blipFill>
        <p:spPr>
          <a:xfrm rot="3394367">
            <a:off x="13738392" y="-824857"/>
            <a:ext cx="6300640" cy="3678094"/>
          </a:xfrm>
          <a:prstGeom prst="rect">
            <a:avLst/>
          </a:prstGeom>
        </p:spPr>
      </p:pic>
      <p:grpSp>
        <p:nvGrpSpPr>
          <p:cNvPr id="4" name="Group 4"/>
          <p:cNvGrpSpPr/>
          <p:nvPr/>
        </p:nvGrpSpPr>
        <p:grpSpPr>
          <a:xfrm>
            <a:off x="2169941" y="2535261"/>
            <a:ext cx="13944599" cy="5975177"/>
            <a:chOff x="0" y="0"/>
            <a:chExt cx="3926034" cy="1810236"/>
          </a:xfrm>
        </p:grpSpPr>
        <p:sp>
          <p:nvSpPr>
            <p:cNvPr id="5" name="Freeform 5"/>
            <p:cNvSpPr/>
            <p:nvPr/>
          </p:nvSpPr>
          <p:spPr>
            <a:xfrm>
              <a:off x="0" y="0"/>
              <a:ext cx="3926034" cy="1810236"/>
            </a:xfrm>
            <a:custGeom>
              <a:avLst/>
              <a:gdLst/>
              <a:ahLst/>
              <a:cxnLst/>
              <a:rect l="l" t="t" r="r" b="b"/>
              <a:pathLst>
                <a:path w="3926034" h="1810236">
                  <a:moveTo>
                    <a:pt x="3801574" y="1810236"/>
                  </a:moveTo>
                  <a:lnTo>
                    <a:pt x="124460" y="1810236"/>
                  </a:lnTo>
                  <a:cubicBezTo>
                    <a:pt x="55880" y="1810236"/>
                    <a:pt x="0" y="1754356"/>
                    <a:pt x="0" y="1685776"/>
                  </a:cubicBezTo>
                  <a:lnTo>
                    <a:pt x="0" y="124460"/>
                  </a:lnTo>
                  <a:cubicBezTo>
                    <a:pt x="0" y="55880"/>
                    <a:pt x="55880" y="0"/>
                    <a:pt x="124460" y="0"/>
                  </a:cubicBezTo>
                  <a:lnTo>
                    <a:pt x="3801574" y="0"/>
                  </a:lnTo>
                  <a:cubicBezTo>
                    <a:pt x="3870154" y="0"/>
                    <a:pt x="3926034" y="55880"/>
                    <a:pt x="3926034" y="124460"/>
                  </a:cubicBezTo>
                  <a:lnTo>
                    <a:pt x="3926034" y="1685776"/>
                  </a:lnTo>
                  <a:cubicBezTo>
                    <a:pt x="3926034" y="1754356"/>
                    <a:pt x="3870154" y="1810236"/>
                    <a:pt x="3801574" y="1810236"/>
                  </a:cubicBezTo>
                  <a:close/>
                </a:path>
              </a:pathLst>
            </a:custGeom>
            <a:solidFill>
              <a:srgbClr val="FFFFFF"/>
            </a:solidFill>
          </p:spPr>
        </p:sp>
      </p:grpSp>
      <p:pic>
        <p:nvPicPr>
          <p:cNvPr id="6" name="Picture 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884730" flipH="1">
            <a:off x="1786015" y="1566955"/>
            <a:ext cx="1689259" cy="1998048"/>
          </a:xfrm>
          <a:prstGeom prst="rect">
            <a:avLst/>
          </a:prstGeom>
        </p:spPr>
      </p:pic>
      <p:pic>
        <p:nvPicPr>
          <p:cNvPr id="7" name="Picture 7"/>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99822">
            <a:off x="14438749" y="6179167"/>
            <a:ext cx="2814791" cy="2905590"/>
          </a:xfrm>
          <a:prstGeom prst="rect">
            <a:avLst/>
          </a:prstGeom>
        </p:spPr>
      </p:pic>
      <p:pic>
        <p:nvPicPr>
          <p:cNvPr id="8" name="Picture 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l="35298" b="48939"/>
          <a:stretch>
            <a:fillRect/>
          </a:stretch>
        </p:blipFill>
        <p:spPr>
          <a:xfrm rot="219976">
            <a:off x="-283062" y="6897723"/>
            <a:ext cx="4906006" cy="3716769"/>
          </a:xfrm>
          <a:prstGeom prst="rect">
            <a:avLst/>
          </a:prstGeom>
        </p:spPr>
      </p:pic>
      <p:sp>
        <p:nvSpPr>
          <p:cNvPr id="9" name="TextBox 9"/>
          <p:cNvSpPr txBox="1"/>
          <p:nvPr/>
        </p:nvSpPr>
        <p:spPr>
          <a:xfrm>
            <a:off x="3776117" y="5859535"/>
            <a:ext cx="10621046" cy="1359346"/>
          </a:xfrm>
          <a:prstGeom prst="rect">
            <a:avLst/>
          </a:prstGeom>
        </p:spPr>
        <p:txBody>
          <a:bodyPr wrap="square" lIns="0" tIns="0" rIns="0" bIns="0" rtlCol="0" anchor="t">
            <a:spAutoFit/>
          </a:bodyPr>
          <a:lstStyle/>
          <a:p>
            <a:pPr algn="ctr">
              <a:lnSpc>
                <a:spcPts val="10583"/>
              </a:lnSpc>
            </a:pPr>
            <a:r>
              <a:rPr lang="en-US" sz="9600" b="1" dirty="0" smtClean="0">
                <a:solidFill>
                  <a:srgbClr val="202F5A"/>
                </a:solidFill>
                <a:latin typeface="Arial" panose="020B0604020202020204" pitchFamily="34" charset="0"/>
                <a:cs typeface="Arial" panose="020B0604020202020204" pitchFamily="34" charset="0"/>
              </a:rPr>
              <a:t>THƯ TRUNG THU</a:t>
            </a:r>
            <a:endParaRPr lang="en-US" sz="9600" b="1" dirty="0">
              <a:solidFill>
                <a:srgbClr val="202F5A"/>
              </a:solidFill>
              <a:latin typeface="Arial" panose="020B0604020202020204" pitchFamily="34" charset="0"/>
              <a:cs typeface="Arial" panose="020B0604020202020204" pitchFamily="34" charset="0"/>
            </a:endParaRPr>
          </a:p>
        </p:txBody>
      </p:sp>
      <p:sp>
        <p:nvSpPr>
          <p:cNvPr id="10" name="TextBox 10"/>
          <p:cNvSpPr txBox="1"/>
          <p:nvPr/>
        </p:nvSpPr>
        <p:spPr>
          <a:xfrm>
            <a:off x="5579284" y="3304761"/>
            <a:ext cx="6830859" cy="604524"/>
          </a:xfrm>
          <a:prstGeom prst="rect">
            <a:avLst/>
          </a:prstGeom>
        </p:spPr>
        <p:txBody>
          <a:bodyPr lIns="0" tIns="0" rIns="0" bIns="0" rtlCol="0" anchor="t">
            <a:spAutoFit/>
          </a:bodyPr>
          <a:lstStyle/>
          <a:p>
            <a:pPr algn="ctr">
              <a:lnSpc>
                <a:spcPts val="4060"/>
              </a:lnSpc>
            </a:pPr>
            <a:r>
              <a:rPr lang="en-US" sz="7200" spc="165" dirty="0" smtClean="0">
                <a:solidFill>
                  <a:srgbClr val="202F5A"/>
                </a:solidFill>
                <a:latin typeface="Arial" panose="020B0604020202020204" pitchFamily="34" charset="0"/>
                <a:cs typeface="Arial" panose="020B0604020202020204" pitchFamily="34" charset="0"/>
              </a:rPr>
              <a:t>BÀI 32</a:t>
            </a:r>
            <a:endParaRPr lang="en-US" sz="7200" spc="165" dirty="0">
              <a:solidFill>
                <a:srgbClr val="202F5A"/>
              </a:solidFill>
              <a:latin typeface="Arial" panose="020B0604020202020204" pitchFamily="34" charset="0"/>
              <a:cs typeface="Arial" panose="020B0604020202020204" pitchFamily="34" charset="0"/>
            </a:endParaRPr>
          </a:p>
        </p:txBody>
      </p:sp>
      <p:pic>
        <p:nvPicPr>
          <p:cNvPr id="11" name="Picture 1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964393" y="1849006"/>
            <a:ext cx="975699" cy="1100929"/>
          </a:xfrm>
          <a:prstGeom prst="rect">
            <a:avLst/>
          </a:prstGeom>
        </p:spPr>
      </p:pic>
      <p:pic>
        <p:nvPicPr>
          <p:cNvPr id="12" name="Picture 1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2420600" y="8699290"/>
            <a:ext cx="975699" cy="1100929"/>
          </a:xfrm>
          <a:prstGeom prst="rect">
            <a:avLst/>
          </a:prstGeom>
        </p:spPr>
      </p:pic>
      <p:pic>
        <p:nvPicPr>
          <p:cNvPr id="13" name="Picture 13"/>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flipV="1">
            <a:off x="57264" y="-508847"/>
            <a:ext cx="1942871" cy="2960566"/>
          </a:xfrm>
          <a:prstGeom prst="rect">
            <a:avLst/>
          </a:prstGeom>
        </p:spPr>
      </p:pic>
      <p:pic>
        <p:nvPicPr>
          <p:cNvPr id="14" name="Picture 14"/>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5400000" flipH="1">
            <a:off x="16079603" y="7913077"/>
            <a:ext cx="1942871" cy="2960566"/>
          </a:xfrm>
          <a:prstGeom prst="rect">
            <a:avLst/>
          </a:prstGeom>
        </p:spPr>
      </p:pic>
      <p:sp>
        <p:nvSpPr>
          <p:cNvPr id="15" name="TextBox 10"/>
          <p:cNvSpPr txBox="1"/>
          <p:nvPr/>
        </p:nvSpPr>
        <p:spPr>
          <a:xfrm>
            <a:off x="5541753" y="4705967"/>
            <a:ext cx="6830859" cy="569515"/>
          </a:xfrm>
          <a:prstGeom prst="rect">
            <a:avLst/>
          </a:prstGeom>
        </p:spPr>
        <p:txBody>
          <a:bodyPr lIns="0" tIns="0" rIns="0" bIns="0" rtlCol="0" anchor="t">
            <a:spAutoFit/>
          </a:bodyPr>
          <a:lstStyle/>
          <a:p>
            <a:pPr algn="ctr">
              <a:lnSpc>
                <a:spcPts val="4060"/>
              </a:lnSpc>
            </a:pPr>
            <a:r>
              <a:rPr lang="en-US" sz="6000" b="1" i="1" spc="165" dirty="0" smtClean="0">
                <a:solidFill>
                  <a:srgbClr val="202F5A"/>
                </a:solidFill>
                <a:latin typeface="Arial" panose="020B0604020202020204" pitchFamily="34" charset="0"/>
                <a:cs typeface="Arial" panose="020B0604020202020204" pitchFamily="34" charset="0"/>
              </a:rPr>
              <a:t>Bài đọc 2</a:t>
            </a:r>
            <a:endParaRPr lang="en-US" sz="6000" b="1" i="1" spc="165" dirty="0">
              <a:solidFill>
                <a:srgbClr val="202F5A"/>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TotalTime>
  <Words>900</Words>
  <Application>Microsoft Office PowerPoint</Application>
  <PresentationFormat>Custom</PresentationFormat>
  <Paragraphs>103</Paragraphs>
  <Slides>27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Symbol</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Ha_PC</cp:lastModifiedBy>
  <cp:revision>15</cp:revision>
  <dcterms:created xsi:type="dcterms:W3CDTF">2006-08-16T00:00:00Z</dcterms:created>
  <dcterms:modified xsi:type="dcterms:W3CDTF">2021-12-02T01:14:38Z</dcterms:modified>
  <dc:identifier>DAEt-d3kjac</dc:identifier>
</cp:coreProperties>
</file>