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1" r:id="rId2"/>
    <p:sldId id="256" r:id="rId3"/>
    <p:sldId id="263" r:id="rId4"/>
    <p:sldId id="273" r:id="rId5"/>
    <p:sldId id="274" r:id="rId6"/>
    <p:sldId id="265" r:id="rId7"/>
    <p:sldId id="261" r:id="rId8"/>
    <p:sldId id="268" r:id="rId9"/>
    <p:sldId id="272" r:id="rId10"/>
  </p:sldIdLst>
  <p:sldSz cx="18288000" cy="10287000"/>
  <p:notesSz cx="6858000" cy="9144000"/>
  <p:embeddedFontLst>
    <p:embeddedFont>
      <p:font typeface="Calibri" panose="020F0502020204030204" pitchFamily="34" charset="0"/>
      <p:regular r:id="rId11"/>
      <p:bold r:id="rId12"/>
      <p:italic r:id="rId13"/>
      <p:boldItalic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6" d="100"/>
          <a:sy n="56" d="100"/>
        </p:scale>
        <p:origin x="61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83.svg"/><Relationship Id="rId3" Type="http://schemas.openxmlformats.org/officeDocument/2006/relationships/image" Target="../media/image2.svg"/><Relationship Id="rId7" Type="http://schemas.openxmlformats.org/officeDocument/2006/relationships/image" Target="../media/image8.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81.svg"/><Relationship Id="rId5" Type="http://schemas.openxmlformats.org/officeDocument/2006/relationships/image" Target="../media/image56.svg"/><Relationship Id="rId15" Type="http://schemas.openxmlformats.org/officeDocument/2006/relationships/image" Target="../media/image185.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179.sv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2.svg"/><Relationship Id="rId18" Type="http://schemas.openxmlformats.org/officeDocument/2006/relationships/image" Target="../media/image17.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4.png"/><Relationship Id="rId2" Type="http://schemas.openxmlformats.org/officeDocument/2006/relationships/image" Target="../media/image1.png"/><Relationship Id="rId16"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8.sv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13" Type="http://schemas.openxmlformats.org/officeDocument/2006/relationships/image" Target="../media/image87.svg"/><Relationship Id="rId3" Type="http://schemas.openxmlformats.org/officeDocument/2006/relationships/image" Target="../media/image4.svg"/><Relationship Id="rId12" Type="http://schemas.openxmlformats.org/officeDocument/2006/relationships/image" Target="../media/image17.png"/><Relationship Id="rId2" Type="http://schemas.openxmlformats.org/officeDocument/2006/relationships/image" Target="../media/image8.png"/><Relationship Id="rId16"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85.svg"/><Relationship Id="rId5" Type="http://schemas.openxmlformats.org/officeDocument/2006/relationships/image" Target="../media/image6.svg"/><Relationship Id="rId15" Type="http://schemas.openxmlformats.org/officeDocument/2006/relationships/image" Target="../media/image89.svg"/><Relationship Id="rId10" Type="http://schemas.openxmlformats.org/officeDocument/2006/relationships/image" Target="../media/image16.png"/><Relationship Id="rId4" Type="http://schemas.openxmlformats.org/officeDocument/2006/relationships/image" Target="../media/image9.png"/><Relationship Id="rId9" Type="http://schemas.openxmlformats.org/officeDocument/2006/relationships/image" Target="../media/image83.sv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13" Type="http://schemas.openxmlformats.org/officeDocument/2006/relationships/image" Target="../media/image87.svg"/><Relationship Id="rId3" Type="http://schemas.openxmlformats.org/officeDocument/2006/relationships/image" Target="../media/image4.svg"/><Relationship Id="rId12"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85.svg"/><Relationship Id="rId5" Type="http://schemas.openxmlformats.org/officeDocument/2006/relationships/image" Target="../media/image6.svg"/><Relationship Id="rId15" Type="http://schemas.openxmlformats.org/officeDocument/2006/relationships/image" Target="../media/image89.svg"/><Relationship Id="rId10" Type="http://schemas.openxmlformats.org/officeDocument/2006/relationships/image" Target="../media/image16.png"/><Relationship Id="rId4" Type="http://schemas.openxmlformats.org/officeDocument/2006/relationships/image" Target="../media/image9.png"/><Relationship Id="rId9" Type="http://schemas.openxmlformats.org/officeDocument/2006/relationships/image" Target="../media/image83.sv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13" Type="http://schemas.openxmlformats.org/officeDocument/2006/relationships/image" Target="../media/image87.svg"/><Relationship Id="rId3" Type="http://schemas.openxmlformats.org/officeDocument/2006/relationships/image" Target="../media/image4.svg"/><Relationship Id="rId12" Type="http://schemas.openxmlformats.org/officeDocument/2006/relationships/image" Target="../media/image17.png"/><Relationship Id="rId2" Type="http://schemas.openxmlformats.org/officeDocument/2006/relationships/image" Target="../media/image8.png"/><Relationship Id="rId16"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85.svg"/><Relationship Id="rId5" Type="http://schemas.openxmlformats.org/officeDocument/2006/relationships/image" Target="../media/image6.svg"/><Relationship Id="rId15" Type="http://schemas.openxmlformats.org/officeDocument/2006/relationships/image" Target="../media/image89.svg"/><Relationship Id="rId10" Type="http://schemas.openxmlformats.org/officeDocument/2006/relationships/image" Target="../media/image16.png"/><Relationship Id="rId4" Type="http://schemas.openxmlformats.org/officeDocument/2006/relationships/image" Target="../media/image9.png"/><Relationship Id="rId9" Type="http://schemas.openxmlformats.org/officeDocument/2006/relationships/image" Target="../media/image83.sv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07.svg"/><Relationship Id="rId7"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5.svg"/><Relationship Id="rId11" Type="http://schemas.openxmlformats.org/officeDocument/2006/relationships/image" Target="../media/image24.png"/><Relationship Id="rId5" Type="http://schemas.openxmlformats.org/officeDocument/2006/relationships/image" Target="../media/image21.png"/><Relationship Id="rId10" Type="http://schemas.openxmlformats.org/officeDocument/2006/relationships/image" Target="../media/image27.svg"/><Relationship Id="rId4" Type="http://schemas.openxmlformats.org/officeDocument/2006/relationships/image" Target="../media/image103.sv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13" Type="http://schemas.openxmlformats.org/officeDocument/2006/relationships/image" Target="../media/image65.svg"/><Relationship Id="rId18" Type="http://schemas.openxmlformats.org/officeDocument/2006/relationships/image" Target="../media/image30.png"/><Relationship Id="rId3" Type="http://schemas.openxmlformats.org/officeDocument/2006/relationships/image" Target="../media/image58.svg"/><Relationship Id="rId12" Type="http://schemas.openxmlformats.org/officeDocument/2006/relationships/image" Target="../media/image27.png"/><Relationship Id="rId17" Type="http://schemas.openxmlformats.org/officeDocument/2006/relationships/image" Target="../media/image69.svg"/><Relationship Id="rId2" Type="http://schemas.openxmlformats.org/officeDocument/2006/relationships/image" Target="../media/image25.png"/><Relationship Id="rId16" Type="http://schemas.openxmlformats.org/officeDocument/2006/relationships/image" Target="../media/image29.png"/><Relationship Id="rId1" Type="http://schemas.openxmlformats.org/officeDocument/2006/relationships/slideLayout" Target="../slideLayouts/slideLayout7.xml"/><Relationship Id="rId11" Type="http://schemas.openxmlformats.org/officeDocument/2006/relationships/image" Target="../media/image63.svg"/><Relationship Id="rId15" Type="http://schemas.openxmlformats.org/officeDocument/2006/relationships/image" Target="../media/image67.svg"/><Relationship Id="rId10" Type="http://schemas.openxmlformats.org/officeDocument/2006/relationships/image" Target="../media/image26.png"/><Relationship Id="rId19" Type="http://schemas.openxmlformats.org/officeDocument/2006/relationships/image" Target="../media/image71.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28.png"/></Relationships>
</file>

<file path=ppt/slides/_rels/slide8.xml.rels><?xml version="1.0" encoding="UTF-8" standalone="yes"?>
<Relationships xmlns="http://schemas.openxmlformats.org/package/2006/relationships"><Relationship Id="rId13" Type="http://schemas.openxmlformats.org/officeDocument/2006/relationships/image" Target="../media/image85.svg"/><Relationship Id="rId3" Type="http://schemas.openxmlformats.org/officeDocument/2006/relationships/image" Target="../media/image134.svg"/><Relationship Id="rId7" Type="http://schemas.openxmlformats.org/officeDocument/2006/relationships/image" Target="../media/image33.png"/><Relationship Id="rId12" Type="http://schemas.openxmlformats.org/officeDocument/2006/relationships/image" Target="../media/image16.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41.svg"/><Relationship Id="rId5" Type="http://schemas.openxmlformats.org/officeDocument/2006/relationships/image" Target="../media/image136.svg"/><Relationship Id="rId15" Type="http://schemas.openxmlformats.org/officeDocument/2006/relationships/image" Target="../media/image143.svg"/><Relationship Id="rId10" Type="http://schemas.openxmlformats.org/officeDocument/2006/relationships/image" Target="../media/image34.png"/><Relationship Id="rId4" Type="http://schemas.openxmlformats.org/officeDocument/2006/relationships/image" Target="../media/image32.png"/><Relationship Id="rId9" Type="http://schemas.openxmlformats.org/officeDocument/2006/relationships/image" Target="../media/image139.svg"/><Relationship Id="rId1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83.svg"/><Relationship Id="rId3" Type="http://schemas.openxmlformats.org/officeDocument/2006/relationships/image" Target="../media/image2.svg"/><Relationship Id="rId7" Type="http://schemas.openxmlformats.org/officeDocument/2006/relationships/image" Target="../media/image8.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81.svg"/><Relationship Id="rId5" Type="http://schemas.openxmlformats.org/officeDocument/2006/relationships/image" Target="../media/image56.svg"/><Relationship Id="rId15" Type="http://schemas.openxmlformats.org/officeDocument/2006/relationships/image" Target="../media/image185.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179.svg"/><Relationship Id="rId1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sp>
        <p:nvSpPr>
          <p:cNvPr id="2" name="TextBox 2"/>
          <p:cNvSpPr txBox="1"/>
          <p:nvPr/>
        </p:nvSpPr>
        <p:spPr>
          <a:xfrm>
            <a:off x="2362368" y="3493015"/>
            <a:ext cx="13563264" cy="2903231"/>
          </a:xfrm>
          <a:prstGeom prst="rect">
            <a:avLst/>
          </a:prstGeom>
        </p:spPr>
        <p:txBody>
          <a:bodyPr wrap="square" lIns="0" tIns="0" rIns="0" bIns="0" rtlCol="0" anchor="t">
            <a:spAutoFit/>
          </a:bodyPr>
          <a:lstStyle/>
          <a:p>
            <a:pPr marL="0" lvl="0" indent="0" algn="ctr">
              <a:lnSpc>
                <a:spcPts val="12000"/>
              </a:lnSpc>
              <a:spcBef>
                <a:spcPct val="0"/>
              </a:spcBef>
            </a:pPr>
            <a:r>
              <a:rPr lang="en-US" sz="7200" b="1" dirty="0" smtClean="0">
                <a:solidFill>
                  <a:srgbClr val="000000"/>
                </a:solidFill>
                <a:latin typeface="Arial" panose="020B0604020202020204" pitchFamily="34" charset="0"/>
                <a:cs typeface="Arial" panose="020B0604020202020204" pitchFamily="34" charset="0"/>
              </a:rPr>
              <a:t>CHÀO MỪNG CÁC EM ĐẾN VỚI BÀI HỌC NGÀY HÔM NAY!</a:t>
            </a:r>
            <a:endParaRPr lang="en-US" sz="7200" b="1" u="none" dirty="0">
              <a:solidFill>
                <a:srgbClr val="000000"/>
              </a:solidFill>
              <a:latin typeface="Arial" panose="020B0604020202020204" pitchFamily="34" charset="0"/>
              <a:cs typeface="Arial" panose="020B0604020202020204" pitchFamily="34" charset="0"/>
            </a:endParaRP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24030" b="36390"/>
          <a:stretch>
            <a:fillRect/>
          </a:stretch>
        </p:blipFill>
        <p:spPr>
          <a:xfrm rot="-7514269">
            <a:off x="32427" y="-3250240"/>
            <a:ext cx="5046737" cy="5578476"/>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8724623" y="5995686"/>
            <a:ext cx="838755" cy="568647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10910" t="78" b="39547"/>
          <a:stretch>
            <a:fillRect/>
          </a:stretch>
        </p:blipFill>
        <p:spPr>
          <a:xfrm rot="2085025" flipV="1">
            <a:off x="12457892" y="-2779565"/>
            <a:ext cx="5611083" cy="4637124"/>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42574">
            <a:off x="7713098" y="888214"/>
            <a:ext cx="2861804" cy="1462121"/>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496734" y="6166846"/>
            <a:ext cx="1865634" cy="2164765"/>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007978" y="7921654"/>
            <a:ext cx="1873962" cy="1930111"/>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881940" y="4179548"/>
            <a:ext cx="2008233" cy="19279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b="34111"/>
          <a:stretch>
            <a:fillRect/>
          </a:stretch>
        </p:blipFill>
        <p:spPr>
          <a:xfrm rot="-8691416">
            <a:off x="10989077" y="-2955285"/>
            <a:ext cx="7376805" cy="6416460"/>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53129" b="69123"/>
          <a:stretch>
            <a:fillRect/>
          </a:stretch>
        </p:blipFill>
        <p:spPr>
          <a:xfrm rot="-997777">
            <a:off x="795978" y="7711216"/>
            <a:ext cx="3751485" cy="3262441"/>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0617"/>
          <a:stretch>
            <a:fillRect/>
          </a:stretch>
        </p:blipFill>
        <p:spPr>
          <a:xfrm>
            <a:off x="3634017" y="1219200"/>
            <a:ext cx="12997023" cy="9258300"/>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b="40617"/>
          <a:stretch>
            <a:fillRect/>
          </a:stretch>
        </p:blipFill>
        <p:spPr>
          <a:xfrm>
            <a:off x="2594601" y="1028700"/>
            <a:ext cx="13696256" cy="9258300"/>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32557" b="33161"/>
          <a:stretch>
            <a:fillRect/>
          </a:stretch>
        </p:blipFill>
        <p:spPr>
          <a:xfrm rot="4317254">
            <a:off x="-603936" y="-711728"/>
            <a:ext cx="3170316" cy="3831612"/>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102480" y="2631426"/>
            <a:ext cx="2376754" cy="2286005"/>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43442" y="2022320"/>
            <a:ext cx="1851158" cy="2287948"/>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82903" y="6067742"/>
            <a:ext cx="2334902" cy="1456130"/>
          </a:xfrm>
          <a:prstGeom prst="rect">
            <a:avLst/>
          </a:prstGeom>
        </p:spPr>
      </p:pic>
      <p:pic>
        <p:nvPicPr>
          <p:cNvPr id="10" name="Picture 10"/>
          <p:cNvPicPr>
            <a:picLocks noChangeAspect="1"/>
          </p:cNvPicPr>
          <p:nvPr/>
        </p:nvPicPr>
        <p:blipFill>
          <a:blip r:embed="rId16"/>
          <a:srcRect t="30633" b="26617"/>
          <a:stretch>
            <a:fillRect/>
          </a:stretch>
        </p:blipFill>
        <p:spPr>
          <a:xfrm>
            <a:off x="5869176" y="2462516"/>
            <a:ext cx="6753809" cy="1369074"/>
          </a:xfrm>
          <a:prstGeom prst="rect">
            <a:avLst/>
          </a:prstGeom>
        </p:spPr>
      </p:pic>
      <p:sp>
        <p:nvSpPr>
          <p:cNvPr id="11" name="TextBox 11"/>
          <p:cNvSpPr txBox="1"/>
          <p:nvPr/>
        </p:nvSpPr>
        <p:spPr>
          <a:xfrm>
            <a:off x="2827232" y="5534357"/>
            <a:ext cx="13377372" cy="3072892"/>
          </a:xfrm>
          <a:prstGeom prst="rect">
            <a:avLst/>
          </a:prstGeom>
        </p:spPr>
        <p:txBody>
          <a:bodyPr wrap="square" lIns="0" tIns="0" rIns="0" bIns="0" rtlCol="0" anchor="t">
            <a:spAutoFit/>
          </a:bodyPr>
          <a:lstStyle/>
          <a:p>
            <a:pPr algn="ctr">
              <a:lnSpc>
                <a:spcPct val="125000"/>
              </a:lnSpc>
            </a:pPr>
            <a:r>
              <a:rPr lang="en-US" sz="8400" b="1" dirty="0" smtClean="0">
                <a:solidFill>
                  <a:srgbClr val="000000"/>
                </a:solidFill>
                <a:latin typeface="Arial" panose="020B0604020202020204" pitchFamily="34" charset="0"/>
                <a:cs typeface="Arial" panose="020B0604020202020204" pitchFamily="34" charset="0"/>
              </a:rPr>
              <a:t>VIẾT VỀ ĐẤT NƯỚC, </a:t>
            </a:r>
          </a:p>
          <a:p>
            <a:pPr algn="ctr">
              <a:lnSpc>
                <a:spcPct val="125000"/>
              </a:lnSpc>
            </a:pPr>
            <a:r>
              <a:rPr lang="en-US" sz="8400" b="1" dirty="0" smtClean="0">
                <a:solidFill>
                  <a:srgbClr val="000000"/>
                </a:solidFill>
                <a:latin typeface="Arial" panose="020B0604020202020204" pitchFamily="34" charset="0"/>
                <a:cs typeface="Arial" panose="020B0604020202020204" pitchFamily="34" charset="0"/>
              </a:rPr>
              <a:t>CON NGƯỜI VIỆT NAM</a:t>
            </a:r>
            <a:endParaRPr lang="en-US" sz="8400" b="1" dirty="0">
              <a:solidFill>
                <a:srgbClr val="000000"/>
              </a:solidFill>
              <a:latin typeface="Arial" panose="020B0604020202020204" pitchFamily="34" charset="0"/>
              <a:cs typeface="Arial" panose="020B0604020202020204" pitchFamily="34" charset="0"/>
            </a:endParaRPr>
          </a:p>
        </p:txBody>
      </p:sp>
      <p:sp>
        <p:nvSpPr>
          <p:cNvPr id="12" name="TextBox 12"/>
          <p:cNvSpPr txBox="1"/>
          <p:nvPr/>
        </p:nvSpPr>
        <p:spPr>
          <a:xfrm>
            <a:off x="5475846" y="4560980"/>
            <a:ext cx="7540468" cy="667747"/>
          </a:xfrm>
          <a:prstGeom prst="rect">
            <a:avLst/>
          </a:prstGeom>
        </p:spPr>
        <p:txBody>
          <a:bodyPr lIns="0" tIns="0" rIns="0" bIns="0" rtlCol="0" anchor="t">
            <a:spAutoFit/>
          </a:bodyPr>
          <a:lstStyle/>
          <a:p>
            <a:pPr algn="ctr">
              <a:lnSpc>
                <a:spcPts val="5040"/>
              </a:lnSpc>
            </a:pPr>
            <a:r>
              <a:rPr lang="en-US" sz="6400" b="1" i="1" spc="179" dirty="0" smtClean="0">
                <a:solidFill>
                  <a:srgbClr val="000000"/>
                </a:solidFill>
                <a:latin typeface="Arial" panose="020B0604020202020204" pitchFamily="34" charset="0"/>
                <a:cs typeface="Arial" panose="020B0604020202020204" pitchFamily="34" charset="0"/>
              </a:rPr>
              <a:t>Bài </a:t>
            </a:r>
            <a:r>
              <a:rPr lang="en-US" sz="6400" b="1" i="1" spc="179" dirty="0" err="1" smtClean="0">
                <a:solidFill>
                  <a:srgbClr val="000000"/>
                </a:solidFill>
                <a:latin typeface="Arial" panose="020B0604020202020204" pitchFamily="34" charset="0"/>
                <a:cs typeface="Arial" panose="020B0604020202020204" pitchFamily="34" charset="0"/>
              </a:rPr>
              <a:t>viết</a:t>
            </a:r>
            <a:r>
              <a:rPr lang="en-US" sz="6400" b="1" i="1" spc="179" dirty="0" smtClean="0">
                <a:solidFill>
                  <a:srgbClr val="000000"/>
                </a:solidFill>
                <a:latin typeface="Arial" panose="020B0604020202020204" pitchFamily="34" charset="0"/>
                <a:cs typeface="Arial" panose="020B0604020202020204" pitchFamily="34" charset="0"/>
              </a:rPr>
              <a:t> 2</a:t>
            </a:r>
            <a:endParaRPr lang="en-US" sz="6400" b="1" i="1" spc="179" dirty="0">
              <a:solidFill>
                <a:srgbClr val="000000"/>
              </a:solidFill>
              <a:latin typeface="Arial" panose="020B0604020202020204" pitchFamily="34" charset="0"/>
              <a:cs typeface="Arial" panose="020B0604020202020204" pitchFamily="34" charset="0"/>
            </a:endParaRPr>
          </a:p>
        </p:txBody>
      </p:sp>
      <p:sp>
        <p:nvSpPr>
          <p:cNvPr id="13" name="TextBox 13"/>
          <p:cNvSpPr txBox="1"/>
          <p:nvPr/>
        </p:nvSpPr>
        <p:spPr>
          <a:xfrm>
            <a:off x="5394094" y="2997384"/>
            <a:ext cx="7540468" cy="691087"/>
          </a:xfrm>
          <a:prstGeom prst="rect">
            <a:avLst/>
          </a:prstGeom>
        </p:spPr>
        <p:txBody>
          <a:bodyPr lIns="0" tIns="0" rIns="0" bIns="0" rtlCol="0" anchor="t">
            <a:spAutoFit/>
          </a:bodyPr>
          <a:lstStyle/>
          <a:p>
            <a:pPr algn="ctr">
              <a:lnSpc>
                <a:spcPts val="5040"/>
              </a:lnSpc>
            </a:pPr>
            <a:r>
              <a:rPr lang="en-US" sz="7200" spc="179" dirty="0" smtClean="0">
                <a:solidFill>
                  <a:srgbClr val="000000"/>
                </a:solidFill>
                <a:latin typeface="Arial" panose="020B0604020202020204" pitchFamily="34" charset="0"/>
                <a:cs typeface="Arial" panose="020B0604020202020204" pitchFamily="34" charset="0"/>
              </a:rPr>
              <a:t>BÀI 32</a:t>
            </a:r>
            <a:endParaRPr lang="en-US" sz="7200" spc="179" dirty="0">
              <a:solidFill>
                <a:srgbClr val="000000"/>
              </a:solidFill>
              <a:latin typeface="Arial" panose="020B0604020202020204" pitchFamily="34" charset="0"/>
              <a:cs typeface="Arial" panose="020B0604020202020204" pitchFamily="34" charset="0"/>
            </a:endParaRPr>
          </a:p>
        </p:txBody>
      </p:sp>
      <p:pic>
        <p:nvPicPr>
          <p:cNvPr id="14" name="Picture 14"/>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1104673">
            <a:off x="16449077" y="7129458"/>
            <a:ext cx="1546896" cy="1546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3662787" y="-3106144"/>
            <a:ext cx="11719829" cy="1602711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3753844" y="-3258544"/>
            <a:ext cx="11719829" cy="16027117"/>
          </a:xfrm>
          <a:prstGeom prst="rect">
            <a:avLst/>
          </a:prstGeom>
        </p:spPr>
      </p:pic>
      <p:sp>
        <p:nvSpPr>
          <p:cNvPr id="7" name="TextBox 7"/>
          <p:cNvSpPr txBox="1"/>
          <p:nvPr/>
        </p:nvSpPr>
        <p:spPr>
          <a:xfrm>
            <a:off x="3176916" y="800100"/>
            <a:ext cx="12873683" cy="3187091"/>
          </a:xfrm>
          <a:prstGeom prst="rect">
            <a:avLst/>
          </a:prstGeom>
        </p:spPr>
        <p:txBody>
          <a:bodyPr lIns="0" tIns="0" rIns="0" bIns="0" rtlCol="0" anchor="t">
            <a:spAutoFit/>
          </a:bodyPr>
          <a:lstStyle/>
          <a:p>
            <a:pPr marL="0" lvl="0" indent="0" algn="just">
              <a:lnSpc>
                <a:spcPct val="150000"/>
              </a:lnSpc>
              <a:spcBef>
                <a:spcPct val="0"/>
              </a:spcBef>
            </a:pPr>
            <a:r>
              <a:rPr lang="en-US" sz="4800" b="1" i="1" u="none" dirty="0" smtClean="0">
                <a:solidFill>
                  <a:srgbClr val="000000"/>
                </a:solidFill>
                <a:latin typeface="Arial" panose="020B0604020202020204" pitchFamily="34" charset="0"/>
                <a:cs typeface="Arial" panose="020B0604020202020204" pitchFamily="34" charset="0"/>
              </a:rPr>
              <a:t>1. </a:t>
            </a:r>
            <a:r>
              <a:rPr lang="en-US" sz="4800" b="1" i="1" u="none" dirty="0" err="1" smtClean="0">
                <a:solidFill>
                  <a:srgbClr val="000000"/>
                </a:solidFill>
                <a:latin typeface="Arial" panose="020B0604020202020204" pitchFamily="34" charset="0"/>
                <a:cs typeface="Arial" panose="020B0604020202020204" pitchFamily="34" charset="0"/>
              </a:rPr>
              <a:t>Tìm</a:t>
            </a:r>
            <a:r>
              <a:rPr lang="en-US" sz="4800" b="1" i="1" u="none" dirty="0" smtClean="0">
                <a:solidFill>
                  <a:srgbClr val="000000"/>
                </a:solidFill>
                <a:latin typeface="Arial" panose="020B0604020202020204" pitchFamily="34" charset="0"/>
                <a:cs typeface="Arial" panose="020B0604020202020204" pitchFamily="34" charset="0"/>
              </a:rPr>
              <a:t> từ thích hợp với mỗi </a:t>
            </a:r>
            <a:r>
              <a:rPr lang="en-US" sz="4800" b="1" i="1" u="none" dirty="0" err="1" smtClean="0">
                <a:solidFill>
                  <a:srgbClr val="000000"/>
                </a:solidFill>
                <a:latin typeface="Arial" panose="020B0604020202020204" pitchFamily="34" charset="0"/>
                <a:cs typeface="Arial" panose="020B0604020202020204" pitchFamily="34" charset="0"/>
              </a:rPr>
              <a:t>dòng</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theo</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ngợi</a:t>
            </a:r>
            <a:r>
              <a:rPr lang="en-US" sz="4800" b="1" i="1" u="none" dirty="0" smtClean="0">
                <a:solidFill>
                  <a:srgbClr val="000000"/>
                </a:solidFill>
                <a:latin typeface="Arial" panose="020B0604020202020204" pitchFamily="34" charset="0"/>
                <a:cs typeface="Arial" panose="020B0604020202020204" pitchFamily="34" charset="0"/>
              </a:rPr>
              <a:t> ý </a:t>
            </a:r>
            <a:r>
              <a:rPr lang="en-US" sz="4800" b="1" i="1" u="none" dirty="0" err="1" smtClean="0">
                <a:solidFill>
                  <a:srgbClr val="000000"/>
                </a:solidFill>
                <a:latin typeface="Arial" panose="020B0604020202020204" pitchFamily="34" charset="0"/>
                <a:cs typeface="Arial" panose="020B0604020202020204" pitchFamily="34" charset="0"/>
              </a:rPr>
              <a:t>dưới</a:t>
            </a:r>
            <a:r>
              <a:rPr lang="en-US" sz="4800" b="1" i="1" u="none" dirty="0" smtClean="0">
                <a:solidFill>
                  <a:srgbClr val="000000"/>
                </a:solidFill>
                <a:latin typeface="Arial" panose="020B0604020202020204" pitchFamily="34" charset="0"/>
                <a:cs typeface="Arial" panose="020B0604020202020204" pitchFamily="34" charset="0"/>
              </a:rPr>
              <a:t> đây. </a:t>
            </a:r>
            <a:r>
              <a:rPr lang="en-US" sz="4800" b="1" i="1" u="none" dirty="0" err="1" smtClean="0">
                <a:solidFill>
                  <a:srgbClr val="000000"/>
                </a:solidFill>
                <a:latin typeface="Arial" panose="020B0604020202020204" pitchFamily="34" charset="0"/>
                <a:cs typeface="Arial" panose="020B0604020202020204" pitchFamily="34" charset="0"/>
              </a:rPr>
              <a:t>Viết</a:t>
            </a:r>
            <a:r>
              <a:rPr lang="en-US" sz="4800" b="1" i="1" u="none" dirty="0" smtClean="0">
                <a:solidFill>
                  <a:srgbClr val="000000"/>
                </a:solidFill>
                <a:latin typeface="Arial" panose="020B0604020202020204" pitchFamily="34" charset="0"/>
                <a:cs typeface="Arial" panose="020B0604020202020204" pitchFamily="34" charset="0"/>
              </a:rPr>
              <a:t> vào mỗi ô </a:t>
            </a:r>
            <a:r>
              <a:rPr lang="en-US" sz="4800" b="1" i="1" u="none" dirty="0" err="1" smtClean="0">
                <a:solidFill>
                  <a:srgbClr val="000000"/>
                </a:solidFill>
                <a:latin typeface="Arial" panose="020B0604020202020204" pitchFamily="34" charset="0"/>
                <a:cs typeface="Arial" panose="020B0604020202020204" pitchFamily="34" charset="0"/>
              </a:rPr>
              <a:t>trống</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một</a:t>
            </a:r>
            <a:r>
              <a:rPr lang="en-US" sz="4800" b="1" i="1" u="none" dirty="0" smtClean="0">
                <a:solidFill>
                  <a:srgbClr val="000000"/>
                </a:solidFill>
                <a:latin typeface="Arial" panose="020B0604020202020204" pitchFamily="34" charset="0"/>
                <a:cs typeface="Arial" panose="020B0604020202020204" pitchFamily="34" charset="0"/>
              </a:rPr>
              <a:t> chữ cái. </a:t>
            </a:r>
            <a:r>
              <a:rPr lang="en-US" sz="4800" b="1" i="1" u="none" dirty="0" err="1" smtClean="0">
                <a:solidFill>
                  <a:srgbClr val="000000"/>
                </a:solidFill>
                <a:latin typeface="Arial" panose="020B0604020202020204" pitchFamily="34" charset="0"/>
                <a:cs typeface="Arial" panose="020B0604020202020204" pitchFamily="34" charset="0"/>
              </a:rPr>
              <a:t>Sau</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đó</a:t>
            </a:r>
            <a:r>
              <a:rPr lang="en-US" sz="4800" b="1" i="1" u="none" dirty="0" smtClean="0">
                <a:solidFill>
                  <a:srgbClr val="000000"/>
                </a:solidFill>
                <a:latin typeface="Arial" panose="020B0604020202020204" pitchFamily="34" charset="0"/>
                <a:cs typeface="Arial" panose="020B0604020202020204" pitchFamily="34" charset="0"/>
              </a:rPr>
              <a:t>, đọc chữ trên </a:t>
            </a:r>
            <a:r>
              <a:rPr lang="en-US" sz="4800" b="1" i="1" u="none" dirty="0" err="1" smtClean="0">
                <a:solidFill>
                  <a:srgbClr val="000000"/>
                </a:solidFill>
                <a:latin typeface="Arial" panose="020B0604020202020204" pitchFamily="34" charset="0"/>
                <a:cs typeface="Arial" panose="020B0604020202020204" pitchFamily="34" charset="0"/>
              </a:rPr>
              <a:t>cột</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dọc</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màu</a:t>
            </a:r>
            <a:r>
              <a:rPr lang="en-US" sz="4800" b="1" i="1" u="none" dirty="0" smtClean="0">
                <a:solidFill>
                  <a:srgbClr val="000000"/>
                </a:solidFill>
                <a:latin typeface="Arial" panose="020B0604020202020204" pitchFamily="34" charset="0"/>
                <a:cs typeface="Arial" panose="020B0604020202020204" pitchFamily="34" charset="0"/>
              </a:rPr>
              <a:t> cam.</a:t>
            </a:r>
            <a:endParaRPr lang="en-US" sz="4800" b="1" i="1" u="none" dirty="0">
              <a:solidFill>
                <a:srgbClr val="000000"/>
              </a:solidFill>
              <a:latin typeface="Arial" panose="020B0604020202020204" pitchFamily="34" charset="0"/>
              <a:cs typeface="Arial" panose="020B0604020202020204" pitchFamily="34" charset="0"/>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150667" y="1257300"/>
            <a:ext cx="2358253" cy="242891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64000" y="7810500"/>
            <a:ext cx="1524000" cy="1524000"/>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77541" y="1028700"/>
            <a:ext cx="3012483" cy="164317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0" y="5909672"/>
            <a:ext cx="3018287" cy="3593199"/>
          </a:xfrm>
          <a:prstGeom prst="rect">
            <a:avLst/>
          </a:prstGeom>
        </p:spPr>
      </p:pic>
      <p:pic>
        <p:nvPicPr>
          <p:cNvPr id="13" name="Picture 1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86000" y="4195888"/>
            <a:ext cx="13964687" cy="50292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3662787" y="-3106144"/>
            <a:ext cx="11719829" cy="1602711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3753844" y="-3258544"/>
            <a:ext cx="11719829" cy="16027117"/>
          </a:xfrm>
          <a:prstGeom prst="rect">
            <a:avLst/>
          </a:prstGeom>
        </p:spPr>
      </p:pic>
      <p:sp>
        <p:nvSpPr>
          <p:cNvPr id="7" name="TextBox 7"/>
          <p:cNvSpPr txBox="1"/>
          <p:nvPr/>
        </p:nvSpPr>
        <p:spPr>
          <a:xfrm>
            <a:off x="3176916" y="800100"/>
            <a:ext cx="12873683" cy="3187091"/>
          </a:xfrm>
          <a:prstGeom prst="rect">
            <a:avLst/>
          </a:prstGeom>
        </p:spPr>
        <p:txBody>
          <a:bodyPr lIns="0" tIns="0" rIns="0" bIns="0" rtlCol="0" anchor="t">
            <a:spAutoFit/>
          </a:bodyPr>
          <a:lstStyle/>
          <a:p>
            <a:pPr marL="0" lvl="0" indent="0" algn="just">
              <a:lnSpc>
                <a:spcPct val="150000"/>
              </a:lnSpc>
              <a:spcBef>
                <a:spcPct val="0"/>
              </a:spcBef>
            </a:pPr>
            <a:r>
              <a:rPr lang="en-US" sz="4800" b="1" i="1" u="none" dirty="0" smtClean="0">
                <a:solidFill>
                  <a:srgbClr val="000000"/>
                </a:solidFill>
                <a:latin typeface="Arial" panose="020B0604020202020204" pitchFamily="34" charset="0"/>
                <a:cs typeface="Arial" panose="020B0604020202020204" pitchFamily="34" charset="0"/>
              </a:rPr>
              <a:t>1. </a:t>
            </a:r>
            <a:r>
              <a:rPr lang="en-US" sz="4800" b="1" i="1" u="none" dirty="0" err="1" smtClean="0">
                <a:solidFill>
                  <a:srgbClr val="000000"/>
                </a:solidFill>
                <a:latin typeface="Arial" panose="020B0604020202020204" pitchFamily="34" charset="0"/>
                <a:cs typeface="Arial" panose="020B0604020202020204" pitchFamily="34" charset="0"/>
              </a:rPr>
              <a:t>Tìm</a:t>
            </a:r>
            <a:r>
              <a:rPr lang="en-US" sz="4800" b="1" i="1" u="none" dirty="0" smtClean="0">
                <a:solidFill>
                  <a:srgbClr val="000000"/>
                </a:solidFill>
                <a:latin typeface="Arial" panose="020B0604020202020204" pitchFamily="34" charset="0"/>
                <a:cs typeface="Arial" panose="020B0604020202020204" pitchFamily="34" charset="0"/>
              </a:rPr>
              <a:t> từ thích hợp với mỗi </a:t>
            </a:r>
            <a:r>
              <a:rPr lang="en-US" sz="4800" b="1" i="1" u="none" dirty="0" err="1" smtClean="0">
                <a:solidFill>
                  <a:srgbClr val="000000"/>
                </a:solidFill>
                <a:latin typeface="Arial" panose="020B0604020202020204" pitchFamily="34" charset="0"/>
                <a:cs typeface="Arial" panose="020B0604020202020204" pitchFamily="34" charset="0"/>
              </a:rPr>
              <a:t>dòng</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theo</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ngợi</a:t>
            </a:r>
            <a:r>
              <a:rPr lang="en-US" sz="4800" b="1" i="1" u="none" dirty="0" smtClean="0">
                <a:solidFill>
                  <a:srgbClr val="000000"/>
                </a:solidFill>
                <a:latin typeface="Arial" panose="020B0604020202020204" pitchFamily="34" charset="0"/>
                <a:cs typeface="Arial" panose="020B0604020202020204" pitchFamily="34" charset="0"/>
              </a:rPr>
              <a:t> ý </a:t>
            </a:r>
            <a:r>
              <a:rPr lang="en-US" sz="4800" b="1" i="1" u="none" dirty="0" err="1" smtClean="0">
                <a:solidFill>
                  <a:srgbClr val="000000"/>
                </a:solidFill>
                <a:latin typeface="Arial" panose="020B0604020202020204" pitchFamily="34" charset="0"/>
                <a:cs typeface="Arial" panose="020B0604020202020204" pitchFamily="34" charset="0"/>
              </a:rPr>
              <a:t>dưới</a:t>
            </a:r>
            <a:r>
              <a:rPr lang="en-US" sz="4800" b="1" i="1" u="none" dirty="0" smtClean="0">
                <a:solidFill>
                  <a:srgbClr val="000000"/>
                </a:solidFill>
                <a:latin typeface="Arial" panose="020B0604020202020204" pitchFamily="34" charset="0"/>
                <a:cs typeface="Arial" panose="020B0604020202020204" pitchFamily="34" charset="0"/>
              </a:rPr>
              <a:t> đây. </a:t>
            </a:r>
            <a:r>
              <a:rPr lang="en-US" sz="4800" b="1" i="1" u="none" dirty="0" err="1" smtClean="0">
                <a:solidFill>
                  <a:srgbClr val="000000"/>
                </a:solidFill>
                <a:latin typeface="Arial" panose="020B0604020202020204" pitchFamily="34" charset="0"/>
                <a:cs typeface="Arial" panose="020B0604020202020204" pitchFamily="34" charset="0"/>
              </a:rPr>
              <a:t>Viết</a:t>
            </a:r>
            <a:r>
              <a:rPr lang="en-US" sz="4800" b="1" i="1" u="none" dirty="0" smtClean="0">
                <a:solidFill>
                  <a:srgbClr val="000000"/>
                </a:solidFill>
                <a:latin typeface="Arial" panose="020B0604020202020204" pitchFamily="34" charset="0"/>
                <a:cs typeface="Arial" panose="020B0604020202020204" pitchFamily="34" charset="0"/>
              </a:rPr>
              <a:t> vào mỗi ô </a:t>
            </a:r>
            <a:r>
              <a:rPr lang="en-US" sz="4800" b="1" i="1" u="none" dirty="0" err="1" smtClean="0">
                <a:solidFill>
                  <a:srgbClr val="000000"/>
                </a:solidFill>
                <a:latin typeface="Arial" panose="020B0604020202020204" pitchFamily="34" charset="0"/>
                <a:cs typeface="Arial" panose="020B0604020202020204" pitchFamily="34" charset="0"/>
              </a:rPr>
              <a:t>trống</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một</a:t>
            </a:r>
            <a:r>
              <a:rPr lang="en-US" sz="4800" b="1" i="1" u="none" dirty="0" smtClean="0">
                <a:solidFill>
                  <a:srgbClr val="000000"/>
                </a:solidFill>
                <a:latin typeface="Arial" panose="020B0604020202020204" pitchFamily="34" charset="0"/>
                <a:cs typeface="Arial" panose="020B0604020202020204" pitchFamily="34" charset="0"/>
              </a:rPr>
              <a:t> chữ cái. </a:t>
            </a:r>
            <a:r>
              <a:rPr lang="en-US" sz="4800" b="1" i="1" u="none" dirty="0" err="1" smtClean="0">
                <a:solidFill>
                  <a:srgbClr val="000000"/>
                </a:solidFill>
                <a:latin typeface="Arial" panose="020B0604020202020204" pitchFamily="34" charset="0"/>
                <a:cs typeface="Arial" panose="020B0604020202020204" pitchFamily="34" charset="0"/>
              </a:rPr>
              <a:t>Sau</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đó</a:t>
            </a:r>
            <a:r>
              <a:rPr lang="en-US" sz="4800" b="1" i="1" u="none" dirty="0" smtClean="0">
                <a:solidFill>
                  <a:srgbClr val="000000"/>
                </a:solidFill>
                <a:latin typeface="Arial" panose="020B0604020202020204" pitchFamily="34" charset="0"/>
                <a:cs typeface="Arial" panose="020B0604020202020204" pitchFamily="34" charset="0"/>
              </a:rPr>
              <a:t>, đọc chữ trên </a:t>
            </a:r>
            <a:r>
              <a:rPr lang="en-US" sz="4800" b="1" i="1" u="none" dirty="0" err="1" smtClean="0">
                <a:solidFill>
                  <a:srgbClr val="000000"/>
                </a:solidFill>
                <a:latin typeface="Arial" panose="020B0604020202020204" pitchFamily="34" charset="0"/>
                <a:cs typeface="Arial" panose="020B0604020202020204" pitchFamily="34" charset="0"/>
              </a:rPr>
              <a:t>cột</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dọc</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màu</a:t>
            </a:r>
            <a:r>
              <a:rPr lang="en-US" sz="4800" b="1" i="1" u="none" dirty="0" smtClean="0">
                <a:solidFill>
                  <a:srgbClr val="000000"/>
                </a:solidFill>
                <a:latin typeface="Arial" panose="020B0604020202020204" pitchFamily="34" charset="0"/>
                <a:cs typeface="Arial" panose="020B0604020202020204" pitchFamily="34" charset="0"/>
              </a:rPr>
              <a:t> cam.</a:t>
            </a:r>
            <a:endParaRPr lang="en-US" sz="4800" b="1" i="1" u="none" dirty="0">
              <a:solidFill>
                <a:srgbClr val="000000"/>
              </a:solidFill>
              <a:latin typeface="Arial" panose="020B0604020202020204" pitchFamily="34" charset="0"/>
              <a:cs typeface="Arial" panose="020B0604020202020204" pitchFamily="34" charset="0"/>
            </a:endParaRP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150667" y="1257300"/>
            <a:ext cx="2358253" cy="242891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64000" y="7810500"/>
            <a:ext cx="1524000" cy="1524000"/>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77541" y="1028700"/>
            <a:ext cx="3012483" cy="164317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0" y="5909672"/>
            <a:ext cx="3018287" cy="3593199"/>
          </a:xfrm>
          <a:prstGeom prst="rect">
            <a:avLst/>
          </a:prstGeom>
        </p:spPr>
      </p:pic>
      <p:sp>
        <p:nvSpPr>
          <p:cNvPr id="4" name="TextBox 3"/>
          <p:cNvSpPr txBox="1"/>
          <p:nvPr/>
        </p:nvSpPr>
        <p:spPr>
          <a:xfrm>
            <a:off x="3374933" y="4370789"/>
            <a:ext cx="13954860" cy="4570482"/>
          </a:xfrm>
          <a:prstGeom prst="rect">
            <a:avLst/>
          </a:prstGeom>
          <a:noFill/>
        </p:spPr>
        <p:txBody>
          <a:bodyPr wrap="square" rtlCol="0">
            <a:spAutoFit/>
          </a:bodyPr>
          <a:lstStyle/>
          <a:p>
            <a:pPr>
              <a:lnSpc>
                <a:spcPct val="150000"/>
              </a:lnSpc>
            </a:pPr>
            <a:r>
              <a:rPr lang="en-US" sz="4200" b="1" u="sng" dirty="0" smtClean="0">
                <a:solidFill>
                  <a:srgbClr val="FF0000"/>
                </a:solidFill>
                <a:latin typeface="Arial" panose="020B0604020202020204" pitchFamily="34" charset="0"/>
                <a:cs typeface="Arial" panose="020B0604020202020204" pitchFamily="34" charset="0"/>
              </a:rPr>
              <a:t>GỢI Ý:</a:t>
            </a:r>
          </a:p>
          <a:p>
            <a:pPr marL="342900" indent="-342900">
              <a:lnSpc>
                <a:spcPct val="150000"/>
              </a:lnSpc>
              <a:buAutoNum type="arabicPeriod"/>
            </a:pPr>
            <a:r>
              <a:rPr lang="en-US" sz="3800" dirty="0" err="1" smtClean="0">
                <a:latin typeface="Arial" panose="020B0604020202020204" pitchFamily="34" charset="0"/>
                <a:cs typeface="Arial" panose="020B0604020202020204" pitchFamily="34" charset="0"/>
              </a:rPr>
              <a:t>Tên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nước</a:t>
            </a:r>
            <a:r>
              <a:rPr lang="en-US" sz="3800" dirty="0" smtClean="0">
                <a:latin typeface="Arial" panose="020B0604020202020204" pitchFamily="34" charset="0"/>
                <a:cs typeface="Arial" panose="020B0604020202020204" pitchFamily="34" charset="0"/>
              </a:rPr>
              <a:t> ta, bắt đầu bằng chữ V.</a:t>
            </a:r>
          </a:p>
          <a:p>
            <a:pPr marL="342900" indent="-342900">
              <a:lnSpc>
                <a:spcPct val="150000"/>
              </a:lnSpc>
              <a:buAutoNum type="arabicPeriod" startAt="3"/>
            </a:pPr>
            <a:r>
              <a:rPr lang="en-US" sz="3800" dirty="0" err="1" smtClean="0">
                <a:latin typeface="Arial" panose="020B0604020202020204" pitchFamily="34" charset="0"/>
                <a:cs typeface="Arial" panose="020B0604020202020204" pitchFamily="34" charset="0"/>
              </a:rPr>
              <a:t>Tên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vị</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thần</a:t>
            </a:r>
            <a:r>
              <a:rPr lang="en-US" sz="3800" dirty="0" smtClean="0">
                <a:latin typeface="Arial" panose="020B0604020202020204" pitchFamily="34" charset="0"/>
                <a:cs typeface="Arial" panose="020B0604020202020204" pitchFamily="34" charset="0"/>
              </a:rPr>
              <a:t> là </a:t>
            </a:r>
            <a:r>
              <a:rPr lang="en-US" sz="3800" dirty="0" err="1" smtClean="0">
                <a:latin typeface="Arial" panose="020B0604020202020204" pitchFamily="34" charset="0"/>
                <a:cs typeface="Arial" panose="020B0604020202020204" pitchFamily="34" charset="0"/>
              </a:rPr>
              <a:t>ông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tổ</a:t>
            </a:r>
            <a:r>
              <a:rPr lang="en-US" sz="3800" dirty="0" smtClean="0">
                <a:latin typeface="Arial" panose="020B0604020202020204" pitchFamily="34" charset="0"/>
                <a:cs typeface="Arial" panose="020B0604020202020204" pitchFamily="34" charset="0"/>
              </a:rPr>
              <a:t> của </a:t>
            </a:r>
            <a:r>
              <a:rPr lang="en-US" sz="3800" dirty="0" err="1" smtClean="0">
                <a:latin typeface="Arial" panose="020B0604020202020204" pitchFamily="34" charset="0"/>
                <a:cs typeface="Arial" panose="020B0604020202020204" pitchFamily="34" charset="0"/>
              </a:rPr>
              <a:t>nước</a:t>
            </a:r>
            <a:r>
              <a:rPr lang="en-US" sz="3800" dirty="0" smtClean="0">
                <a:latin typeface="Arial" panose="020B0604020202020204" pitchFamily="34" charset="0"/>
                <a:cs typeface="Arial" panose="020B0604020202020204" pitchFamily="34" charset="0"/>
              </a:rPr>
              <a:t> ta, bắt đầu bằng chữ LẠC.</a:t>
            </a:r>
          </a:p>
          <a:p>
            <a:pPr marL="342900" indent="-342900">
              <a:lnSpc>
                <a:spcPct val="150000"/>
              </a:lnSpc>
              <a:buAutoNum type="arabicPeriod" startAt="3"/>
            </a:pPr>
            <a:r>
              <a:rPr lang="en-US" sz="3800" dirty="0" err="1" smtClean="0">
                <a:latin typeface="Arial" panose="020B0604020202020204" pitchFamily="34" charset="0"/>
                <a:cs typeface="Arial" panose="020B0604020202020204" pitchFamily="34" charset="0"/>
              </a:rPr>
              <a:t>Tên</a:t>
            </a:r>
            <a:r>
              <a:rPr lang="en-US" sz="3800" dirty="0" smtClean="0">
                <a:latin typeface="Arial" panose="020B0604020202020204" pitchFamily="34" charset="0"/>
                <a:cs typeface="Arial" panose="020B0604020202020204" pitchFamily="34" charset="0"/>
              </a:rPr>
              <a:t> người mẹ </a:t>
            </a:r>
            <a:r>
              <a:rPr lang="en-US" sz="3800" dirty="0" err="1" smtClean="0">
                <a:latin typeface="Arial" panose="020B0604020202020204" pitchFamily="34" charset="0"/>
                <a:cs typeface="Arial" panose="020B0604020202020204" pitchFamily="34" charset="0"/>
              </a:rPr>
              <a:t>đẻ</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tram </a:t>
            </a:r>
            <a:r>
              <a:rPr lang="en-US" sz="3800" dirty="0" err="1" smtClean="0">
                <a:latin typeface="Arial" panose="020B0604020202020204" pitchFamily="34" charset="0"/>
                <a:cs typeface="Arial" panose="020B0604020202020204" pitchFamily="34" charset="0"/>
              </a:rPr>
              <a:t>trứng</a:t>
            </a:r>
            <a:r>
              <a:rPr lang="en-US" sz="3800" dirty="0" smtClean="0">
                <a:latin typeface="Arial" panose="020B0604020202020204" pitchFamily="34" charset="0"/>
                <a:cs typeface="Arial" panose="020B0604020202020204" pitchFamily="34" charset="0"/>
              </a:rPr>
              <a:t>, bắt đầu bằng chữ Â.</a:t>
            </a:r>
          </a:p>
          <a:p>
            <a:pPr>
              <a:lnSpc>
                <a:spcPct val="150000"/>
              </a:lnSpc>
            </a:pPr>
            <a:r>
              <a:rPr lang="en-US" sz="3800" dirty="0" smtClean="0">
                <a:latin typeface="Arial" panose="020B0604020202020204" pitchFamily="34" charset="0"/>
                <a:cs typeface="Arial" panose="020B0604020202020204" pitchFamily="34" charset="0"/>
              </a:rPr>
              <a:t>6.Tên </a:t>
            </a:r>
            <a:r>
              <a:rPr lang="en-US" sz="3800" dirty="0" err="1" smtClean="0">
                <a:latin typeface="Arial" panose="020B0604020202020204" pitchFamily="34" charset="0"/>
                <a:cs typeface="Arial" panose="020B0604020202020204" pitchFamily="34" charset="0"/>
              </a:rPr>
              <a:t>vùng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đất</a:t>
            </a:r>
            <a:r>
              <a:rPr lang="en-US" sz="3800" dirty="0" smtClean="0">
                <a:latin typeface="Arial" panose="020B0604020202020204" pitchFamily="34" charset="0"/>
                <a:cs typeface="Arial" panose="020B0604020202020204" pitchFamily="34" charset="0"/>
              </a:rPr>
              <a:t> các </a:t>
            </a:r>
            <a:r>
              <a:rPr lang="en-US" sz="3800" dirty="0" err="1" smtClean="0">
                <a:latin typeface="Arial" panose="020B0604020202020204" pitchFamily="34" charset="0"/>
                <a:cs typeface="Arial" panose="020B0604020202020204" pitchFamily="34" charset="0"/>
              </a:rPr>
              <a:t>Vua</a:t>
            </a:r>
            <a:r>
              <a:rPr lang="en-US" sz="3800" dirty="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Hùng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đóng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đô</a:t>
            </a:r>
            <a:r>
              <a:rPr lang="en-US" sz="3800" dirty="0" smtClean="0">
                <a:latin typeface="Arial" panose="020B0604020202020204" pitchFamily="34" charset="0"/>
                <a:cs typeface="Arial" panose="020B0604020202020204" pitchFamily="34" charset="0"/>
              </a:rPr>
              <a:t>, bắt đầu bằng chữ P. </a:t>
            </a:r>
            <a:endParaRPr lang="en-US" sz="3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629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3662787" y="-3106144"/>
            <a:ext cx="11719829" cy="1602711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3753844" y="-3258544"/>
            <a:ext cx="11719829" cy="16027117"/>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6150667" y="1257300"/>
            <a:ext cx="2358253" cy="2428913"/>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64000" y="7810500"/>
            <a:ext cx="1524000" cy="1524000"/>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477541" y="1028700"/>
            <a:ext cx="3012483" cy="1643173"/>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0" y="5909672"/>
            <a:ext cx="3018287" cy="3593199"/>
          </a:xfrm>
          <a:prstGeom prst="rect">
            <a:avLst/>
          </a:prstGeom>
        </p:spPr>
      </p:pic>
      <p:pic>
        <p:nvPicPr>
          <p:cNvPr id="12" name="Picture 1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40451" y="876300"/>
            <a:ext cx="13964687" cy="7315200"/>
          </a:xfrm>
          <a:prstGeom prst="rect">
            <a:avLst/>
          </a:prstGeom>
        </p:spPr>
      </p:pic>
      <p:sp>
        <p:nvSpPr>
          <p:cNvPr id="5" name="TextBox 4"/>
          <p:cNvSpPr txBox="1"/>
          <p:nvPr/>
        </p:nvSpPr>
        <p:spPr>
          <a:xfrm>
            <a:off x="7772400" y="1562100"/>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V</a:t>
            </a:r>
          </a:p>
        </p:txBody>
      </p:sp>
      <p:sp>
        <p:nvSpPr>
          <p:cNvPr id="13" name="TextBox 12"/>
          <p:cNvSpPr txBox="1"/>
          <p:nvPr/>
        </p:nvSpPr>
        <p:spPr>
          <a:xfrm>
            <a:off x="8686800" y="1562099"/>
            <a:ext cx="533400" cy="830997"/>
          </a:xfrm>
          <a:prstGeom prst="rect">
            <a:avLst/>
          </a:prstGeom>
          <a:noFill/>
        </p:spPr>
        <p:txBody>
          <a:bodyPr wrap="square" rtlCol="0">
            <a:spAutoFit/>
          </a:bodyPr>
          <a:lstStyle/>
          <a:p>
            <a:pPr algn="ctr"/>
            <a:r>
              <a:rPr lang="en-US" sz="4800" b="1" dirty="0" smtClean="0">
                <a:solidFill>
                  <a:schemeClr val="accent3">
                    <a:lumMod val="50000"/>
                  </a:schemeClr>
                </a:solidFill>
                <a:latin typeface="Arial" panose="020B0604020202020204" pitchFamily="34" charset="0"/>
                <a:cs typeface="Arial" panose="020B0604020202020204" pitchFamily="34" charset="0"/>
              </a:rPr>
              <a:t>I</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14" name="TextBox 13"/>
          <p:cNvSpPr txBox="1"/>
          <p:nvPr/>
        </p:nvSpPr>
        <p:spPr>
          <a:xfrm>
            <a:off x="9669061" y="1562099"/>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Ệ</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15" name="TextBox 14"/>
          <p:cNvSpPr txBox="1"/>
          <p:nvPr/>
        </p:nvSpPr>
        <p:spPr>
          <a:xfrm>
            <a:off x="10651322" y="1562099"/>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T</a:t>
            </a:r>
          </a:p>
        </p:txBody>
      </p:sp>
      <p:sp>
        <p:nvSpPr>
          <p:cNvPr id="16" name="TextBox 15"/>
          <p:cNvSpPr txBox="1"/>
          <p:nvPr/>
        </p:nvSpPr>
        <p:spPr>
          <a:xfrm>
            <a:off x="11627896" y="1562098"/>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N</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17" name="TextBox 16"/>
          <p:cNvSpPr txBox="1"/>
          <p:nvPr/>
        </p:nvSpPr>
        <p:spPr>
          <a:xfrm>
            <a:off x="12542296" y="1562098"/>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A</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18" name="TextBox 17"/>
          <p:cNvSpPr txBox="1"/>
          <p:nvPr/>
        </p:nvSpPr>
        <p:spPr>
          <a:xfrm>
            <a:off x="13456696" y="1562098"/>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M</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19" name="TextBox 18"/>
          <p:cNvSpPr txBox="1"/>
          <p:nvPr/>
        </p:nvSpPr>
        <p:spPr>
          <a:xfrm>
            <a:off x="3962400" y="3709916"/>
            <a:ext cx="533400" cy="830997"/>
          </a:xfrm>
          <a:prstGeom prst="rect">
            <a:avLst/>
          </a:prstGeom>
          <a:noFill/>
        </p:spPr>
        <p:txBody>
          <a:bodyPr wrap="square" rtlCol="0">
            <a:spAutoFit/>
          </a:bodyPr>
          <a:lstStyle/>
          <a:p>
            <a:pPr algn="r"/>
            <a:r>
              <a:rPr lang="en-US" sz="4800" b="1" dirty="0" smtClean="0">
                <a:solidFill>
                  <a:schemeClr val="accent3">
                    <a:lumMod val="50000"/>
                  </a:schemeClr>
                </a:solidFill>
                <a:latin typeface="Arial" panose="020B0604020202020204" pitchFamily="34" charset="0"/>
                <a:cs typeface="Arial" panose="020B0604020202020204" pitchFamily="34" charset="0"/>
              </a:rPr>
              <a:t>L</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0" name="TextBox 19"/>
          <p:cNvSpPr txBox="1"/>
          <p:nvPr/>
        </p:nvSpPr>
        <p:spPr>
          <a:xfrm>
            <a:off x="4800600" y="3709916"/>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Ạ</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1" name="TextBox 20"/>
          <p:cNvSpPr txBox="1"/>
          <p:nvPr/>
        </p:nvSpPr>
        <p:spPr>
          <a:xfrm>
            <a:off x="5784349" y="3722047"/>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C</a:t>
            </a:r>
          </a:p>
        </p:txBody>
      </p:sp>
      <p:sp>
        <p:nvSpPr>
          <p:cNvPr id="22" name="TextBox 21"/>
          <p:cNvSpPr txBox="1"/>
          <p:nvPr/>
        </p:nvSpPr>
        <p:spPr>
          <a:xfrm>
            <a:off x="6794182" y="3684696"/>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L</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3" name="TextBox 22"/>
          <p:cNvSpPr txBox="1"/>
          <p:nvPr/>
        </p:nvSpPr>
        <p:spPr>
          <a:xfrm>
            <a:off x="7696200" y="3709916"/>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O</a:t>
            </a:r>
          </a:p>
        </p:txBody>
      </p:sp>
      <p:sp>
        <p:nvSpPr>
          <p:cNvPr id="24" name="TextBox 23"/>
          <p:cNvSpPr txBox="1"/>
          <p:nvPr/>
        </p:nvSpPr>
        <p:spPr>
          <a:xfrm>
            <a:off x="8711198" y="3702903"/>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N</a:t>
            </a:r>
          </a:p>
        </p:txBody>
      </p:sp>
      <p:sp>
        <p:nvSpPr>
          <p:cNvPr id="25" name="TextBox 24"/>
          <p:cNvSpPr txBox="1"/>
          <p:nvPr/>
        </p:nvSpPr>
        <p:spPr>
          <a:xfrm>
            <a:off x="9669061" y="3696827"/>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G</a:t>
            </a:r>
          </a:p>
        </p:txBody>
      </p:sp>
      <p:sp>
        <p:nvSpPr>
          <p:cNvPr id="26" name="TextBox 25"/>
          <p:cNvSpPr txBox="1"/>
          <p:nvPr/>
        </p:nvSpPr>
        <p:spPr>
          <a:xfrm>
            <a:off x="10571079" y="3709916"/>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Q</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7" name="TextBox 26"/>
          <p:cNvSpPr txBox="1"/>
          <p:nvPr/>
        </p:nvSpPr>
        <p:spPr>
          <a:xfrm>
            <a:off x="11553340" y="3696827"/>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U</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8" name="TextBox 27"/>
          <p:cNvSpPr txBox="1"/>
          <p:nvPr/>
        </p:nvSpPr>
        <p:spPr>
          <a:xfrm>
            <a:off x="12538938" y="3696827"/>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Â</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29" name="TextBox 28"/>
          <p:cNvSpPr txBox="1"/>
          <p:nvPr/>
        </p:nvSpPr>
        <p:spPr>
          <a:xfrm>
            <a:off x="13456696" y="3670090"/>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N</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0" name="TextBox 29"/>
          <p:cNvSpPr txBox="1"/>
          <p:nvPr/>
        </p:nvSpPr>
        <p:spPr>
          <a:xfrm>
            <a:off x="9663885" y="4768011"/>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Â</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1" name="TextBox 30"/>
          <p:cNvSpPr txBox="1"/>
          <p:nvPr/>
        </p:nvSpPr>
        <p:spPr>
          <a:xfrm>
            <a:off x="10572869" y="4780142"/>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U</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2" name="TextBox 31"/>
          <p:cNvSpPr txBox="1"/>
          <p:nvPr/>
        </p:nvSpPr>
        <p:spPr>
          <a:xfrm>
            <a:off x="11572030" y="4780142"/>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C</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3" name="TextBox 32"/>
          <p:cNvSpPr txBox="1"/>
          <p:nvPr/>
        </p:nvSpPr>
        <p:spPr>
          <a:xfrm>
            <a:off x="12538804" y="4798123"/>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Ơ</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4" name="TextBox 33"/>
          <p:cNvSpPr txBox="1"/>
          <p:nvPr/>
        </p:nvSpPr>
        <p:spPr>
          <a:xfrm>
            <a:off x="5786756" y="6894622"/>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P</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5" name="TextBox 34"/>
          <p:cNvSpPr txBox="1"/>
          <p:nvPr/>
        </p:nvSpPr>
        <p:spPr>
          <a:xfrm>
            <a:off x="6794182" y="6894622"/>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H</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6" name="TextBox 35"/>
          <p:cNvSpPr txBox="1"/>
          <p:nvPr/>
        </p:nvSpPr>
        <p:spPr>
          <a:xfrm>
            <a:off x="7772400" y="6894621"/>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O</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7" name="TextBox 36"/>
          <p:cNvSpPr txBox="1"/>
          <p:nvPr/>
        </p:nvSpPr>
        <p:spPr>
          <a:xfrm>
            <a:off x="8686310" y="6908270"/>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N</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8" name="TextBox 37"/>
          <p:cNvSpPr txBox="1"/>
          <p:nvPr/>
        </p:nvSpPr>
        <p:spPr>
          <a:xfrm>
            <a:off x="9613758" y="6913971"/>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G</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39" name="TextBox 38"/>
          <p:cNvSpPr txBox="1"/>
          <p:nvPr/>
        </p:nvSpPr>
        <p:spPr>
          <a:xfrm>
            <a:off x="10567198" y="6894621"/>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C</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40" name="TextBox 39"/>
          <p:cNvSpPr txBox="1"/>
          <p:nvPr/>
        </p:nvSpPr>
        <p:spPr>
          <a:xfrm>
            <a:off x="12542641" y="6932852"/>
            <a:ext cx="533400" cy="830997"/>
          </a:xfrm>
          <a:prstGeom prst="rect">
            <a:avLst/>
          </a:prstGeom>
          <a:noFill/>
        </p:spPr>
        <p:txBody>
          <a:bodyPr wrap="square" rtlCol="0">
            <a:spAutoFit/>
          </a:bodyPr>
          <a:lstStyle/>
          <a:p>
            <a:r>
              <a:rPr lang="en-US" sz="4800" b="1" dirty="0" smtClean="0">
                <a:solidFill>
                  <a:schemeClr val="accent3">
                    <a:lumMod val="50000"/>
                  </a:schemeClr>
                </a:solidFill>
                <a:latin typeface="Arial" panose="020B0604020202020204" pitchFamily="34" charset="0"/>
                <a:cs typeface="Arial" panose="020B0604020202020204" pitchFamily="34" charset="0"/>
              </a:rPr>
              <a:t>Â</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41" name="TextBox 40"/>
          <p:cNvSpPr txBox="1"/>
          <p:nvPr/>
        </p:nvSpPr>
        <p:spPr>
          <a:xfrm>
            <a:off x="13498488" y="6900323"/>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U</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42" name="TextBox 41"/>
          <p:cNvSpPr txBox="1"/>
          <p:nvPr/>
        </p:nvSpPr>
        <p:spPr>
          <a:xfrm>
            <a:off x="11586794" y="6908817"/>
            <a:ext cx="533400" cy="830997"/>
          </a:xfrm>
          <a:prstGeom prst="rect">
            <a:avLst/>
          </a:prstGeom>
          <a:noFill/>
        </p:spPr>
        <p:txBody>
          <a:bodyPr wrap="square" rtlCol="0">
            <a:spAutoFit/>
          </a:bodyPr>
          <a:lstStyle/>
          <a:p>
            <a:r>
              <a:rPr lang="en-US" sz="4800" b="1" dirty="0">
                <a:solidFill>
                  <a:schemeClr val="accent3">
                    <a:lumMod val="50000"/>
                  </a:schemeClr>
                </a:solidFill>
                <a:latin typeface="Arial" panose="020B0604020202020204" pitchFamily="34" charset="0"/>
                <a:cs typeface="Arial" panose="020B0604020202020204" pitchFamily="34" charset="0"/>
              </a:rPr>
              <a:t>H</a:t>
            </a:r>
            <a:endParaRPr lang="en-US" sz="4800" b="1" dirty="0">
              <a:solidFill>
                <a:schemeClr val="accent3">
                  <a:lumMod val="50000"/>
                </a:schemeClr>
              </a:solidFill>
              <a:latin typeface="Arial" panose="020B0604020202020204" pitchFamily="34" charset="0"/>
              <a:cs typeface="Arial" panose="020B0604020202020204" pitchFamily="34" charset="0"/>
            </a:endParaRPr>
          </a:p>
        </p:txBody>
      </p:sp>
      <p:sp>
        <p:nvSpPr>
          <p:cNvPr id="6" name="TextBox 5"/>
          <p:cNvSpPr txBox="1"/>
          <p:nvPr/>
        </p:nvSpPr>
        <p:spPr>
          <a:xfrm>
            <a:off x="8550391" y="8399473"/>
            <a:ext cx="4567014" cy="738664"/>
          </a:xfrm>
          <a:prstGeom prst="rect">
            <a:avLst/>
          </a:prstGeom>
          <a:noFill/>
        </p:spPr>
        <p:txBody>
          <a:bodyPr wrap="square" rtlCol="0">
            <a:spAutoFit/>
          </a:bodyPr>
          <a:lstStyle/>
          <a:p>
            <a:pPr marL="285750" indent="-285750">
              <a:buFont typeface="Symbol" panose="05050102010706020507" pitchFamily="18" charset="2"/>
              <a:buChar char="Þ"/>
            </a:pPr>
            <a:r>
              <a:rPr lang="en-US" sz="4200" b="1" dirty="0" smtClean="0">
                <a:solidFill>
                  <a:srgbClr val="FF0000"/>
                </a:solidFill>
                <a:latin typeface="Arial" panose="020B0604020202020204" pitchFamily="34" charset="0"/>
                <a:cs typeface="Arial" panose="020B0604020202020204" pitchFamily="34" charset="0"/>
              </a:rPr>
              <a:t>TỔ QUỐC</a:t>
            </a:r>
          </a:p>
        </p:txBody>
      </p:sp>
    </p:spTree>
    <p:extLst>
      <p:ext uri="{BB962C8B-B14F-4D97-AF65-F5344CB8AC3E}">
        <p14:creationId xmlns:p14="http://schemas.microsoft.com/office/powerpoint/2010/main" val="312553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inVertical)">
                                      <p:cBhvr>
                                        <p:cTn id="41" dur="500"/>
                                        <p:tgtEl>
                                          <p:spTgt spid="2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500"/>
                                        <p:tgtEl>
                                          <p:spTgt spid="22"/>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arn(inVertical)">
                                      <p:cBhvr>
                                        <p:cTn id="47" dur="500"/>
                                        <p:tgtEl>
                                          <p:spTgt spid="2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barn(inVertical)">
                                      <p:cBhvr>
                                        <p:cTn id="50" dur="500"/>
                                        <p:tgtEl>
                                          <p:spTgt spid="2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barn(inVertical)">
                                      <p:cBhvr>
                                        <p:cTn id="53" dur="500"/>
                                        <p:tgtEl>
                                          <p:spTgt spid="2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inVertical)">
                                      <p:cBhvr>
                                        <p:cTn id="56" dur="500"/>
                                        <p:tgtEl>
                                          <p:spTgt spid="2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barn(inVertical)">
                                      <p:cBhvr>
                                        <p:cTn id="59" dur="500"/>
                                        <p:tgtEl>
                                          <p:spTgt spid="2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arn(inVertical)">
                                      <p:cBhvr>
                                        <p:cTn id="62" dur="500"/>
                                        <p:tgtEl>
                                          <p:spTgt spid="28"/>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barn(inVertical)">
                                      <p:cBhvr>
                                        <p:cTn id="65" dur="500"/>
                                        <p:tgtEl>
                                          <p:spTgt spid="29"/>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barn(inVertical)">
                                      <p:cBhvr>
                                        <p:cTn id="70" dur="500"/>
                                        <p:tgtEl>
                                          <p:spTgt spid="30"/>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barn(inVertical)">
                                      <p:cBhvr>
                                        <p:cTn id="73" dur="500"/>
                                        <p:tgtEl>
                                          <p:spTgt spid="31"/>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barn(inVertical)">
                                      <p:cBhvr>
                                        <p:cTn id="76" dur="500"/>
                                        <p:tgtEl>
                                          <p:spTgt spid="32"/>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barn(inVertical)">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barn(inVertical)">
                                      <p:cBhvr>
                                        <p:cTn id="84" dur="500"/>
                                        <p:tgtEl>
                                          <p:spTgt spid="34"/>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barn(inVertical)">
                                      <p:cBhvr>
                                        <p:cTn id="87" dur="500"/>
                                        <p:tgtEl>
                                          <p:spTgt spid="35"/>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barn(inVertical)">
                                      <p:cBhvr>
                                        <p:cTn id="90" dur="500"/>
                                        <p:tgtEl>
                                          <p:spTgt spid="36"/>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barn(inVertical)">
                                      <p:cBhvr>
                                        <p:cTn id="93" dur="500"/>
                                        <p:tgtEl>
                                          <p:spTgt spid="37"/>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barn(inVertical)">
                                      <p:cBhvr>
                                        <p:cTn id="96" dur="500"/>
                                        <p:tgtEl>
                                          <p:spTgt spid="38"/>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barn(inVertical)">
                                      <p:cBhvr>
                                        <p:cTn id="99" dur="500"/>
                                        <p:tgtEl>
                                          <p:spTgt spid="39"/>
                                        </p:tgtEl>
                                      </p:cBhvr>
                                    </p:animEffect>
                                  </p:childTnLst>
                                </p:cTn>
                              </p:par>
                              <p:par>
                                <p:cTn id="100" presetID="16" presetClass="entr" presetSubtype="21" fill="hold" grpId="0" nodeType="withEffect">
                                  <p:stCondLst>
                                    <p:cond delay="0"/>
                                  </p:stCondLst>
                                  <p:childTnLst>
                                    <p:set>
                                      <p:cBhvr>
                                        <p:cTn id="101" dur="1" fill="hold">
                                          <p:stCondLst>
                                            <p:cond delay="0"/>
                                          </p:stCondLst>
                                        </p:cTn>
                                        <p:tgtEl>
                                          <p:spTgt spid="42"/>
                                        </p:tgtEl>
                                        <p:attrNameLst>
                                          <p:attrName>style.visibility</p:attrName>
                                        </p:attrNameLst>
                                      </p:cBhvr>
                                      <p:to>
                                        <p:strVal val="visible"/>
                                      </p:to>
                                    </p:set>
                                    <p:animEffect transition="in" filter="barn(inVertical)">
                                      <p:cBhvr>
                                        <p:cTn id="102" dur="500"/>
                                        <p:tgtEl>
                                          <p:spTgt spid="42"/>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barn(inVertical)">
                                      <p:cBhvr>
                                        <p:cTn id="105" dur="500"/>
                                        <p:tgtEl>
                                          <p:spTgt spid="40"/>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barn(inVertical)">
                                      <p:cBhvr>
                                        <p:cTn id="108" dur="500"/>
                                        <p:tgtEl>
                                          <p:spTgt spid="41"/>
                                        </p:tgtEl>
                                      </p:cBhvr>
                                    </p:animEffect>
                                  </p:childTnLst>
                                </p:cTn>
                              </p:par>
                            </p:childTnLst>
                          </p:cTn>
                        </p:par>
                      </p:childTnLst>
                    </p:cTn>
                  </p:par>
                  <p:par>
                    <p:cTn id="109" fill="hold">
                      <p:stCondLst>
                        <p:cond delay="indefinite"/>
                      </p:stCondLst>
                      <p:childTnLst>
                        <p:par>
                          <p:cTn id="110" fill="hold">
                            <p:stCondLst>
                              <p:cond delay="0"/>
                            </p:stCondLst>
                            <p:childTnLst>
                              <p:par>
                                <p:cTn id="111" presetID="50" presetClass="entr" presetSubtype="0" decel="100000" fill="hold" grpId="0" nodeType="clickEffect">
                                  <p:stCondLst>
                                    <p:cond delay="0"/>
                                  </p:stCondLst>
                                  <p:childTnLst>
                                    <p:set>
                                      <p:cBhvr>
                                        <p:cTn id="112" dur="1" fill="hold">
                                          <p:stCondLst>
                                            <p:cond delay="0"/>
                                          </p:stCondLst>
                                        </p:cTn>
                                        <p:tgtEl>
                                          <p:spTgt spid="6"/>
                                        </p:tgtEl>
                                        <p:attrNameLst>
                                          <p:attrName>style.visibility</p:attrName>
                                        </p:attrNameLst>
                                      </p:cBhvr>
                                      <p:to>
                                        <p:strVal val="visible"/>
                                      </p:to>
                                    </p:set>
                                    <p:anim calcmode="lin" valueType="num">
                                      <p:cBhvr>
                                        <p:cTn id="113" dur="1000" fill="hold"/>
                                        <p:tgtEl>
                                          <p:spTgt spid="6"/>
                                        </p:tgtEl>
                                        <p:attrNameLst>
                                          <p:attrName>ppt_w</p:attrName>
                                        </p:attrNameLst>
                                      </p:cBhvr>
                                      <p:tavLst>
                                        <p:tav tm="0">
                                          <p:val>
                                            <p:strVal val="#ppt_w+.3"/>
                                          </p:val>
                                        </p:tav>
                                        <p:tav tm="100000">
                                          <p:val>
                                            <p:strVal val="#ppt_w"/>
                                          </p:val>
                                        </p:tav>
                                      </p:tavLst>
                                    </p:anim>
                                    <p:anim calcmode="lin" valueType="num">
                                      <p:cBhvr>
                                        <p:cTn id="114" dur="1000" fill="hold"/>
                                        <p:tgtEl>
                                          <p:spTgt spid="6"/>
                                        </p:tgtEl>
                                        <p:attrNameLst>
                                          <p:attrName>ppt_h</p:attrName>
                                        </p:attrNameLst>
                                      </p:cBhvr>
                                      <p:tavLst>
                                        <p:tav tm="0">
                                          <p:val>
                                            <p:strVal val="#ppt_h"/>
                                          </p:val>
                                        </p:tav>
                                        <p:tav tm="100000">
                                          <p:val>
                                            <p:strVal val="#ppt_h"/>
                                          </p:val>
                                        </p:tav>
                                      </p:tavLst>
                                    </p:anim>
                                    <p:animEffect transition="in" filter="fade">
                                      <p:cBhvr>
                                        <p:cTn id="1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752600" y="1441066"/>
            <a:ext cx="15075693" cy="8096250"/>
            <a:chOff x="0" y="0"/>
            <a:chExt cx="6641216" cy="4202071"/>
          </a:xfrm>
        </p:grpSpPr>
        <p:sp>
          <p:nvSpPr>
            <p:cNvPr id="3" name="Freeform 3"/>
            <p:cNvSpPr/>
            <p:nvPr/>
          </p:nvSpPr>
          <p:spPr>
            <a:xfrm>
              <a:off x="15240" y="248920"/>
              <a:ext cx="6613275" cy="3931562"/>
            </a:xfrm>
            <a:custGeom>
              <a:avLst/>
              <a:gdLst/>
              <a:ahLst/>
              <a:cxnLst/>
              <a:rect l="l" t="t" r="r" b="b"/>
              <a:pathLst>
                <a:path w="6613275" h="3931562">
                  <a:moveTo>
                    <a:pt x="6610736" y="645160"/>
                  </a:moveTo>
                  <a:cubicBezTo>
                    <a:pt x="6613276" y="488950"/>
                    <a:pt x="6591686" y="30480"/>
                    <a:pt x="6591686" y="30480"/>
                  </a:cubicBezTo>
                  <a:cubicBezTo>
                    <a:pt x="6591686" y="30480"/>
                    <a:pt x="6206876" y="40640"/>
                    <a:pt x="4890004" y="40640"/>
                  </a:cubicBezTo>
                  <a:cubicBezTo>
                    <a:pt x="4557524"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3083201"/>
                    <a:pt x="21590" y="3274971"/>
                  </a:cubicBezTo>
                  <a:cubicBezTo>
                    <a:pt x="6350" y="3520081"/>
                    <a:pt x="0" y="3893462"/>
                    <a:pt x="0" y="3893462"/>
                  </a:cubicBezTo>
                  <a:cubicBezTo>
                    <a:pt x="204470" y="3923942"/>
                    <a:pt x="450850" y="3931562"/>
                    <a:pt x="657860" y="3929021"/>
                  </a:cubicBezTo>
                  <a:cubicBezTo>
                    <a:pt x="891540" y="3929021"/>
                    <a:pt x="4171847" y="3929021"/>
                    <a:pt x="4171847" y="3929021"/>
                  </a:cubicBezTo>
                  <a:lnTo>
                    <a:pt x="6571366" y="3915051"/>
                  </a:lnTo>
                  <a:cubicBezTo>
                    <a:pt x="6571366" y="3915051"/>
                    <a:pt x="6610736" y="3212742"/>
                    <a:pt x="6610736" y="3087012"/>
                  </a:cubicBezTo>
                  <a:cubicBezTo>
                    <a:pt x="6610736" y="2913021"/>
                    <a:pt x="6608196" y="803910"/>
                    <a:pt x="6610736" y="645160"/>
                  </a:cubicBezTo>
                  <a:close/>
                </a:path>
              </a:pathLst>
            </a:custGeom>
            <a:solidFill>
              <a:srgbClr val="FFFFC8"/>
            </a:solidFill>
          </p:spPr>
        </p:sp>
        <p:sp>
          <p:nvSpPr>
            <p:cNvPr id="4" name="Freeform 4"/>
            <p:cNvSpPr/>
            <p:nvPr/>
          </p:nvSpPr>
          <p:spPr>
            <a:xfrm>
              <a:off x="469900" y="10160"/>
              <a:ext cx="1583690" cy="554990"/>
            </a:xfrm>
            <a:custGeom>
              <a:avLst/>
              <a:gdLst/>
              <a:ahLst/>
              <a:cxnLst/>
              <a:rect l="l" t="t" r="r" b="b"/>
              <a:pathLst>
                <a:path w="1583690" h="5549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CDEF77"/>
            </a:solidFill>
          </p:spPr>
        </p:sp>
      </p:grpSp>
      <p:sp>
        <p:nvSpPr>
          <p:cNvPr id="5" name="TextBox 5"/>
          <p:cNvSpPr txBox="1"/>
          <p:nvPr/>
        </p:nvSpPr>
        <p:spPr>
          <a:xfrm>
            <a:off x="3488767" y="2195555"/>
            <a:ext cx="12823099" cy="1755930"/>
          </a:xfrm>
          <a:prstGeom prst="rect">
            <a:avLst/>
          </a:prstGeom>
        </p:spPr>
        <p:txBody>
          <a:bodyPr wrap="square" lIns="0" tIns="0" rIns="0" bIns="0" rtlCol="0" anchor="t">
            <a:spAutoFit/>
          </a:bodyPr>
          <a:lstStyle/>
          <a:p>
            <a:pPr marL="0" lvl="0" indent="0">
              <a:lnSpc>
                <a:spcPts val="7200"/>
              </a:lnSpc>
              <a:spcBef>
                <a:spcPct val="0"/>
              </a:spcBef>
            </a:pPr>
            <a:r>
              <a:rPr lang="en-US" sz="4800" b="1" i="1" u="none" dirty="0" smtClean="0">
                <a:solidFill>
                  <a:srgbClr val="000000"/>
                </a:solidFill>
                <a:latin typeface="Arial" panose="020B0604020202020204" pitchFamily="34" charset="0"/>
                <a:cs typeface="Arial" panose="020B0604020202020204" pitchFamily="34" charset="0"/>
              </a:rPr>
              <a:t>2. </a:t>
            </a:r>
            <a:r>
              <a:rPr lang="en-US" sz="4800" b="1" i="1" u="none" dirty="0" err="1" smtClean="0">
                <a:solidFill>
                  <a:srgbClr val="000000"/>
                </a:solidFill>
                <a:latin typeface="Arial" panose="020B0604020202020204" pitchFamily="34" charset="0"/>
                <a:cs typeface="Arial" panose="020B0604020202020204" pitchFamily="34" charset="0"/>
              </a:rPr>
              <a:t>Viết</a:t>
            </a:r>
            <a:r>
              <a:rPr lang="en-US" sz="4800" b="1" i="1" u="none" dirty="0" smtClean="0">
                <a:solidFill>
                  <a:srgbClr val="000000"/>
                </a:solidFill>
                <a:latin typeface="Arial" panose="020B0604020202020204" pitchFamily="34" charset="0"/>
                <a:cs typeface="Arial" panose="020B0604020202020204" pitchFamily="34" charset="0"/>
              </a:rPr>
              <a:t> 4 – 5 câu kể </a:t>
            </a:r>
            <a:r>
              <a:rPr lang="en-US" sz="4800" b="1" i="1" u="none" dirty="0" err="1" smtClean="0">
                <a:solidFill>
                  <a:srgbClr val="000000"/>
                </a:solidFill>
                <a:latin typeface="Arial" panose="020B0604020202020204" pitchFamily="34" charset="0"/>
                <a:cs typeface="Arial" panose="020B0604020202020204" pitchFamily="34" charset="0"/>
              </a:rPr>
              <a:t>những</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điều</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em</a:t>
            </a:r>
            <a:r>
              <a:rPr lang="en-US" sz="4800" b="1" i="1" u="none" dirty="0" smtClean="0">
                <a:solidFill>
                  <a:srgbClr val="000000"/>
                </a:solidFill>
                <a:latin typeface="Arial" panose="020B0604020202020204" pitchFamily="34" charset="0"/>
                <a:cs typeface="Arial" panose="020B0604020202020204" pitchFamily="34" charset="0"/>
              </a:rPr>
              <a:t> biết về </a:t>
            </a:r>
            <a:r>
              <a:rPr lang="en-US" sz="4800" b="1" i="1" u="none" dirty="0" err="1" smtClean="0">
                <a:solidFill>
                  <a:srgbClr val="000000"/>
                </a:solidFill>
                <a:latin typeface="Arial" panose="020B0604020202020204" pitchFamily="34" charset="0"/>
                <a:cs typeface="Arial" panose="020B0604020202020204" pitchFamily="34" charset="0"/>
              </a:rPr>
              <a:t>đất</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nước</a:t>
            </a:r>
            <a:r>
              <a:rPr lang="en-US" sz="4800" b="1" i="1" u="none" dirty="0" smtClean="0">
                <a:solidFill>
                  <a:srgbClr val="000000"/>
                </a:solidFill>
                <a:latin typeface="Arial" panose="020B0604020202020204" pitchFamily="34" charset="0"/>
                <a:cs typeface="Arial" panose="020B0604020202020204" pitchFamily="34" charset="0"/>
              </a:rPr>
              <a:t> </a:t>
            </a:r>
            <a:r>
              <a:rPr lang="en-US" sz="4800" b="1" i="1" u="none" dirty="0" err="1" smtClean="0">
                <a:solidFill>
                  <a:srgbClr val="000000"/>
                </a:solidFill>
                <a:latin typeface="Arial" panose="020B0604020202020204" pitchFamily="34" charset="0"/>
                <a:cs typeface="Arial" panose="020B0604020202020204" pitchFamily="34" charset="0"/>
              </a:rPr>
              <a:t>và</a:t>
            </a:r>
            <a:r>
              <a:rPr lang="en-US" sz="4800" b="1" i="1" u="none" dirty="0" smtClean="0">
                <a:solidFill>
                  <a:srgbClr val="000000"/>
                </a:solidFill>
                <a:latin typeface="Arial" panose="020B0604020202020204" pitchFamily="34" charset="0"/>
                <a:cs typeface="Arial" panose="020B0604020202020204" pitchFamily="34" charset="0"/>
              </a:rPr>
              <a:t> con người </a:t>
            </a:r>
            <a:r>
              <a:rPr lang="en-US" sz="4800" b="1" i="1" u="none" dirty="0" err="1" smtClean="0">
                <a:solidFill>
                  <a:srgbClr val="000000"/>
                </a:solidFill>
                <a:latin typeface="Arial" panose="020B0604020202020204" pitchFamily="34" charset="0"/>
                <a:cs typeface="Arial" panose="020B0604020202020204" pitchFamily="34" charset="0"/>
              </a:rPr>
              <a:t>Việt</a:t>
            </a:r>
            <a:r>
              <a:rPr lang="en-US" sz="4800" b="1" i="1" u="none" dirty="0" smtClean="0">
                <a:solidFill>
                  <a:srgbClr val="000000"/>
                </a:solidFill>
                <a:latin typeface="Arial" panose="020B0604020202020204" pitchFamily="34" charset="0"/>
                <a:cs typeface="Arial" panose="020B0604020202020204" pitchFamily="34" charset="0"/>
              </a:rPr>
              <a:t> Nam.</a:t>
            </a:r>
            <a:endParaRPr lang="en-US" sz="4800" b="1" i="1" u="none" dirty="0">
              <a:solidFill>
                <a:srgbClr val="000000"/>
              </a:solidFill>
              <a:latin typeface="Arial" panose="020B0604020202020204" pitchFamily="34" charset="0"/>
              <a:cs typeface="Arial" panose="020B0604020202020204" pitchFamily="34" charset="0"/>
            </a:endParaRPr>
          </a:p>
        </p:txBody>
      </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990600" y="723900"/>
            <a:ext cx="2187928" cy="2104389"/>
          </a:xfrm>
          <a:prstGeom prst="rect">
            <a:avLst/>
          </a:prstGeom>
        </p:spPr>
      </p:pic>
      <p:pic>
        <p:nvPicPr>
          <p:cNvPr id="11" name="Picture 11"/>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077176">
            <a:off x="596531" y="7569322"/>
            <a:ext cx="2060143" cy="2154141"/>
          </a:xfrm>
          <a:prstGeom prst="rect">
            <a:avLst/>
          </a:prstGeom>
        </p:spPr>
      </p:pic>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555917" y="7556564"/>
            <a:ext cx="1470954" cy="2291854"/>
          </a:xfrm>
          <a:prstGeom prst="rect">
            <a:avLst/>
          </a:prstGeom>
        </p:spPr>
      </p:pic>
      <p:pic>
        <p:nvPicPr>
          <p:cNvPr id="13" name="Picture 13"/>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flipH="1">
            <a:off x="15154422" y="-450091"/>
            <a:ext cx="3919458" cy="2914652"/>
          </a:xfrm>
          <a:prstGeom prst="rect">
            <a:avLst/>
          </a:prstGeom>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10400" y="4152900"/>
            <a:ext cx="4419602" cy="44196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3541494" y="-1057060"/>
            <a:ext cx="11205013" cy="14792096"/>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b="13522"/>
          <a:stretch>
            <a:fillRect/>
          </a:stretch>
        </p:blipFill>
        <p:spPr>
          <a:xfrm rot="3492746">
            <a:off x="-2434072" y="-876943"/>
            <a:ext cx="4347485" cy="4584870"/>
          </a:xfrm>
          <a:prstGeom prst="rect">
            <a:avLst/>
          </a:prstGeom>
        </p:spPr>
      </p:pic>
      <p:pic>
        <p:nvPicPr>
          <p:cNvPr id="12" name="Picture 12"/>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87055" y="9039830"/>
            <a:ext cx="830964" cy="667793"/>
          </a:xfrm>
          <a:prstGeom prst="rect">
            <a:avLst/>
          </a:prstGeom>
        </p:spPr>
      </p:pic>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987055" y="7868603"/>
            <a:ext cx="830964" cy="667793"/>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987055" y="6665074"/>
            <a:ext cx="830964" cy="667793"/>
          </a:xfrm>
          <a:prstGeom prst="rect">
            <a:avLst/>
          </a:prstGeom>
        </p:spPr>
      </p:pic>
      <p:pic>
        <p:nvPicPr>
          <p:cNvPr id="15" name="Picture 15"/>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422144" y="2263080"/>
            <a:ext cx="1213112" cy="1939568"/>
          </a:xfrm>
          <a:prstGeom prst="rect">
            <a:avLst/>
          </a:prstGeom>
        </p:spPr>
      </p:pic>
      <p:pic>
        <p:nvPicPr>
          <p:cNvPr id="16" name="Picture 16"/>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2545148">
            <a:off x="-901156" y="8375721"/>
            <a:ext cx="3859712" cy="2105297"/>
          </a:xfrm>
          <a:prstGeom prst="rect">
            <a:avLst/>
          </a:prstGeom>
        </p:spPr>
      </p:pic>
      <p:pic>
        <p:nvPicPr>
          <p:cNvPr id="17" name="Picture 17"/>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5761965" y="956656"/>
            <a:ext cx="1572333" cy="917671"/>
          </a:xfrm>
          <a:prstGeom prst="rect">
            <a:avLst/>
          </a:prstGeom>
        </p:spPr>
      </p:pic>
      <p:sp>
        <p:nvSpPr>
          <p:cNvPr id="18" name="Rectangle 17"/>
          <p:cNvSpPr/>
          <p:nvPr/>
        </p:nvSpPr>
        <p:spPr>
          <a:xfrm>
            <a:off x="3123038" y="3195325"/>
            <a:ext cx="12041924" cy="6232475"/>
          </a:xfrm>
          <a:prstGeom prst="rect">
            <a:avLst/>
          </a:prstGeom>
        </p:spPr>
        <p:txBody>
          <a:bodyPr wrap="square">
            <a:spAutoFit/>
          </a:bodyPr>
          <a:lstStyle/>
          <a:p>
            <a:pPr algn="just">
              <a:lnSpc>
                <a:spcPct val="150000"/>
              </a:lnSpc>
            </a:pPr>
            <a:r>
              <a:rPr lang="nl-NL" sz="3800" dirty="0" smtClean="0">
                <a:solidFill>
                  <a:srgbClr val="000000"/>
                </a:solidFill>
                <a:latin typeface="Arial" panose="020B0604020202020204" pitchFamily="34" charset="0"/>
                <a:ea typeface="Calibri" panose="020F0502020204030204" pitchFamily="34" charset="0"/>
                <a:cs typeface="Arial" panose="020B0604020202020204" pitchFamily="34" charset="0"/>
              </a:rPr>
              <a:t>   	Những </a:t>
            </a:r>
            <a:r>
              <a:rPr lang="nl-NL" sz="3800" dirty="0">
                <a:solidFill>
                  <a:srgbClr val="000000"/>
                </a:solidFill>
                <a:latin typeface="Arial" panose="020B0604020202020204" pitchFamily="34" charset="0"/>
                <a:ea typeface="Calibri" panose="020F0502020204030204" pitchFamily="34" charset="0"/>
                <a:cs typeface="Arial" panose="020B0604020202020204" pitchFamily="34" charset="0"/>
              </a:rPr>
              <a:t>bài học ở lớp 2 đã giúp em có thêm hiểu biết về đất nước, con người Việt Nam. Quê hương, đất nước Việt Nam rất tươi đẹp. Người Việt Nam có tổ tiên là nòi Rồng, giống Tiên. Người Việt Nam gọi nhau là “đồng bào” vì cùng sinh ra từ bọc trăm trứng của mẹ Âu Cơ. Nước Việt Nam có BáC Hồ. Thiêu nhi Việt Nam rất thông minh, đáng yêu. Bác Hồ rất yêu quý thiếu nhi. </a:t>
            </a:r>
            <a:endParaRPr lang="en-US" sz="3800" dirty="0">
              <a:latin typeface="Arial" panose="020B0604020202020204" pitchFamily="34" charset="0"/>
              <a:cs typeface="Arial" panose="020B0604020202020204" pitchFamily="34" charset="0"/>
            </a:endParaRPr>
          </a:p>
        </p:txBody>
      </p:sp>
      <p:sp>
        <p:nvSpPr>
          <p:cNvPr id="19" name="TextBox 18"/>
          <p:cNvSpPr txBox="1"/>
          <p:nvPr/>
        </p:nvSpPr>
        <p:spPr>
          <a:xfrm>
            <a:off x="8115300" y="2278434"/>
            <a:ext cx="2057400" cy="830997"/>
          </a:xfrm>
          <a:prstGeom prst="rect">
            <a:avLst/>
          </a:prstGeom>
          <a:noFill/>
        </p:spPr>
        <p:txBody>
          <a:bodyPr wrap="square" rtlCol="0">
            <a:spAutoFit/>
          </a:bodyPr>
          <a:lstStyle/>
          <a:p>
            <a:r>
              <a:rPr lang="en-US" sz="4800" b="1" dirty="0" smtClean="0">
                <a:solidFill>
                  <a:srgbClr val="FF0000"/>
                </a:solidFill>
                <a:latin typeface="Arial" panose="020B0604020202020204" pitchFamily="34" charset="0"/>
                <a:cs typeface="Arial" panose="020B0604020202020204" pitchFamily="34" charset="0"/>
              </a:rPr>
              <a:t>VÍ DỤ </a:t>
            </a:r>
            <a:endParaRPr lang="en-US" sz="4800" b="1" dirty="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50589"/>
          <a:stretch>
            <a:fillRect/>
          </a:stretch>
        </p:blipFill>
        <p:spPr>
          <a:xfrm>
            <a:off x="3353225" y="2103552"/>
            <a:ext cx="12743714" cy="7529778"/>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519200" y="8801100"/>
            <a:ext cx="3503864" cy="2605601"/>
          </a:xfrm>
          <a:prstGeom prst="rect">
            <a:avLst/>
          </a:prstGeom>
        </p:spPr>
      </p:pic>
      <p:pic>
        <p:nvPicPr>
          <p:cNvPr id="7" name="Picture 7"/>
          <p:cNvPicPr>
            <a:picLocks noChangeAspect="1"/>
          </p:cNvPicPr>
          <p:nvPr/>
        </p:nvPicPr>
        <p:blipFill>
          <a:blip r:embed="rId6"/>
          <a:srcRect t="46222" r="2638" b="16376"/>
          <a:stretch>
            <a:fillRect/>
          </a:stretch>
        </p:blipFill>
        <p:spPr>
          <a:xfrm>
            <a:off x="1905000" y="1047841"/>
            <a:ext cx="12232140" cy="1595677"/>
          </a:xfrm>
          <a:prstGeom prst="rect">
            <a:avLst/>
          </a:prstGeom>
        </p:spPr>
      </p:pic>
      <p:sp>
        <p:nvSpPr>
          <p:cNvPr id="8" name="TextBox 8"/>
          <p:cNvSpPr txBox="1"/>
          <p:nvPr/>
        </p:nvSpPr>
        <p:spPr>
          <a:xfrm>
            <a:off x="1910687" y="1426544"/>
            <a:ext cx="11581549" cy="945067"/>
          </a:xfrm>
          <a:prstGeom prst="rect">
            <a:avLst/>
          </a:prstGeom>
        </p:spPr>
        <p:txBody>
          <a:bodyPr lIns="0" tIns="0" rIns="0" bIns="0" rtlCol="0" anchor="t">
            <a:spAutoFit/>
          </a:bodyPr>
          <a:lstStyle/>
          <a:p>
            <a:pPr marL="0" lvl="0" indent="0" algn="ctr">
              <a:lnSpc>
                <a:spcPts val="7200"/>
              </a:lnSpc>
              <a:spcBef>
                <a:spcPct val="0"/>
              </a:spcBef>
            </a:pPr>
            <a:r>
              <a:rPr lang="en-US" sz="6400" b="1" dirty="0" smtClean="0">
                <a:solidFill>
                  <a:srgbClr val="000000"/>
                </a:solidFill>
                <a:latin typeface="Arial" panose="020B0604020202020204" pitchFamily="34" charset="0"/>
                <a:cs typeface="Arial" panose="020B0604020202020204" pitchFamily="34" charset="0"/>
              </a:rPr>
              <a:t>CỦNG CỐ, DẶN DÒ</a:t>
            </a:r>
            <a:endParaRPr lang="en-US" sz="6400" b="1" u="none" dirty="0">
              <a:solidFill>
                <a:srgbClr val="000000"/>
              </a:solidFill>
              <a:latin typeface="Arial" panose="020B0604020202020204" pitchFamily="34" charset="0"/>
              <a:cs typeface="Arial" panose="020B0604020202020204" pitchFamily="34" charset="0"/>
            </a:endParaRPr>
          </a:p>
        </p:txBody>
      </p:sp>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25262">
            <a:off x="-516116" y="4144602"/>
            <a:ext cx="4281098" cy="1043031"/>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4921843" y="3088718"/>
            <a:ext cx="2698579" cy="1516111"/>
          </a:xfrm>
          <a:prstGeom prst="rect">
            <a:avLst/>
          </a:prstGeom>
        </p:spPr>
      </p:pic>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630544" y="671263"/>
            <a:ext cx="2254978" cy="2254978"/>
          </a:xfrm>
          <a:prstGeom prst="rect">
            <a:avLst/>
          </a:prstGeom>
        </p:spPr>
      </p:pic>
      <p:pic>
        <p:nvPicPr>
          <p:cNvPr id="14" name="Picture 14"/>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775022" y="7420629"/>
            <a:ext cx="602065" cy="909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A0DEEF"/>
        </a:solidFill>
        <a:effectLst/>
      </p:bgPr>
    </p:bg>
    <p:spTree>
      <p:nvGrpSpPr>
        <p:cNvPr id="1" name=""/>
        <p:cNvGrpSpPr/>
        <p:nvPr/>
      </p:nvGrpSpPr>
      <p:grpSpPr>
        <a:xfrm>
          <a:off x="0" y="0"/>
          <a:ext cx="0" cy="0"/>
          <a:chOff x="0" y="0"/>
          <a:chExt cx="0" cy="0"/>
        </a:xfrm>
      </p:grpSpPr>
      <p:sp>
        <p:nvSpPr>
          <p:cNvPr id="2" name="TextBox 2"/>
          <p:cNvSpPr txBox="1"/>
          <p:nvPr/>
        </p:nvSpPr>
        <p:spPr>
          <a:xfrm>
            <a:off x="2362368" y="3493015"/>
            <a:ext cx="13563264" cy="2903231"/>
          </a:xfrm>
          <a:prstGeom prst="rect">
            <a:avLst/>
          </a:prstGeom>
        </p:spPr>
        <p:txBody>
          <a:bodyPr wrap="square" lIns="0" tIns="0" rIns="0" bIns="0" rtlCol="0" anchor="t">
            <a:spAutoFit/>
          </a:bodyPr>
          <a:lstStyle/>
          <a:p>
            <a:pPr marL="0" lvl="0" indent="0" algn="ctr">
              <a:lnSpc>
                <a:spcPts val="12000"/>
              </a:lnSpc>
              <a:spcBef>
                <a:spcPct val="0"/>
              </a:spcBef>
            </a:pPr>
            <a:r>
              <a:rPr lang="en-US" sz="7200" b="1" dirty="0" smtClean="0">
                <a:solidFill>
                  <a:srgbClr val="000000"/>
                </a:solidFill>
                <a:latin typeface="Arial" panose="020B0604020202020204" pitchFamily="34" charset="0"/>
                <a:cs typeface="Arial" panose="020B0604020202020204" pitchFamily="34" charset="0"/>
              </a:rPr>
              <a:t>HẸN GẶP LẠI CÁC EM </a:t>
            </a:r>
          </a:p>
          <a:p>
            <a:pPr marL="0" lvl="0" indent="0" algn="ctr">
              <a:lnSpc>
                <a:spcPts val="12000"/>
              </a:lnSpc>
              <a:spcBef>
                <a:spcPct val="0"/>
              </a:spcBef>
            </a:pPr>
            <a:r>
              <a:rPr lang="en-US" sz="7200" b="1" dirty="0" smtClean="0">
                <a:solidFill>
                  <a:srgbClr val="000000"/>
                </a:solidFill>
                <a:latin typeface="Arial" panose="020B0604020202020204" pitchFamily="34" charset="0"/>
                <a:cs typeface="Arial" panose="020B0604020202020204" pitchFamily="34" charset="0"/>
              </a:rPr>
              <a:t>TRONG BÀI HỌC SAU!</a:t>
            </a:r>
            <a:endParaRPr lang="en-US" sz="7200" b="1" u="none" dirty="0">
              <a:solidFill>
                <a:srgbClr val="000000"/>
              </a:solidFill>
              <a:latin typeface="Arial" panose="020B0604020202020204" pitchFamily="34" charset="0"/>
              <a:cs typeface="Arial" panose="020B0604020202020204" pitchFamily="34" charset="0"/>
            </a:endParaRP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24030" b="36390"/>
          <a:stretch>
            <a:fillRect/>
          </a:stretch>
        </p:blipFill>
        <p:spPr>
          <a:xfrm rot="-7514269">
            <a:off x="32427" y="-3250240"/>
            <a:ext cx="5046737" cy="5578476"/>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8724623" y="5995686"/>
            <a:ext cx="838755" cy="5686473"/>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l="10910" t="78" b="39547"/>
          <a:stretch>
            <a:fillRect/>
          </a:stretch>
        </p:blipFill>
        <p:spPr>
          <a:xfrm rot="2085025" flipV="1">
            <a:off x="12457892" y="-2779565"/>
            <a:ext cx="5611083" cy="4637124"/>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42574">
            <a:off x="7713098" y="888214"/>
            <a:ext cx="2861804" cy="1462121"/>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496734" y="6166846"/>
            <a:ext cx="1865634" cy="2164765"/>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5007978" y="7921654"/>
            <a:ext cx="1873962" cy="1930111"/>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6881940" y="4179548"/>
            <a:ext cx="2008233" cy="1927903"/>
          </a:xfrm>
          <a:prstGeom prst="rect">
            <a:avLst/>
          </a:prstGeom>
        </p:spPr>
      </p:pic>
    </p:spTree>
    <p:extLst>
      <p:ext uri="{BB962C8B-B14F-4D97-AF65-F5344CB8AC3E}">
        <p14:creationId xmlns:p14="http://schemas.microsoft.com/office/powerpoint/2010/main" val="415911677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226</Words>
  <Application>Microsoft Office PowerPoint</Application>
  <PresentationFormat>Custom</PresentationFormat>
  <Paragraphs>50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Calibri</vt:lpstr>
      <vt:lpstr>Arial</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5</cp:revision>
  <dcterms:created xsi:type="dcterms:W3CDTF">2006-08-16T00:00:00Z</dcterms:created>
  <dcterms:modified xsi:type="dcterms:W3CDTF">2021-11-06T07:12:05Z</dcterms:modified>
  <dc:identifier>DAEt-d3kjac</dc:identifier>
</cp:coreProperties>
</file>