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3" r:id="rId3"/>
    <p:sldId id="256" r:id="rId4"/>
    <p:sldId id="266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257" r:id="rId46"/>
    <p:sldId id="262" r:id="rId47"/>
    <p:sldId id="425" r:id="rId4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998FE7C4-4244-4827-80FD-14ED3A7FFE39}">
          <p14:sldIdLst>
            <p14:sldId id="263"/>
          </p14:sldIdLst>
        </p14:section>
        <p14:section name="Question 1" id="{0C2AD059-8FD0-444E-9A76-743293FB6357}">
          <p14:sldIdLst>
            <p14:sldId id="256"/>
            <p14:sldId id="266"/>
            <p14:sldId id="265"/>
          </p14:sldIdLst>
        </p14:section>
        <p14:section name="Question 2" id="{F94C211B-F952-4378-80A7-4AE06B71B36D}">
          <p14:sldIdLst>
            <p14:sldId id="267"/>
            <p14:sldId id="268"/>
            <p14:sldId id="269"/>
          </p14:sldIdLst>
        </p14:section>
        <p14:section name="Question 3" id="{11555149-3731-4EC6-94D4-9A9D7B58E4D1}">
          <p14:sldIdLst>
            <p14:sldId id="270"/>
            <p14:sldId id="271"/>
            <p14:sldId id="272"/>
          </p14:sldIdLst>
        </p14:section>
        <p14:section name="Question 4" id="{8BEBECA6-727E-4580-8617-2413B74FC396}">
          <p14:sldIdLst>
            <p14:sldId id="273"/>
            <p14:sldId id="274"/>
            <p14:sldId id="275"/>
          </p14:sldIdLst>
        </p14:section>
        <p14:section name="Question 5" id="{53CBBEB1-45B2-4961-BD7C-6726A4E30DC0}">
          <p14:sldIdLst>
            <p14:sldId id="276"/>
            <p14:sldId id="277"/>
            <p14:sldId id="278"/>
          </p14:sldIdLst>
        </p14:section>
        <p14:section name="Question 6" id="{194A2F3A-854B-4678-A12C-25D93C1D400A}">
          <p14:sldIdLst>
            <p14:sldId id="279"/>
            <p14:sldId id="280"/>
            <p14:sldId id="281"/>
          </p14:sldIdLst>
        </p14:section>
        <p14:section name="Question 7" id="{DA2C8177-AA9A-48CF-8633-1D1FA59D3741}">
          <p14:sldIdLst>
            <p14:sldId id="282"/>
            <p14:sldId id="283"/>
            <p14:sldId id="284"/>
          </p14:sldIdLst>
        </p14:section>
        <p14:section name="Question 8" id="{CE35DB9C-CC45-4C4C-8D0B-C2E6435FE9E8}">
          <p14:sldIdLst>
            <p14:sldId id="285"/>
            <p14:sldId id="286"/>
            <p14:sldId id="287"/>
          </p14:sldIdLst>
        </p14:section>
        <p14:section name="Question 9" id="{A944923D-42D8-4691-A1D6-AF7E7EBE7B58}">
          <p14:sldIdLst>
            <p14:sldId id="288"/>
            <p14:sldId id="289"/>
            <p14:sldId id="290"/>
          </p14:sldIdLst>
        </p14:section>
        <p14:section name="Question 10" id="{7B7E7B87-1D2A-4E32-9251-08C52209F17A}">
          <p14:sldIdLst>
            <p14:sldId id="291"/>
            <p14:sldId id="292"/>
            <p14:sldId id="293"/>
          </p14:sldIdLst>
        </p14:section>
        <p14:section name="Question 11" id="{7B485E14-B764-48EE-AD11-FA313A0F9BFC}">
          <p14:sldIdLst>
            <p14:sldId id="294"/>
            <p14:sldId id="295"/>
            <p14:sldId id="296"/>
          </p14:sldIdLst>
        </p14:section>
        <p14:section name="Question 12" id="{506158D8-BE8A-49BB-B0BE-28B925B1192C}">
          <p14:sldIdLst>
            <p14:sldId id="297"/>
            <p14:sldId id="298"/>
            <p14:sldId id="299"/>
          </p14:sldIdLst>
        </p14:section>
        <p14:section name="Question 13" id="{6B380445-9425-420B-96E0-ACD2CC33EF86}">
          <p14:sldIdLst>
            <p14:sldId id="300"/>
            <p14:sldId id="301"/>
            <p14:sldId id="302"/>
          </p14:sldIdLst>
        </p14:section>
        <p14:section name="Question 14" id="{881FA485-B048-4732-9D9A-6F04F5046E4D}">
          <p14:sldIdLst>
            <p14:sldId id="303"/>
            <p14:sldId id="304"/>
            <p14:sldId id="305"/>
          </p14:sldIdLst>
        </p14:section>
        <p14:section name="More" id="{30FBF9DB-43B1-4F8F-8BFD-79C749845BDF}">
          <p14:sldIdLst>
            <p14:sldId id="257"/>
            <p14:sldId id="262"/>
            <p14:sldId id="4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8008"/>
    <a:srgbClr val="356799"/>
    <a:srgbClr val="080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98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252" y="10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4899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2844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71840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48334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9916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20477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59830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09679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4423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55652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48082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5782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74310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9311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861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41338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84777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440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26783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66131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4344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3813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379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7947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7" Type="http://schemas.openxmlformats.org/officeDocument/2006/relationships/image" Target="../media/image3.png"/><Relationship Id="rId2" Type="http://schemas.openxmlformats.org/officeDocument/2006/relationships/audio" Target="NULL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2" Type="http://schemas.microsoft.com/office/2007/relationships/media" Target="../media/media6.mp3"/><Relationship Id="rId1" Type="http://schemas.openxmlformats.org/officeDocument/2006/relationships/tags" Target="../tags/tag10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2" Type="http://schemas.microsoft.com/office/2007/relationships/media" Target="../media/media2.mp3"/><Relationship Id="rId1" Type="http://schemas.openxmlformats.org/officeDocument/2006/relationships/tags" Target="../tags/tag11.xml"/><Relationship Id="rId6" Type="http://schemas.microsoft.com/office/2007/relationships/media" Target="../media/media4.mp3"/><Relationship Id="rId11" Type="http://schemas.openxmlformats.org/officeDocument/2006/relationships/image" Target="../media/image3.png"/><Relationship Id="rId5" Type="http://schemas.microsoft.com/office/2007/relationships/media" Target="../media/media3.wav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2" Type="http://schemas.microsoft.com/office/2007/relationships/media" Target="../media/media6.mp3"/><Relationship Id="rId1" Type="http://schemas.openxmlformats.org/officeDocument/2006/relationships/tags" Target="../tags/tag13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2" Type="http://schemas.microsoft.com/office/2007/relationships/media" Target="../media/media2.mp3"/><Relationship Id="rId1" Type="http://schemas.openxmlformats.org/officeDocument/2006/relationships/tags" Target="../tags/tag14.xml"/><Relationship Id="rId6" Type="http://schemas.microsoft.com/office/2007/relationships/media" Target="../media/media4.mp3"/><Relationship Id="rId11" Type="http://schemas.openxmlformats.org/officeDocument/2006/relationships/image" Target="../media/image3.png"/><Relationship Id="rId5" Type="http://schemas.microsoft.com/office/2007/relationships/media" Target="../media/media3.wav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2" Type="http://schemas.microsoft.com/office/2007/relationships/media" Target="../media/media6.mp3"/><Relationship Id="rId1" Type="http://schemas.openxmlformats.org/officeDocument/2006/relationships/tags" Target="../tags/tag16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2" Type="http://schemas.microsoft.com/office/2007/relationships/media" Target="../media/media2.mp3"/><Relationship Id="rId1" Type="http://schemas.openxmlformats.org/officeDocument/2006/relationships/tags" Target="../tags/tag17.xml"/><Relationship Id="rId6" Type="http://schemas.microsoft.com/office/2007/relationships/media" Target="../media/media4.mp3"/><Relationship Id="rId11" Type="http://schemas.openxmlformats.org/officeDocument/2006/relationships/image" Target="../media/image3.png"/><Relationship Id="rId5" Type="http://schemas.microsoft.com/office/2007/relationships/media" Target="../media/media3.wav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2" Type="http://schemas.microsoft.com/office/2007/relationships/media" Target="../media/media6.mp3"/><Relationship Id="rId1" Type="http://schemas.openxmlformats.org/officeDocument/2006/relationships/tags" Target="../tags/tag19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2" Type="http://schemas.microsoft.com/office/2007/relationships/media" Target="../media/media2.mp3"/><Relationship Id="rId1" Type="http://schemas.openxmlformats.org/officeDocument/2006/relationships/tags" Target="../tags/tag2.xml"/><Relationship Id="rId6" Type="http://schemas.microsoft.com/office/2007/relationships/media" Target="../media/media4.mp3"/><Relationship Id="rId11" Type="http://schemas.openxmlformats.org/officeDocument/2006/relationships/image" Target="../media/image3.png"/><Relationship Id="rId5" Type="http://schemas.microsoft.com/office/2007/relationships/media" Target="../media/media3.wav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2" Type="http://schemas.microsoft.com/office/2007/relationships/media" Target="../media/media2.mp3"/><Relationship Id="rId1" Type="http://schemas.openxmlformats.org/officeDocument/2006/relationships/tags" Target="../tags/tag20.xml"/><Relationship Id="rId6" Type="http://schemas.microsoft.com/office/2007/relationships/media" Target="../media/media4.mp3"/><Relationship Id="rId11" Type="http://schemas.openxmlformats.org/officeDocument/2006/relationships/image" Target="../media/image3.png"/><Relationship Id="rId5" Type="http://schemas.microsoft.com/office/2007/relationships/media" Target="../media/media3.wav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2" Type="http://schemas.microsoft.com/office/2007/relationships/media" Target="../media/media6.mp3"/><Relationship Id="rId1" Type="http://schemas.openxmlformats.org/officeDocument/2006/relationships/tags" Target="../tags/tag22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2" Type="http://schemas.microsoft.com/office/2007/relationships/media" Target="../media/media2.mp3"/><Relationship Id="rId1" Type="http://schemas.openxmlformats.org/officeDocument/2006/relationships/tags" Target="../tags/tag23.xml"/><Relationship Id="rId6" Type="http://schemas.microsoft.com/office/2007/relationships/media" Target="../media/media4.mp3"/><Relationship Id="rId11" Type="http://schemas.openxmlformats.org/officeDocument/2006/relationships/image" Target="../media/image3.png"/><Relationship Id="rId5" Type="http://schemas.microsoft.com/office/2007/relationships/media" Target="../media/media3.wav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2" Type="http://schemas.microsoft.com/office/2007/relationships/media" Target="../media/media6.mp3"/><Relationship Id="rId1" Type="http://schemas.openxmlformats.org/officeDocument/2006/relationships/tags" Target="../tags/tag25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2" Type="http://schemas.microsoft.com/office/2007/relationships/media" Target="../media/media2.mp3"/><Relationship Id="rId1" Type="http://schemas.openxmlformats.org/officeDocument/2006/relationships/tags" Target="../tags/tag26.xml"/><Relationship Id="rId6" Type="http://schemas.microsoft.com/office/2007/relationships/media" Target="../media/media4.mp3"/><Relationship Id="rId11" Type="http://schemas.openxmlformats.org/officeDocument/2006/relationships/image" Target="../media/image3.png"/><Relationship Id="rId5" Type="http://schemas.microsoft.com/office/2007/relationships/media" Target="../media/media3.wav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2" Type="http://schemas.microsoft.com/office/2007/relationships/media" Target="../media/media6.mp3"/><Relationship Id="rId1" Type="http://schemas.openxmlformats.org/officeDocument/2006/relationships/tags" Target="../tags/tag28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2" Type="http://schemas.microsoft.com/office/2007/relationships/media" Target="../media/media2.mp3"/><Relationship Id="rId1" Type="http://schemas.openxmlformats.org/officeDocument/2006/relationships/tags" Target="../tags/tag29.xml"/><Relationship Id="rId6" Type="http://schemas.microsoft.com/office/2007/relationships/media" Target="../media/media4.mp3"/><Relationship Id="rId11" Type="http://schemas.openxmlformats.org/officeDocument/2006/relationships/image" Target="../media/image3.png"/><Relationship Id="rId5" Type="http://schemas.microsoft.com/office/2007/relationships/media" Target="../media/media3.wav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2" Type="http://schemas.microsoft.com/office/2007/relationships/media" Target="../media/media6.mp3"/><Relationship Id="rId1" Type="http://schemas.openxmlformats.org/officeDocument/2006/relationships/tags" Target="../tags/tag31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2" Type="http://schemas.microsoft.com/office/2007/relationships/media" Target="../media/media2.mp3"/><Relationship Id="rId1" Type="http://schemas.openxmlformats.org/officeDocument/2006/relationships/tags" Target="../tags/tag32.xml"/><Relationship Id="rId6" Type="http://schemas.microsoft.com/office/2007/relationships/media" Target="../media/media4.mp3"/><Relationship Id="rId11" Type="http://schemas.openxmlformats.org/officeDocument/2006/relationships/image" Target="../media/image3.png"/><Relationship Id="rId5" Type="http://schemas.microsoft.com/office/2007/relationships/media" Target="../media/media3.wav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2" Type="http://schemas.microsoft.com/office/2007/relationships/media" Target="../media/media6.mp3"/><Relationship Id="rId1" Type="http://schemas.openxmlformats.org/officeDocument/2006/relationships/tags" Target="../tags/tag34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2" Type="http://schemas.microsoft.com/office/2007/relationships/media" Target="../media/media2.mp3"/><Relationship Id="rId1" Type="http://schemas.openxmlformats.org/officeDocument/2006/relationships/tags" Target="../tags/tag35.xml"/><Relationship Id="rId6" Type="http://schemas.microsoft.com/office/2007/relationships/media" Target="../media/media4.mp3"/><Relationship Id="rId11" Type="http://schemas.openxmlformats.org/officeDocument/2006/relationships/image" Target="../media/image3.png"/><Relationship Id="rId5" Type="http://schemas.microsoft.com/office/2007/relationships/media" Target="../media/media3.wav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3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2" Type="http://schemas.microsoft.com/office/2007/relationships/media" Target="../media/media6.mp3"/><Relationship Id="rId1" Type="http://schemas.openxmlformats.org/officeDocument/2006/relationships/tags" Target="../tags/tag37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2" Type="http://schemas.microsoft.com/office/2007/relationships/media" Target="../media/media2.mp3"/><Relationship Id="rId1" Type="http://schemas.openxmlformats.org/officeDocument/2006/relationships/tags" Target="../tags/tag38.xml"/><Relationship Id="rId6" Type="http://schemas.microsoft.com/office/2007/relationships/media" Target="../media/media4.mp3"/><Relationship Id="rId11" Type="http://schemas.openxmlformats.org/officeDocument/2006/relationships/image" Target="../media/image3.png"/><Relationship Id="rId5" Type="http://schemas.microsoft.com/office/2007/relationships/media" Target="../media/media3.wav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3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2" Type="http://schemas.microsoft.com/office/2007/relationships/media" Target="../media/media6.mp3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2" Type="http://schemas.microsoft.com/office/2007/relationships/media" Target="../media/media6.mp3"/><Relationship Id="rId1" Type="http://schemas.openxmlformats.org/officeDocument/2006/relationships/tags" Target="../tags/tag40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2" Type="http://schemas.microsoft.com/office/2007/relationships/media" Target="../media/media2.mp3"/><Relationship Id="rId1" Type="http://schemas.openxmlformats.org/officeDocument/2006/relationships/tags" Target="../tags/tag41.xml"/><Relationship Id="rId6" Type="http://schemas.microsoft.com/office/2007/relationships/media" Target="../media/media4.mp3"/><Relationship Id="rId11" Type="http://schemas.openxmlformats.org/officeDocument/2006/relationships/image" Target="../media/image3.png"/><Relationship Id="rId5" Type="http://schemas.microsoft.com/office/2007/relationships/media" Target="../media/media3.wav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4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2" Type="http://schemas.microsoft.com/office/2007/relationships/media" Target="../media/media6.mp3"/><Relationship Id="rId1" Type="http://schemas.openxmlformats.org/officeDocument/2006/relationships/tags" Target="../tags/tag43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oundboard.com/sb/sound/904546" TargetMode="External"/><Relationship Id="rId13" Type="http://schemas.openxmlformats.org/officeDocument/2006/relationships/hyperlink" Target="https://www.soundboard.com/sb/sound/904538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www.soundboard.com/sb/sound/904544" TargetMode="External"/><Relationship Id="rId12" Type="http://schemas.openxmlformats.org/officeDocument/2006/relationships/hyperlink" Target="https://www.soundboard.com/sb/sound/904539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Relationship Id="rId6" Type="http://schemas.openxmlformats.org/officeDocument/2006/relationships/hyperlink" Target="https://www.soundboard.com/sb/sound/904547" TargetMode="External"/><Relationship Id="rId11" Type="http://schemas.openxmlformats.org/officeDocument/2006/relationships/hyperlink" Target="https://www.soundboard.com/sb/sound/904540" TargetMode="External"/><Relationship Id="rId5" Type="http://schemas.openxmlformats.org/officeDocument/2006/relationships/hyperlink" Target="https://www.soundboard.com/sb/sound/904527" TargetMode="External"/><Relationship Id="rId15" Type="http://schemas.openxmlformats.org/officeDocument/2006/relationships/hyperlink" Target="https://www.soundboard.com/sb/sound/904536" TargetMode="External"/><Relationship Id="rId10" Type="http://schemas.openxmlformats.org/officeDocument/2006/relationships/hyperlink" Target="https://www.soundboard.com/sb/sound/904541" TargetMode="External"/><Relationship Id="rId4" Type="http://schemas.openxmlformats.org/officeDocument/2006/relationships/hyperlink" Target="https://millionaire.fandom.com/wiki/Music_scores" TargetMode="External"/><Relationship Id="rId9" Type="http://schemas.openxmlformats.org/officeDocument/2006/relationships/hyperlink" Target="https://www.soundboard.com/sb/sound/904542" TargetMode="External"/><Relationship Id="rId14" Type="http://schemas.openxmlformats.org/officeDocument/2006/relationships/hyperlink" Target="https://www.soundboard.com/sb/sound/904537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8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image" Target="../media/image3.png"/><Relationship Id="rId2" Type="http://schemas.microsoft.com/office/2007/relationships/media" Target="../media/media2.mp3"/><Relationship Id="rId1" Type="http://schemas.openxmlformats.org/officeDocument/2006/relationships/tags" Target="../tags/tag5.xml"/><Relationship Id="rId6" Type="http://schemas.microsoft.com/office/2007/relationships/media" Target="../media/media4.mp3"/><Relationship Id="rId11" Type="http://schemas.openxmlformats.org/officeDocument/2006/relationships/image" Target="../media/image2.png"/><Relationship Id="rId5" Type="http://schemas.microsoft.com/office/2007/relationships/media" Target="../media/media3.wav"/><Relationship Id="rId10" Type="http://schemas.openxmlformats.org/officeDocument/2006/relationships/image" Target="../media/image4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2" Type="http://schemas.microsoft.com/office/2007/relationships/media" Target="../media/media6.mp3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image" Target="../media/image3.png"/><Relationship Id="rId2" Type="http://schemas.microsoft.com/office/2007/relationships/media" Target="../media/media2.mp3"/><Relationship Id="rId1" Type="http://schemas.openxmlformats.org/officeDocument/2006/relationships/tags" Target="../tags/tag8.xml"/><Relationship Id="rId6" Type="http://schemas.microsoft.com/office/2007/relationships/media" Target="../media/media4.mp3"/><Relationship Id="rId11" Type="http://schemas.openxmlformats.org/officeDocument/2006/relationships/image" Target="../media/image2.png"/><Relationship Id="rId5" Type="http://schemas.microsoft.com/office/2007/relationships/media" Target="../media/media3.wav"/><Relationship Id="rId10" Type="http://schemas.openxmlformats.org/officeDocument/2006/relationships/image" Target="../media/image4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 image">
            <a:extLst>
              <a:ext uri="{FF2B5EF4-FFF2-40B4-BE49-F238E27FC236}">
                <a16:creationId xmlns:a16="http://schemas.microsoft.com/office/drawing/2014/main" id="{D23354F2-DF81-46AD-97F7-E551F020FE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Logo">
            <a:extLst>
              <a:ext uri="{FF2B5EF4-FFF2-40B4-BE49-F238E27FC236}">
                <a16:creationId xmlns:a16="http://schemas.microsoft.com/office/drawing/2014/main" id="{D447C0C5-DE5F-4BF4-B62F-0CCF21E551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3208" y="71959"/>
            <a:ext cx="9625584" cy="6787108"/>
          </a:xfrm>
          <a:prstGeom prst="rect">
            <a:avLst/>
          </a:prstGeom>
        </p:spPr>
      </p:pic>
      <p:pic>
        <p:nvPicPr>
          <p:cNvPr id="3" name="Main Theme">
            <a:hlinkClick r:id="" action="ppaction://media"/>
            <a:extLst>
              <a:ext uri="{FF2B5EF4-FFF2-40B4-BE49-F238E27FC236}">
                <a16:creationId xmlns:a16="http://schemas.microsoft.com/office/drawing/2014/main" id="{073D2775-4FCD-4044-B742-1175254FF5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2479" end="7774.2857"/>
                  <p14:fade in="1750" out="5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2255" y="247904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241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042459" cy="5198812"/>
            <a:chOff x="8179724" y="1168053"/>
            <a:chExt cx="3042459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E9EB7E2A-FE68-42C8-8E4E-98F6F6448E4B}"/>
                </a:ext>
              </a:extLst>
            </p:cNvPr>
            <p:cNvGrpSpPr/>
            <p:nvPr/>
          </p:nvGrpSpPr>
          <p:grpSpPr>
            <a:xfrm>
              <a:off x="8431560" y="1372438"/>
              <a:ext cx="2722291" cy="4832092"/>
              <a:chOff x="8262223" y="1304918"/>
              <a:chExt cx="3420961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3" y="1304918"/>
                <a:ext cx="2562231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venir Next LT Pro" panose="020B0504020202020204" pitchFamily="34" charset="0"/>
                  <a:cs typeface="Arial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</p:grpSp>
      <p:sp>
        <p:nvSpPr>
          <p:cNvPr id="24" name="Auswahl" hidden="1">
            <a:extLst>
              <a:ext uri="{FF2B5EF4-FFF2-40B4-BE49-F238E27FC236}">
                <a16:creationId xmlns:a16="http://schemas.microsoft.com/office/drawing/2014/main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id="{6FC013AC-61A8-4F05-B5AE-E7ED81DE4F5D}"/>
              </a:ext>
            </a:extLst>
          </p:cNvPr>
          <p:cNvSpPr/>
          <p:nvPr/>
        </p:nvSpPr>
        <p:spPr>
          <a:xfrm>
            <a:off x="4747549" y="4767757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9290" y="175202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:a16="http://schemas.microsoft.com/office/drawing/2014/main" id="{3DC1648E-AEC8-4D5A-B94E-68991FA47E31}"/>
              </a:ext>
            </a:extLst>
          </p:cNvPr>
          <p:cNvSpPr/>
          <p:nvPr/>
        </p:nvSpPr>
        <p:spPr>
          <a:xfrm>
            <a:off x="5453750" y="4893528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:a16="http://schemas.microsoft.com/office/drawing/2014/main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77674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1.11022E-16 L -0.00026 -0.0474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D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C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 B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A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Question 4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$ 3000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1276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D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C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B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A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Question 4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$ 3000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32" name="#sl-pollresults()">
            <a:hlinkClick r:id="" action="ppaction://noaction"/>
            <a:extLst>
              <a:ext uri="{FF2B5EF4-FFF2-40B4-BE49-F238E27FC236}">
                <a16:creationId xmlns:a16="http://schemas.microsoft.com/office/drawing/2014/main" id="{6950E1AE-4C47-40EE-8007-98BAD6E2C35D}"/>
              </a:ext>
            </a:extLst>
          </p:cNvPr>
          <p:cNvSpPr/>
          <p:nvPr/>
        </p:nvSpPr>
        <p:spPr>
          <a:xfrm>
            <a:off x="1104192" y="257694"/>
            <a:ext cx="3949946" cy="24215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err="1">
                <a:solidFill>
                  <a:srgbClr val="7030A0"/>
                </a:solidFill>
              </a:rPr>
              <a:t>Audience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results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are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shown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here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if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you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err="1">
                <a:solidFill>
                  <a:srgbClr val="7030A0"/>
                </a:solidFill>
              </a:rPr>
              <a:t>use</a:t>
            </a:r>
            <a:r>
              <a:rPr lang="de-DE">
                <a:solidFill>
                  <a:srgbClr val="7030A0"/>
                </a:solidFill>
              </a:rPr>
              <a:t> </a:t>
            </a:r>
            <a:r>
              <a:rPr lang="de-DE" b="1">
                <a:solidFill>
                  <a:srgbClr val="7030A0"/>
                </a:solidFill>
              </a:rPr>
              <a:t>SlideLizard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183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042459" cy="5198812"/>
            <a:chOff x="8179724" y="1168053"/>
            <a:chExt cx="3042459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E9EB7E2A-FE68-42C8-8E4E-98F6F6448E4B}"/>
                </a:ext>
              </a:extLst>
            </p:cNvPr>
            <p:cNvGrpSpPr/>
            <p:nvPr/>
          </p:nvGrpSpPr>
          <p:grpSpPr>
            <a:xfrm>
              <a:off x="8431560" y="1372438"/>
              <a:ext cx="2722291" cy="4832092"/>
              <a:chOff x="8262223" y="1304918"/>
              <a:chExt cx="3420961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3" y="1304918"/>
                <a:ext cx="2562231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venir Next LT Pro" panose="020B0504020202020204" pitchFamily="34" charset="0"/>
                  <a:cs typeface="Arial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</p:grpSp>
      <p:sp>
        <p:nvSpPr>
          <p:cNvPr id="24" name="Auswahl" hidden="1">
            <a:extLst>
              <a:ext uri="{FF2B5EF4-FFF2-40B4-BE49-F238E27FC236}">
                <a16:creationId xmlns:a16="http://schemas.microsoft.com/office/drawing/2014/main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id="{6FC013AC-61A8-4F05-B5AE-E7ED81DE4F5D}"/>
              </a:ext>
            </a:extLst>
          </p:cNvPr>
          <p:cNvSpPr/>
          <p:nvPr/>
        </p:nvSpPr>
        <p:spPr>
          <a:xfrm>
            <a:off x="4747549" y="4436287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9290" y="175202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:a16="http://schemas.microsoft.com/office/drawing/2014/main" id="{3DC1648E-AEC8-4D5A-B94E-68991FA47E31}"/>
              </a:ext>
            </a:extLst>
          </p:cNvPr>
          <p:cNvSpPr/>
          <p:nvPr/>
        </p:nvSpPr>
        <p:spPr>
          <a:xfrm>
            <a:off x="5453750" y="4562058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:a16="http://schemas.microsoft.com/office/drawing/2014/main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estion fininished indicator">
            <a:extLst>
              <a:ext uri="{FF2B5EF4-FFF2-40B4-BE49-F238E27FC236}">
                <a16:creationId xmlns:a16="http://schemas.microsoft.com/office/drawing/2014/main" id="{356B8CC3-647F-43F2-AD48-4FED8DA59D5F}"/>
              </a:ext>
            </a:extLst>
          </p:cNvPr>
          <p:cNvSpPr/>
          <p:nvPr/>
        </p:nvSpPr>
        <p:spPr>
          <a:xfrm>
            <a:off x="5453750" y="488675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7461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-1.85185E-6 L -0.00026 -0.0474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D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C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 B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A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Question 5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$ 5000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91162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D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C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B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A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Question 5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$ 5000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32" name="#sl-pollresults()">
            <a:hlinkClick r:id="" action="ppaction://noaction"/>
            <a:extLst>
              <a:ext uri="{FF2B5EF4-FFF2-40B4-BE49-F238E27FC236}">
                <a16:creationId xmlns:a16="http://schemas.microsoft.com/office/drawing/2014/main" id="{6950E1AE-4C47-40EE-8007-98BAD6E2C35D}"/>
              </a:ext>
            </a:extLst>
          </p:cNvPr>
          <p:cNvSpPr/>
          <p:nvPr/>
        </p:nvSpPr>
        <p:spPr>
          <a:xfrm>
            <a:off x="1104192" y="257694"/>
            <a:ext cx="3949946" cy="24215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err="1">
                <a:solidFill>
                  <a:srgbClr val="7030A0"/>
                </a:solidFill>
              </a:rPr>
              <a:t>Audience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results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are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shown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here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if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you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err="1">
                <a:solidFill>
                  <a:srgbClr val="7030A0"/>
                </a:solidFill>
              </a:rPr>
              <a:t>use</a:t>
            </a:r>
            <a:r>
              <a:rPr lang="de-DE">
                <a:solidFill>
                  <a:srgbClr val="7030A0"/>
                </a:solidFill>
              </a:rPr>
              <a:t> </a:t>
            </a:r>
            <a:r>
              <a:rPr lang="de-DE" b="1">
                <a:solidFill>
                  <a:srgbClr val="7030A0"/>
                </a:solidFill>
              </a:rPr>
              <a:t>SlideLizard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202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042459" cy="5198812"/>
            <a:chOff x="8179724" y="1168053"/>
            <a:chExt cx="3042459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E9EB7E2A-FE68-42C8-8E4E-98F6F6448E4B}"/>
                </a:ext>
              </a:extLst>
            </p:cNvPr>
            <p:cNvGrpSpPr/>
            <p:nvPr/>
          </p:nvGrpSpPr>
          <p:grpSpPr>
            <a:xfrm>
              <a:off x="8431560" y="1372438"/>
              <a:ext cx="2722291" cy="4832092"/>
              <a:chOff x="8262223" y="1304918"/>
              <a:chExt cx="3420961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3" y="1304918"/>
                <a:ext cx="2562231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venir Next LT Pro" panose="020B0504020202020204" pitchFamily="34" charset="0"/>
                  <a:cs typeface="Arial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</p:grpSp>
      <p:sp>
        <p:nvSpPr>
          <p:cNvPr id="24" name="Auswahl" hidden="1">
            <a:extLst>
              <a:ext uri="{FF2B5EF4-FFF2-40B4-BE49-F238E27FC236}">
                <a16:creationId xmlns:a16="http://schemas.microsoft.com/office/drawing/2014/main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id="{6FC013AC-61A8-4F05-B5AE-E7ED81DE4F5D}"/>
              </a:ext>
            </a:extLst>
          </p:cNvPr>
          <p:cNvSpPr/>
          <p:nvPr/>
        </p:nvSpPr>
        <p:spPr>
          <a:xfrm>
            <a:off x="4747549" y="4111593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9290" y="175202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:a16="http://schemas.microsoft.com/office/drawing/2014/main" id="{3DC1648E-AEC8-4D5A-B94E-68991FA47E31}"/>
              </a:ext>
            </a:extLst>
          </p:cNvPr>
          <p:cNvSpPr/>
          <p:nvPr/>
        </p:nvSpPr>
        <p:spPr>
          <a:xfrm>
            <a:off x="5456853" y="423736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:a16="http://schemas.microsoft.com/office/drawing/2014/main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estion fininished indicator">
            <a:extLst>
              <a:ext uri="{FF2B5EF4-FFF2-40B4-BE49-F238E27FC236}">
                <a16:creationId xmlns:a16="http://schemas.microsoft.com/office/drawing/2014/main" id="{356B8CC3-647F-43F2-AD48-4FED8DA59D5F}"/>
              </a:ext>
            </a:extLst>
          </p:cNvPr>
          <p:cNvSpPr/>
          <p:nvPr/>
        </p:nvSpPr>
        <p:spPr>
          <a:xfrm>
            <a:off x="5453750" y="488675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Question fininished indicator">
            <a:extLst>
              <a:ext uri="{FF2B5EF4-FFF2-40B4-BE49-F238E27FC236}">
                <a16:creationId xmlns:a16="http://schemas.microsoft.com/office/drawing/2014/main" id="{527F1671-F1CD-4F0E-B09A-5116B710CA56}"/>
              </a:ext>
            </a:extLst>
          </p:cNvPr>
          <p:cNvSpPr/>
          <p:nvPr/>
        </p:nvSpPr>
        <p:spPr>
          <a:xfrm>
            <a:off x="5453750" y="4567520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09684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1.85185E-6 L -0.00026 -0.0474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D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C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 B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A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Question 6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$ 7000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51699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D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C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B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A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Question 6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$ 7000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32" name="#sl-pollresults()">
            <a:hlinkClick r:id="" action="ppaction://noaction"/>
            <a:extLst>
              <a:ext uri="{FF2B5EF4-FFF2-40B4-BE49-F238E27FC236}">
                <a16:creationId xmlns:a16="http://schemas.microsoft.com/office/drawing/2014/main" id="{6950E1AE-4C47-40EE-8007-98BAD6E2C35D}"/>
              </a:ext>
            </a:extLst>
          </p:cNvPr>
          <p:cNvSpPr/>
          <p:nvPr/>
        </p:nvSpPr>
        <p:spPr>
          <a:xfrm>
            <a:off x="1104192" y="257694"/>
            <a:ext cx="3949946" cy="24215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err="1">
                <a:solidFill>
                  <a:srgbClr val="7030A0"/>
                </a:solidFill>
              </a:rPr>
              <a:t>Audience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results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are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shown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here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if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you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err="1">
                <a:solidFill>
                  <a:srgbClr val="7030A0"/>
                </a:solidFill>
              </a:rPr>
              <a:t>use</a:t>
            </a:r>
            <a:r>
              <a:rPr lang="de-DE">
                <a:solidFill>
                  <a:srgbClr val="7030A0"/>
                </a:solidFill>
              </a:rPr>
              <a:t> </a:t>
            </a:r>
            <a:r>
              <a:rPr lang="de-DE" b="1">
                <a:solidFill>
                  <a:srgbClr val="7030A0"/>
                </a:solidFill>
              </a:rPr>
              <a:t>SlideLizard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165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042459" cy="5198812"/>
            <a:chOff x="8179724" y="1168053"/>
            <a:chExt cx="3042459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E9EB7E2A-FE68-42C8-8E4E-98F6F6448E4B}"/>
                </a:ext>
              </a:extLst>
            </p:cNvPr>
            <p:cNvGrpSpPr/>
            <p:nvPr/>
          </p:nvGrpSpPr>
          <p:grpSpPr>
            <a:xfrm>
              <a:off x="8431560" y="1372438"/>
              <a:ext cx="2722291" cy="4832092"/>
              <a:chOff x="8262223" y="1304918"/>
              <a:chExt cx="3420961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2" y="1304918"/>
                <a:ext cx="2562232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venir Next LT Pro" panose="020B0504020202020204" pitchFamily="34" charset="0"/>
                  <a:cs typeface="Arial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</p:grpSp>
      <p:sp>
        <p:nvSpPr>
          <p:cNvPr id="24" name="Auswahl" hidden="1">
            <a:extLst>
              <a:ext uri="{FF2B5EF4-FFF2-40B4-BE49-F238E27FC236}">
                <a16:creationId xmlns:a16="http://schemas.microsoft.com/office/drawing/2014/main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id="{6FC013AC-61A8-4F05-B5AE-E7ED81DE4F5D}"/>
              </a:ext>
            </a:extLst>
          </p:cNvPr>
          <p:cNvSpPr/>
          <p:nvPr/>
        </p:nvSpPr>
        <p:spPr>
          <a:xfrm>
            <a:off x="4747549" y="3770598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9290" y="175202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:a16="http://schemas.microsoft.com/office/drawing/2014/main" id="{3DC1648E-AEC8-4D5A-B94E-68991FA47E31}"/>
              </a:ext>
            </a:extLst>
          </p:cNvPr>
          <p:cNvSpPr/>
          <p:nvPr/>
        </p:nvSpPr>
        <p:spPr>
          <a:xfrm>
            <a:off x="5452024" y="3896369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:a16="http://schemas.microsoft.com/office/drawing/2014/main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estion fininished indicator">
            <a:extLst>
              <a:ext uri="{FF2B5EF4-FFF2-40B4-BE49-F238E27FC236}">
                <a16:creationId xmlns:a16="http://schemas.microsoft.com/office/drawing/2014/main" id="{356B8CC3-647F-43F2-AD48-4FED8DA59D5F}"/>
              </a:ext>
            </a:extLst>
          </p:cNvPr>
          <p:cNvSpPr/>
          <p:nvPr/>
        </p:nvSpPr>
        <p:spPr>
          <a:xfrm>
            <a:off x="5453750" y="488675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Question fininished indicator">
            <a:extLst>
              <a:ext uri="{FF2B5EF4-FFF2-40B4-BE49-F238E27FC236}">
                <a16:creationId xmlns:a16="http://schemas.microsoft.com/office/drawing/2014/main" id="{527F1671-F1CD-4F0E-B09A-5116B710CA56}"/>
              </a:ext>
            </a:extLst>
          </p:cNvPr>
          <p:cNvSpPr/>
          <p:nvPr/>
        </p:nvSpPr>
        <p:spPr>
          <a:xfrm>
            <a:off x="5453750" y="4567520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Question fininished indicator">
            <a:extLst>
              <a:ext uri="{FF2B5EF4-FFF2-40B4-BE49-F238E27FC236}">
                <a16:creationId xmlns:a16="http://schemas.microsoft.com/office/drawing/2014/main" id="{35663450-3B46-4AB9-A9E7-10182D9D85D4}"/>
              </a:ext>
            </a:extLst>
          </p:cNvPr>
          <p:cNvSpPr/>
          <p:nvPr/>
        </p:nvSpPr>
        <p:spPr>
          <a:xfrm>
            <a:off x="5452024" y="4248288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65913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3.7037E-7 L -0.00026 -0.0474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D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C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 B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A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Question 1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5943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D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C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 B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A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Question 7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$ 10,000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89459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D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C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B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A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Question 7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$ 10,000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32" name="#sl-pollresults()">
            <a:hlinkClick r:id="" action="ppaction://noaction"/>
            <a:extLst>
              <a:ext uri="{FF2B5EF4-FFF2-40B4-BE49-F238E27FC236}">
                <a16:creationId xmlns:a16="http://schemas.microsoft.com/office/drawing/2014/main" id="{6950E1AE-4C47-40EE-8007-98BAD6E2C35D}"/>
              </a:ext>
            </a:extLst>
          </p:cNvPr>
          <p:cNvSpPr/>
          <p:nvPr/>
        </p:nvSpPr>
        <p:spPr>
          <a:xfrm>
            <a:off x="1104192" y="257694"/>
            <a:ext cx="3949946" cy="24215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err="1">
                <a:solidFill>
                  <a:srgbClr val="7030A0"/>
                </a:solidFill>
              </a:rPr>
              <a:t>Audience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results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are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shown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here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if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you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err="1">
                <a:solidFill>
                  <a:srgbClr val="7030A0"/>
                </a:solidFill>
              </a:rPr>
              <a:t>use</a:t>
            </a:r>
            <a:r>
              <a:rPr lang="de-DE">
                <a:solidFill>
                  <a:srgbClr val="7030A0"/>
                </a:solidFill>
              </a:rPr>
              <a:t> </a:t>
            </a:r>
            <a:r>
              <a:rPr lang="de-DE" b="1">
                <a:solidFill>
                  <a:srgbClr val="7030A0"/>
                </a:solidFill>
              </a:rPr>
              <a:t>SlideLizard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442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042459" cy="5198812"/>
            <a:chOff x="8179724" y="1168053"/>
            <a:chExt cx="3042459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E9EB7E2A-FE68-42C8-8E4E-98F6F6448E4B}"/>
                </a:ext>
              </a:extLst>
            </p:cNvPr>
            <p:cNvGrpSpPr/>
            <p:nvPr/>
          </p:nvGrpSpPr>
          <p:grpSpPr>
            <a:xfrm>
              <a:off x="8431560" y="1372438"/>
              <a:ext cx="2722291" cy="4832092"/>
              <a:chOff x="8262223" y="1304918"/>
              <a:chExt cx="3420961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2" y="1304918"/>
                <a:ext cx="2562232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venir Next LT Pro" panose="020B0504020202020204" pitchFamily="34" charset="0"/>
                  <a:cs typeface="Arial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</p:grpSp>
      <p:sp>
        <p:nvSpPr>
          <p:cNvPr id="24" name="Auswahl" hidden="1">
            <a:extLst>
              <a:ext uri="{FF2B5EF4-FFF2-40B4-BE49-F238E27FC236}">
                <a16:creationId xmlns:a16="http://schemas.microsoft.com/office/drawing/2014/main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id="{6FC013AC-61A8-4F05-B5AE-E7ED81DE4F5D}"/>
              </a:ext>
            </a:extLst>
          </p:cNvPr>
          <p:cNvSpPr/>
          <p:nvPr/>
        </p:nvSpPr>
        <p:spPr>
          <a:xfrm>
            <a:off x="4747549" y="3430402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9290" y="175202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:a16="http://schemas.microsoft.com/office/drawing/2014/main" id="{3DC1648E-AEC8-4D5A-B94E-68991FA47E31}"/>
              </a:ext>
            </a:extLst>
          </p:cNvPr>
          <p:cNvSpPr/>
          <p:nvPr/>
        </p:nvSpPr>
        <p:spPr>
          <a:xfrm>
            <a:off x="5451843" y="355617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:a16="http://schemas.microsoft.com/office/drawing/2014/main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estion fininished indicator">
            <a:extLst>
              <a:ext uri="{FF2B5EF4-FFF2-40B4-BE49-F238E27FC236}">
                <a16:creationId xmlns:a16="http://schemas.microsoft.com/office/drawing/2014/main" id="{356B8CC3-647F-43F2-AD48-4FED8DA59D5F}"/>
              </a:ext>
            </a:extLst>
          </p:cNvPr>
          <p:cNvSpPr/>
          <p:nvPr/>
        </p:nvSpPr>
        <p:spPr>
          <a:xfrm>
            <a:off x="5453750" y="488675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Question fininished indicator">
            <a:extLst>
              <a:ext uri="{FF2B5EF4-FFF2-40B4-BE49-F238E27FC236}">
                <a16:creationId xmlns:a16="http://schemas.microsoft.com/office/drawing/2014/main" id="{527F1671-F1CD-4F0E-B09A-5116B710CA56}"/>
              </a:ext>
            </a:extLst>
          </p:cNvPr>
          <p:cNvSpPr/>
          <p:nvPr/>
        </p:nvSpPr>
        <p:spPr>
          <a:xfrm>
            <a:off x="5453750" y="4567520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Question fininished indicator">
            <a:extLst>
              <a:ext uri="{FF2B5EF4-FFF2-40B4-BE49-F238E27FC236}">
                <a16:creationId xmlns:a16="http://schemas.microsoft.com/office/drawing/2014/main" id="{35663450-3B46-4AB9-A9E7-10182D9D85D4}"/>
              </a:ext>
            </a:extLst>
          </p:cNvPr>
          <p:cNvSpPr/>
          <p:nvPr/>
        </p:nvSpPr>
        <p:spPr>
          <a:xfrm>
            <a:off x="5451843" y="422927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Question fininished indicator">
            <a:extLst>
              <a:ext uri="{FF2B5EF4-FFF2-40B4-BE49-F238E27FC236}">
                <a16:creationId xmlns:a16="http://schemas.microsoft.com/office/drawing/2014/main" id="{09B79EB2-FA5C-4063-B926-F05841E08541}"/>
              </a:ext>
            </a:extLst>
          </p:cNvPr>
          <p:cNvSpPr/>
          <p:nvPr/>
        </p:nvSpPr>
        <p:spPr>
          <a:xfrm>
            <a:off x="5451843" y="390129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2220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-2.59259E-6 L -0.00026 -0.0474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D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C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 B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A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Question 8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$ 20,000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78159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D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C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B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A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Question 8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$ 20,000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32" name="#sl-pollresults()">
            <a:hlinkClick r:id="" action="ppaction://noaction"/>
            <a:extLst>
              <a:ext uri="{FF2B5EF4-FFF2-40B4-BE49-F238E27FC236}">
                <a16:creationId xmlns:a16="http://schemas.microsoft.com/office/drawing/2014/main" id="{6950E1AE-4C47-40EE-8007-98BAD6E2C35D}"/>
              </a:ext>
            </a:extLst>
          </p:cNvPr>
          <p:cNvSpPr/>
          <p:nvPr/>
        </p:nvSpPr>
        <p:spPr>
          <a:xfrm>
            <a:off x="1104192" y="257694"/>
            <a:ext cx="3949946" cy="24215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err="1">
                <a:solidFill>
                  <a:srgbClr val="7030A0"/>
                </a:solidFill>
              </a:rPr>
              <a:t>Audience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results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are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shown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here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if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you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err="1">
                <a:solidFill>
                  <a:srgbClr val="7030A0"/>
                </a:solidFill>
              </a:rPr>
              <a:t>use</a:t>
            </a:r>
            <a:r>
              <a:rPr lang="de-DE">
                <a:solidFill>
                  <a:srgbClr val="7030A0"/>
                </a:solidFill>
              </a:rPr>
              <a:t> </a:t>
            </a:r>
            <a:r>
              <a:rPr lang="de-DE" b="1">
                <a:solidFill>
                  <a:srgbClr val="7030A0"/>
                </a:solidFill>
              </a:rPr>
              <a:t>SlideLizard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567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042459" cy="5198812"/>
            <a:chOff x="8179724" y="1168053"/>
            <a:chExt cx="3042459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E9EB7E2A-FE68-42C8-8E4E-98F6F6448E4B}"/>
                </a:ext>
              </a:extLst>
            </p:cNvPr>
            <p:cNvGrpSpPr/>
            <p:nvPr/>
          </p:nvGrpSpPr>
          <p:grpSpPr>
            <a:xfrm>
              <a:off x="8431560" y="1372438"/>
              <a:ext cx="2722291" cy="4832092"/>
              <a:chOff x="8262223" y="1304918"/>
              <a:chExt cx="3420961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2" y="1304918"/>
                <a:ext cx="2562232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venir Next LT Pro" panose="020B0504020202020204" pitchFamily="34" charset="0"/>
                  <a:cs typeface="Arial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</p:grpSp>
      <p:sp>
        <p:nvSpPr>
          <p:cNvPr id="24" name="Auswahl" hidden="1">
            <a:extLst>
              <a:ext uri="{FF2B5EF4-FFF2-40B4-BE49-F238E27FC236}">
                <a16:creationId xmlns:a16="http://schemas.microsoft.com/office/drawing/2014/main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id="{6FC013AC-61A8-4F05-B5AE-E7ED81DE4F5D}"/>
              </a:ext>
            </a:extLst>
          </p:cNvPr>
          <p:cNvSpPr/>
          <p:nvPr/>
        </p:nvSpPr>
        <p:spPr>
          <a:xfrm>
            <a:off x="4747549" y="3099867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9290" y="175202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:a16="http://schemas.microsoft.com/office/drawing/2014/main" id="{3DC1648E-AEC8-4D5A-B94E-68991FA47E31}"/>
              </a:ext>
            </a:extLst>
          </p:cNvPr>
          <p:cNvSpPr/>
          <p:nvPr/>
        </p:nvSpPr>
        <p:spPr>
          <a:xfrm>
            <a:off x="5451843" y="3228415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:a16="http://schemas.microsoft.com/office/drawing/2014/main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estion fininished indicator">
            <a:extLst>
              <a:ext uri="{FF2B5EF4-FFF2-40B4-BE49-F238E27FC236}">
                <a16:creationId xmlns:a16="http://schemas.microsoft.com/office/drawing/2014/main" id="{356B8CC3-647F-43F2-AD48-4FED8DA59D5F}"/>
              </a:ext>
            </a:extLst>
          </p:cNvPr>
          <p:cNvSpPr/>
          <p:nvPr/>
        </p:nvSpPr>
        <p:spPr>
          <a:xfrm>
            <a:off x="5453750" y="488675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Question fininished indicator">
            <a:extLst>
              <a:ext uri="{FF2B5EF4-FFF2-40B4-BE49-F238E27FC236}">
                <a16:creationId xmlns:a16="http://schemas.microsoft.com/office/drawing/2014/main" id="{527F1671-F1CD-4F0E-B09A-5116B710CA56}"/>
              </a:ext>
            </a:extLst>
          </p:cNvPr>
          <p:cNvSpPr/>
          <p:nvPr/>
        </p:nvSpPr>
        <p:spPr>
          <a:xfrm>
            <a:off x="5453750" y="4567520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Question fininished indicator">
            <a:extLst>
              <a:ext uri="{FF2B5EF4-FFF2-40B4-BE49-F238E27FC236}">
                <a16:creationId xmlns:a16="http://schemas.microsoft.com/office/drawing/2014/main" id="{35663450-3B46-4AB9-A9E7-10182D9D85D4}"/>
              </a:ext>
            </a:extLst>
          </p:cNvPr>
          <p:cNvSpPr/>
          <p:nvPr/>
        </p:nvSpPr>
        <p:spPr>
          <a:xfrm>
            <a:off x="5451843" y="422927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Question fininished indicator">
            <a:extLst>
              <a:ext uri="{FF2B5EF4-FFF2-40B4-BE49-F238E27FC236}">
                <a16:creationId xmlns:a16="http://schemas.microsoft.com/office/drawing/2014/main" id="{09B79EB2-FA5C-4063-B926-F05841E08541}"/>
              </a:ext>
            </a:extLst>
          </p:cNvPr>
          <p:cNvSpPr/>
          <p:nvPr/>
        </p:nvSpPr>
        <p:spPr>
          <a:xfrm>
            <a:off x="5451843" y="390129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Question fininished indicator">
            <a:extLst>
              <a:ext uri="{FF2B5EF4-FFF2-40B4-BE49-F238E27FC236}">
                <a16:creationId xmlns:a16="http://schemas.microsoft.com/office/drawing/2014/main" id="{DAE913F4-68F5-4A1E-9115-54718CB7886F}"/>
              </a:ext>
            </a:extLst>
          </p:cNvPr>
          <p:cNvSpPr/>
          <p:nvPr/>
        </p:nvSpPr>
        <p:spPr>
          <a:xfrm>
            <a:off x="5451843" y="3563047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50823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-4.44444E-6 L -0.00026 -0.0474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D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C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 B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A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Question 9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$ 30,000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98707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D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C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B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A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Question 9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$ 30,000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32" name="#sl-pollresults()">
            <a:hlinkClick r:id="" action="ppaction://noaction"/>
            <a:extLst>
              <a:ext uri="{FF2B5EF4-FFF2-40B4-BE49-F238E27FC236}">
                <a16:creationId xmlns:a16="http://schemas.microsoft.com/office/drawing/2014/main" id="{6950E1AE-4C47-40EE-8007-98BAD6E2C35D}"/>
              </a:ext>
            </a:extLst>
          </p:cNvPr>
          <p:cNvSpPr/>
          <p:nvPr/>
        </p:nvSpPr>
        <p:spPr>
          <a:xfrm>
            <a:off x="1104192" y="257694"/>
            <a:ext cx="3949946" cy="24215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err="1">
                <a:solidFill>
                  <a:srgbClr val="7030A0"/>
                </a:solidFill>
              </a:rPr>
              <a:t>Audience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results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are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shown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here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if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you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err="1">
                <a:solidFill>
                  <a:srgbClr val="7030A0"/>
                </a:solidFill>
              </a:rPr>
              <a:t>use</a:t>
            </a:r>
            <a:r>
              <a:rPr lang="de-DE">
                <a:solidFill>
                  <a:srgbClr val="7030A0"/>
                </a:solidFill>
              </a:rPr>
              <a:t> </a:t>
            </a:r>
            <a:r>
              <a:rPr lang="de-DE" b="1">
                <a:solidFill>
                  <a:srgbClr val="7030A0"/>
                </a:solidFill>
              </a:rPr>
              <a:t>SlideLizard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864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042459" cy="5198812"/>
            <a:chOff x="8179724" y="1168053"/>
            <a:chExt cx="3042459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E9EB7E2A-FE68-42C8-8E4E-98F6F6448E4B}"/>
                </a:ext>
              </a:extLst>
            </p:cNvPr>
            <p:cNvGrpSpPr/>
            <p:nvPr/>
          </p:nvGrpSpPr>
          <p:grpSpPr>
            <a:xfrm>
              <a:off x="8431560" y="1372438"/>
              <a:ext cx="2722291" cy="4832092"/>
              <a:chOff x="8262223" y="1304918"/>
              <a:chExt cx="3420961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2" y="1304918"/>
                <a:ext cx="2562232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venir Next LT Pro" panose="020B0504020202020204" pitchFamily="34" charset="0"/>
                  <a:cs typeface="Arial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</p:grpSp>
      <p:sp>
        <p:nvSpPr>
          <p:cNvPr id="24" name="Auswahl" hidden="1">
            <a:extLst>
              <a:ext uri="{FF2B5EF4-FFF2-40B4-BE49-F238E27FC236}">
                <a16:creationId xmlns:a16="http://schemas.microsoft.com/office/drawing/2014/main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id="{6FC013AC-61A8-4F05-B5AE-E7ED81DE4F5D}"/>
              </a:ext>
            </a:extLst>
          </p:cNvPr>
          <p:cNvSpPr/>
          <p:nvPr/>
        </p:nvSpPr>
        <p:spPr>
          <a:xfrm>
            <a:off x="4747549" y="2767724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9290" y="175202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:a16="http://schemas.microsoft.com/office/drawing/2014/main" id="{3DC1648E-AEC8-4D5A-B94E-68991FA47E31}"/>
              </a:ext>
            </a:extLst>
          </p:cNvPr>
          <p:cNvSpPr/>
          <p:nvPr/>
        </p:nvSpPr>
        <p:spPr>
          <a:xfrm>
            <a:off x="5451843" y="2893495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:a16="http://schemas.microsoft.com/office/drawing/2014/main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estion fininished indicator">
            <a:extLst>
              <a:ext uri="{FF2B5EF4-FFF2-40B4-BE49-F238E27FC236}">
                <a16:creationId xmlns:a16="http://schemas.microsoft.com/office/drawing/2014/main" id="{356B8CC3-647F-43F2-AD48-4FED8DA59D5F}"/>
              </a:ext>
            </a:extLst>
          </p:cNvPr>
          <p:cNvSpPr/>
          <p:nvPr/>
        </p:nvSpPr>
        <p:spPr>
          <a:xfrm>
            <a:off x="5453750" y="488675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Question fininished indicator">
            <a:extLst>
              <a:ext uri="{FF2B5EF4-FFF2-40B4-BE49-F238E27FC236}">
                <a16:creationId xmlns:a16="http://schemas.microsoft.com/office/drawing/2014/main" id="{527F1671-F1CD-4F0E-B09A-5116B710CA56}"/>
              </a:ext>
            </a:extLst>
          </p:cNvPr>
          <p:cNvSpPr/>
          <p:nvPr/>
        </p:nvSpPr>
        <p:spPr>
          <a:xfrm>
            <a:off x="5453750" y="4567520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Question fininished indicator">
            <a:extLst>
              <a:ext uri="{FF2B5EF4-FFF2-40B4-BE49-F238E27FC236}">
                <a16:creationId xmlns:a16="http://schemas.microsoft.com/office/drawing/2014/main" id="{35663450-3B46-4AB9-A9E7-10182D9D85D4}"/>
              </a:ext>
            </a:extLst>
          </p:cNvPr>
          <p:cNvSpPr/>
          <p:nvPr/>
        </p:nvSpPr>
        <p:spPr>
          <a:xfrm>
            <a:off x="5451843" y="422927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Question fininished indicator">
            <a:extLst>
              <a:ext uri="{FF2B5EF4-FFF2-40B4-BE49-F238E27FC236}">
                <a16:creationId xmlns:a16="http://schemas.microsoft.com/office/drawing/2014/main" id="{09B79EB2-FA5C-4063-B926-F05841E08541}"/>
              </a:ext>
            </a:extLst>
          </p:cNvPr>
          <p:cNvSpPr/>
          <p:nvPr/>
        </p:nvSpPr>
        <p:spPr>
          <a:xfrm>
            <a:off x="5451843" y="390129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Question fininished indicator">
            <a:extLst>
              <a:ext uri="{FF2B5EF4-FFF2-40B4-BE49-F238E27FC236}">
                <a16:creationId xmlns:a16="http://schemas.microsoft.com/office/drawing/2014/main" id="{DAE913F4-68F5-4A1E-9115-54718CB7886F}"/>
              </a:ext>
            </a:extLst>
          </p:cNvPr>
          <p:cNvSpPr/>
          <p:nvPr/>
        </p:nvSpPr>
        <p:spPr>
          <a:xfrm>
            <a:off x="5451843" y="3563047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Question fininished indicator">
            <a:extLst>
              <a:ext uri="{FF2B5EF4-FFF2-40B4-BE49-F238E27FC236}">
                <a16:creationId xmlns:a16="http://schemas.microsoft.com/office/drawing/2014/main" id="{AB1AA80F-9F23-4CFB-A84F-881D1BD1461E}"/>
              </a:ext>
            </a:extLst>
          </p:cNvPr>
          <p:cNvSpPr/>
          <p:nvPr/>
        </p:nvSpPr>
        <p:spPr>
          <a:xfrm>
            <a:off x="5451843" y="3229619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6224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-3.33333E-6 L -0.00026 -0.0474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D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C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 B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A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Question 10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$ 50,000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4142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D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C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B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A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Question 1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32" name="#sl-pollresults()">
            <a:hlinkClick r:id="" action="ppaction://noaction"/>
            <a:extLst>
              <a:ext uri="{FF2B5EF4-FFF2-40B4-BE49-F238E27FC236}">
                <a16:creationId xmlns:a16="http://schemas.microsoft.com/office/drawing/2014/main" id="{6950E1AE-4C47-40EE-8007-98BAD6E2C35D}"/>
              </a:ext>
            </a:extLst>
          </p:cNvPr>
          <p:cNvSpPr/>
          <p:nvPr/>
        </p:nvSpPr>
        <p:spPr>
          <a:xfrm>
            <a:off x="1104192" y="257694"/>
            <a:ext cx="3949946" cy="24215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>
                <a:solidFill>
                  <a:srgbClr val="7030A0"/>
                </a:solidFill>
              </a:rPr>
              <a:t>Audience results are shown here if you use </a:t>
            </a:r>
            <a:r>
              <a:rPr lang="de-DE" b="1">
                <a:solidFill>
                  <a:srgbClr val="7030A0"/>
                </a:solidFill>
              </a:rPr>
              <a:t>SlideLizard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507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D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C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B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A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Question 10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$ 50,000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32" name="#sl-pollresults()">
            <a:hlinkClick r:id="" action="ppaction://noaction"/>
            <a:extLst>
              <a:ext uri="{FF2B5EF4-FFF2-40B4-BE49-F238E27FC236}">
                <a16:creationId xmlns:a16="http://schemas.microsoft.com/office/drawing/2014/main" id="{6950E1AE-4C47-40EE-8007-98BAD6E2C35D}"/>
              </a:ext>
            </a:extLst>
          </p:cNvPr>
          <p:cNvSpPr/>
          <p:nvPr/>
        </p:nvSpPr>
        <p:spPr>
          <a:xfrm>
            <a:off x="1104192" y="257694"/>
            <a:ext cx="3949946" cy="24215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err="1">
                <a:solidFill>
                  <a:srgbClr val="7030A0"/>
                </a:solidFill>
              </a:rPr>
              <a:t>Audience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results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are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shown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here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if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you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err="1">
                <a:solidFill>
                  <a:srgbClr val="7030A0"/>
                </a:solidFill>
              </a:rPr>
              <a:t>use</a:t>
            </a:r>
            <a:r>
              <a:rPr lang="de-DE">
                <a:solidFill>
                  <a:srgbClr val="7030A0"/>
                </a:solidFill>
              </a:rPr>
              <a:t> </a:t>
            </a:r>
            <a:r>
              <a:rPr lang="de-DE" b="1">
                <a:solidFill>
                  <a:srgbClr val="7030A0"/>
                </a:solidFill>
              </a:rPr>
              <a:t>SlideLizard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186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042459" cy="5198812"/>
            <a:chOff x="8179724" y="1168053"/>
            <a:chExt cx="3042459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E9EB7E2A-FE68-42C8-8E4E-98F6F6448E4B}"/>
                </a:ext>
              </a:extLst>
            </p:cNvPr>
            <p:cNvGrpSpPr/>
            <p:nvPr/>
          </p:nvGrpSpPr>
          <p:grpSpPr>
            <a:xfrm>
              <a:off x="8431560" y="1372438"/>
              <a:ext cx="2722291" cy="4832092"/>
              <a:chOff x="8262223" y="1304918"/>
              <a:chExt cx="3420961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2" y="1304918"/>
                <a:ext cx="2562232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venir Next LT Pro" panose="020B0504020202020204" pitchFamily="34" charset="0"/>
                  <a:cs typeface="Arial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</p:grpSp>
      <p:sp>
        <p:nvSpPr>
          <p:cNvPr id="24" name="Auswahl" hidden="1">
            <a:extLst>
              <a:ext uri="{FF2B5EF4-FFF2-40B4-BE49-F238E27FC236}">
                <a16:creationId xmlns:a16="http://schemas.microsoft.com/office/drawing/2014/main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id="{6FC013AC-61A8-4F05-B5AE-E7ED81DE4F5D}"/>
              </a:ext>
            </a:extLst>
          </p:cNvPr>
          <p:cNvSpPr/>
          <p:nvPr/>
        </p:nvSpPr>
        <p:spPr>
          <a:xfrm>
            <a:off x="4747549" y="2434611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9290" y="175202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:a16="http://schemas.microsoft.com/office/drawing/2014/main" id="{3DC1648E-AEC8-4D5A-B94E-68991FA47E31}"/>
              </a:ext>
            </a:extLst>
          </p:cNvPr>
          <p:cNvSpPr/>
          <p:nvPr/>
        </p:nvSpPr>
        <p:spPr>
          <a:xfrm>
            <a:off x="5451843" y="256038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:a16="http://schemas.microsoft.com/office/drawing/2014/main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estion fininished indicator">
            <a:extLst>
              <a:ext uri="{FF2B5EF4-FFF2-40B4-BE49-F238E27FC236}">
                <a16:creationId xmlns:a16="http://schemas.microsoft.com/office/drawing/2014/main" id="{356B8CC3-647F-43F2-AD48-4FED8DA59D5F}"/>
              </a:ext>
            </a:extLst>
          </p:cNvPr>
          <p:cNvSpPr/>
          <p:nvPr/>
        </p:nvSpPr>
        <p:spPr>
          <a:xfrm>
            <a:off x="5453750" y="488675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Question fininished indicator">
            <a:extLst>
              <a:ext uri="{FF2B5EF4-FFF2-40B4-BE49-F238E27FC236}">
                <a16:creationId xmlns:a16="http://schemas.microsoft.com/office/drawing/2014/main" id="{527F1671-F1CD-4F0E-B09A-5116B710CA56}"/>
              </a:ext>
            </a:extLst>
          </p:cNvPr>
          <p:cNvSpPr/>
          <p:nvPr/>
        </p:nvSpPr>
        <p:spPr>
          <a:xfrm>
            <a:off x="5453750" y="4567520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Question fininished indicator">
            <a:extLst>
              <a:ext uri="{FF2B5EF4-FFF2-40B4-BE49-F238E27FC236}">
                <a16:creationId xmlns:a16="http://schemas.microsoft.com/office/drawing/2014/main" id="{35663450-3B46-4AB9-A9E7-10182D9D85D4}"/>
              </a:ext>
            </a:extLst>
          </p:cNvPr>
          <p:cNvSpPr/>
          <p:nvPr/>
        </p:nvSpPr>
        <p:spPr>
          <a:xfrm>
            <a:off x="5451843" y="422927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Question fininished indicator">
            <a:extLst>
              <a:ext uri="{FF2B5EF4-FFF2-40B4-BE49-F238E27FC236}">
                <a16:creationId xmlns:a16="http://schemas.microsoft.com/office/drawing/2014/main" id="{09B79EB2-FA5C-4063-B926-F05841E08541}"/>
              </a:ext>
            </a:extLst>
          </p:cNvPr>
          <p:cNvSpPr/>
          <p:nvPr/>
        </p:nvSpPr>
        <p:spPr>
          <a:xfrm>
            <a:off x="5451843" y="390129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Question fininished indicator">
            <a:extLst>
              <a:ext uri="{FF2B5EF4-FFF2-40B4-BE49-F238E27FC236}">
                <a16:creationId xmlns:a16="http://schemas.microsoft.com/office/drawing/2014/main" id="{DAE913F4-68F5-4A1E-9115-54718CB7886F}"/>
              </a:ext>
            </a:extLst>
          </p:cNvPr>
          <p:cNvSpPr/>
          <p:nvPr/>
        </p:nvSpPr>
        <p:spPr>
          <a:xfrm>
            <a:off x="5451843" y="3563047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Question fininished indicator">
            <a:extLst>
              <a:ext uri="{FF2B5EF4-FFF2-40B4-BE49-F238E27FC236}">
                <a16:creationId xmlns:a16="http://schemas.microsoft.com/office/drawing/2014/main" id="{AB1AA80F-9F23-4CFB-A84F-881D1BD1461E}"/>
              </a:ext>
            </a:extLst>
          </p:cNvPr>
          <p:cNvSpPr/>
          <p:nvPr/>
        </p:nvSpPr>
        <p:spPr>
          <a:xfrm>
            <a:off x="5451843" y="3229619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Question fininished indicator">
            <a:extLst>
              <a:ext uri="{FF2B5EF4-FFF2-40B4-BE49-F238E27FC236}">
                <a16:creationId xmlns:a16="http://schemas.microsoft.com/office/drawing/2014/main" id="{6956CA7C-A702-4E7A-AB66-9719EF65F990}"/>
              </a:ext>
            </a:extLst>
          </p:cNvPr>
          <p:cNvSpPr/>
          <p:nvPr/>
        </p:nvSpPr>
        <p:spPr>
          <a:xfrm>
            <a:off x="5453750" y="289650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8603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-3.7037E-6 L -0.00026 -0.0474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D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C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 B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A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Question 11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$ 100,000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67616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D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C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B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A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Question 11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$ 100,000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32" name="#sl-pollresults()">
            <a:hlinkClick r:id="" action="ppaction://noaction"/>
            <a:extLst>
              <a:ext uri="{FF2B5EF4-FFF2-40B4-BE49-F238E27FC236}">
                <a16:creationId xmlns:a16="http://schemas.microsoft.com/office/drawing/2014/main" id="{6950E1AE-4C47-40EE-8007-98BAD6E2C35D}"/>
              </a:ext>
            </a:extLst>
          </p:cNvPr>
          <p:cNvSpPr/>
          <p:nvPr/>
        </p:nvSpPr>
        <p:spPr>
          <a:xfrm>
            <a:off x="1104192" y="257694"/>
            <a:ext cx="3949946" cy="24215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err="1">
                <a:solidFill>
                  <a:srgbClr val="7030A0"/>
                </a:solidFill>
              </a:rPr>
              <a:t>Audience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results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are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shown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here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if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you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err="1">
                <a:solidFill>
                  <a:srgbClr val="7030A0"/>
                </a:solidFill>
              </a:rPr>
              <a:t>use</a:t>
            </a:r>
            <a:r>
              <a:rPr lang="de-DE">
                <a:solidFill>
                  <a:srgbClr val="7030A0"/>
                </a:solidFill>
              </a:rPr>
              <a:t> </a:t>
            </a:r>
            <a:r>
              <a:rPr lang="de-DE" b="1">
                <a:solidFill>
                  <a:srgbClr val="7030A0"/>
                </a:solidFill>
              </a:rPr>
              <a:t>SlideLizard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216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042459" cy="5198812"/>
            <a:chOff x="8179724" y="1168053"/>
            <a:chExt cx="3042459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E9EB7E2A-FE68-42C8-8E4E-98F6F6448E4B}"/>
                </a:ext>
              </a:extLst>
            </p:cNvPr>
            <p:cNvGrpSpPr/>
            <p:nvPr/>
          </p:nvGrpSpPr>
          <p:grpSpPr>
            <a:xfrm>
              <a:off x="8431560" y="1372438"/>
              <a:ext cx="2722291" cy="4832092"/>
              <a:chOff x="8262223" y="1304918"/>
              <a:chExt cx="3420961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2" y="1304918"/>
                <a:ext cx="2562232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venir Next LT Pro" panose="020B0504020202020204" pitchFamily="34" charset="0"/>
                  <a:cs typeface="Arial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</p:grpSp>
      <p:sp>
        <p:nvSpPr>
          <p:cNvPr id="24" name="Auswahl" hidden="1">
            <a:extLst>
              <a:ext uri="{FF2B5EF4-FFF2-40B4-BE49-F238E27FC236}">
                <a16:creationId xmlns:a16="http://schemas.microsoft.com/office/drawing/2014/main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id="{6FC013AC-61A8-4F05-B5AE-E7ED81DE4F5D}"/>
              </a:ext>
            </a:extLst>
          </p:cNvPr>
          <p:cNvSpPr/>
          <p:nvPr/>
        </p:nvSpPr>
        <p:spPr>
          <a:xfrm>
            <a:off x="4747549" y="2098585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9290" y="175202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:a16="http://schemas.microsoft.com/office/drawing/2014/main" id="{3DC1648E-AEC8-4D5A-B94E-68991FA47E31}"/>
              </a:ext>
            </a:extLst>
          </p:cNvPr>
          <p:cNvSpPr/>
          <p:nvPr/>
        </p:nvSpPr>
        <p:spPr>
          <a:xfrm>
            <a:off x="5451843" y="2229965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:a16="http://schemas.microsoft.com/office/drawing/2014/main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estion fininished indicator">
            <a:extLst>
              <a:ext uri="{FF2B5EF4-FFF2-40B4-BE49-F238E27FC236}">
                <a16:creationId xmlns:a16="http://schemas.microsoft.com/office/drawing/2014/main" id="{356B8CC3-647F-43F2-AD48-4FED8DA59D5F}"/>
              </a:ext>
            </a:extLst>
          </p:cNvPr>
          <p:cNvSpPr/>
          <p:nvPr/>
        </p:nvSpPr>
        <p:spPr>
          <a:xfrm>
            <a:off x="5453750" y="488675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Question fininished indicator">
            <a:extLst>
              <a:ext uri="{FF2B5EF4-FFF2-40B4-BE49-F238E27FC236}">
                <a16:creationId xmlns:a16="http://schemas.microsoft.com/office/drawing/2014/main" id="{527F1671-F1CD-4F0E-B09A-5116B710CA56}"/>
              </a:ext>
            </a:extLst>
          </p:cNvPr>
          <p:cNvSpPr/>
          <p:nvPr/>
        </p:nvSpPr>
        <p:spPr>
          <a:xfrm>
            <a:off x="5453750" y="4567520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Question fininished indicator">
            <a:extLst>
              <a:ext uri="{FF2B5EF4-FFF2-40B4-BE49-F238E27FC236}">
                <a16:creationId xmlns:a16="http://schemas.microsoft.com/office/drawing/2014/main" id="{35663450-3B46-4AB9-A9E7-10182D9D85D4}"/>
              </a:ext>
            </a:extLst>
          </p:cNvPr>
          <p:cNvSpPr/>
          <p:nvPr/>
        </p:nvSpPr>
        <p:spPr>
          <a:xfrm>
            <a:off x="5451843" y="422927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Question fininished indicator">
            <a:extLst>
              <a:ext uri="{FF2B5EF4-FFF2-40B4-BE49-F238E27FC236}">
                <a16:creationId xmlns:a16="http://schemas.microsoft.com/office/drawing/2014/main" id="{09B79EB2-FA5C-4063-B926-F05841E08541}"/>
              </a:ext>
            </a:extLst>
          </p:cNvPr>
          <p:cNvSpPr/>
          <p:nvPr/>
        </p:nvSpPr>
        <p:spPr>
          <a:xfrm>
            <a:off x="5451843" y="390129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Question fininished indicator">
            <a:extLst>
              <a:ext uri="{FF2B5EF4-FFF2-40B4-BE49-F238E27FC236}">
                <a16:creationId xmlns:a16="http://schemas.microsoft.com/office/drawing/2014/main" id="{DAE913F4-68F5-4A1E-9115-54718CB7886F}"/>
              </a:ext>
            </a:extLst>
          </p:cNvPr>
          <p:cNvSpPr/>
          <p:nvPr/>
        </p:nvSpPr>
        <p:spPr>
          <a:xfrm>
            <a:off x="5451843" y="3563047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Question fininished indicator">
            <a:extLst>
              <a:ext uri="{FF2B5EF4-FFF2-40B4-BE49-F238E27FC236}">
                <a16:creationId xmlns:a16="http://schemas.microsoft.com/office/drawing/2014/main" id="{AB1AA80F-9F23-4CFB-A84F-881D1BD1461E}"/>
              </a:ext>
            </a:extLst>
          </p:cNvPr>
          <p:cNvSpPr/>
          <p:nvPr/>
        </p:nvSpPr>
        <p:spPr>
          <a:xfrm>
            <a:off x="5451843" y="3229619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Question fininished indicator">
            <a:extLst>
              <a:ext uri="{FF2B5EF4-FFF2-40B4-BE49-F238E27FC236}">
                <a16:creationId xmlns:a16="http://schemas.microsoft.com/office/drawing/2014/main" id="{6956CA7C-A702-4E7A-AB66-9719EF65F990}"/>
              </a:ext>
            </a:extLst>
          </p:cNvPr>
          <p:cNvSpPr/>
          <p:nvPr/>
        </p:nvSpPr>
        <p:spPr>
          <a:xfrm>
            <a:off x="5453750" y="289650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Question fininished indicator">
            <a:extLst>
              <a:ext uri="{FF2B5EF4-FFF2-40B4-BE49-F238E27FC236}">
                <a16:creationId xmlns:a16="http://schemas.microsoft.com/office/drawing/2014/main" id="{DA5C6CEC-9DE3-4D04-8152-81F9B36677D7}"/>
              </a:ext>
            </a:extLst>
          </p:cNvPr>
          <p:cNvSpPr/>
          <p:nvPr/>
        </p:nvSpPr>
        <p:spPr>
          <a:xfrm>
            <a:off x="5451843" y="255794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54177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3.7037E-7 L -0.00026 -0.0474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D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C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 B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A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Question 12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$ 250,000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01205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D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C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B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A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Question 12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$ 250,000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32" name="#sl-pollresults()">
            <a:hlinkClick r:id="" action="ppaction://noaction"/>
            <a:extLst>
              <a:ext uri="{FF2B5EF4-FFF2-40B4-BE49-F238E27FC236}">
                <a16:creationId xmlns:a16="http://schemas.microsoft.com/office/drawing/2014/main" id="{6950E1AE-4C47-40EE-8007-98BAD6E2C35D}"/>
              </a:ext>
            </a:extLst>
          </p:cNvPr>
          <p:cNvSpPr/>
          <p:nvPr/>
        </p:nvSpPr>
        <p:spPr>
          <a:xfrm>
            <a:off x="1104192" y="257694"/>
            <a:ext cx="3949946" cy="24215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err="1">
                <a:solidFill>
                  <a:srgbClr val="7030A0"/>
                </a:solidFill>
              </a:rPr>
              <a:t>Audience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results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are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shown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here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if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you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err="1">
                <a:solidFill>
                  <a:srgbClr val="7030A0"/>
                </a:solidFill>
              </a:rPr>
              <a:t>use</a:t>
            </a:r>
            <a:r>
              <a:rPr lang="de-DE">
                <a:solidFill>
                  <a:srgbClr val="7030A0"/>
                </a:solidFill>
              </a:rPr>
              <a:t> </a:t>
            </a:r>
            <a:r>
              <a:rPr lang="de-DE" b="1">
                <a:solidFill>
                  <a:srgbClr val="7030A0"/>
                </a:solidFill>
              </a:rPr>
              <a:t>SlideLizard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568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042459" cy="5198812"/>
            <a:chOff x="8179724" y="1168053"/>
            <a:chExt cx="3042459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E9EB7E2A-FE68-42C8-8E4E-98F6F6448E4B}"/>
                </a:ext>
              </a:extLst>
            </p:cNvPr>
            <p:cNvGrpSpPr/>
            <p:nvPr/>
          </p:nvGrpSpPr>
          <p:grpSpPr>
            <a:xfrm>
              <a:off x="8431560" y="1372438"/>
              <a:ext cx="2722291" cy="4832092"/>
              <a:chOff x="8262223" y="1304918"/>
              <a:chExt cx="3420961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2" y="1304918"/>
                <a:ext cx="2562232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venir Next LT Pro" panose="020B0504020202020204" pitchFamily="34" charset="0"/>
                  <a:cs typeface="Arial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</p:grpSp>
      <p:sp>
        <p:nvSpPr>
          <p:cNvPr id="24" name="Auswahl" hidden="1">
            <a:extLst>
              <a:ext uri="{FF2B5EF4-FFF2-40B4-BE49-F238E27FC236}">
                <a16:creationId xmlns:a16="http://schemas.microsoft.com/office/drawing/2014/main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id="{6FC013AC-61A8-4F05-B5AE-E7ED81DE4F5D}"/>
              </a:ext>
            </a:extLst>
          </p:cNvPr>
          <p:cNvSpPr/>
          <p:nvPr/>
        </p:nvSpPr>
        <p:spPr>
          <a:xfrm>
            <a:off x="4747549" y="1763223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9290" y="175202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:a16="http://schemas.microsoft.com/office/drawing/2014/main" id="{3DC1648E-AEC8-4D5A-B94E-68991FA47E31}"/>
              </a:ext>
            </a:extLst>
          </p:cNvPr>
          <p:cNvSpPr/>
          <p:nvPr/>
        </p:nvSpPr>
        <p:spPr>
          <a:xfrm>
            <a:off x="5453862" y="188899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:a16="http://schemas.microsoft.com/office/drawing/2014/main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estion fininished indicator">
            <a:extLst>
              <a:ext uri="{FF2B5EF4-FFF2-40B4-BE49-F238E27FC236}">
                <a16:creationId xmlns:a16="http://schemas.microsoft.com/office/drawing/2014/main" id="{356B8CC3-647F-43F2-AD48-4FED8DA59D5F}"/>
              </a:ext>
            </a:extLst>
          </p:cNvPr>
          <p:cNvSpPr/>
          <p:nvPr/>
        </p:nvSpPr>
        <p:spPr>
          <a:xfrm>
            <a:off x="5453750" y="488675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Question fininished indicator">
            <a:extLst>
              <a:ext uri="{FF2B5EF4-FFF2-40B4-BE49-F238E27FC236}">
                <a16:creationId xmlns:a16="http://schemas.microsoft.com/office/drawing/2014/main" id="{527F1671-F1CD-4F0E-B09A-5116B710CA56}"/>
              </a:ext>
            </a:extLst>
          </p:cNvPr>
          <p:cNvSpPr/>
          <p:nvPr/>
        </p:nvSpPr>
        <p:spPr>
          <a:xfrm>
            <a:off x="5453750" y="4567520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Question fininished indicator">
            <a:extLst>
              <a:ext uri="{FF2B5EF4-FFF2-40B4-BE49-F238E27FC236}">
                <a16:creationId xmlns:a16="http://schemas.microsoft.com/office/drawing/2014/main" id="{35663450-3B46-4AB9-A9E7-10182D9D85D4}"/>
              </a:ext>
            </a:extLst>
          </p:cNvPr>
          <p:cNvSpPr/>
          <p:nvPr/>
        </p:nvSpPr>
        <p:spPr>
          <a:xfrm>
            <a:off x="5451843" y="422927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Question fininished indicator">
            <a:extLst>
              <a:ext uri="{FF2B5EF4-FFF2-40B4-BE49-F238E27FC236}">
                <a16:creationId xmlns:a16="http://schemas.microsoft.com/office/drawing/2014/main" id="{09B79EB2-FA5C-4063-B926-F05841E08541}"/>
              </a:ext>
            </a:extLst>
          </p:cNvPr>
          <p:cNvSpPr/>
          <p:nvPr/>
        </p:nvSpPr>
        <p:spPr>
          <a:xfrm>
            <a:off x="5451843" y="390129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Question fininished indicator">
            <a:extLst>
              <a:ext uri="{FF2B5EF4-FFF2-40B4-BE49-F238E27FC236}">
                <a16:creationId xmlns:a16="http://schemas.microsoft.com/office/drawing/2014/main" id="{DAE913F4-68F5-4A1E-9115-54718CB7886F}"/>
              </a:ext>
            </a:extLst>
          </p:cNvPr>
          <p:cNvSpPr/>
          <p:nvPr/>
        </p:nvSpPr>
        <p:spPr>
          <a:xfrm>
            <a:off x="5451843" y="3563047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Question fininished indicator">
            <a:extLst>
              <a:ext uri="{FF2B5EF4-FFF2-40B4-BE49-F238E27FC236}">
                <a16:creationId xmlns:a16="http://schemas.microsoft.com/office/drawing/2014/main" id="{AB1AA80F-9F23-4CFB-A84F-881D1BD1461E}"/>
              </a:ext>
            </a:extLst>
          </p:cNvPr>
          <p:cNvSpPr/>
          <p:nvPr/>
        </p:nvSpPr>
        <p:spPr>
          <a:xfrm>
            <a:off x="5451843" y="3229619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Question fininished indicator">
            <a:extLst>
              <a:ext uri="{FF2B5EF4-FFF2-40B4-BE49-F238E27FC236}">
                <a16:creationId xmlns:a16="http://schemas.microsoft.com/office/drawing/2014/main" id="{6956CA7C-A702-4E7A-AB66-9719EF65F990}"/>
              </a:ext>
            </a:extLst>
          </p:cNvPr>
          <p:cNvSpPr/>
          <p:nvPr/>
        </p:nvSpPr>
        <p:spPr>
          <a:xfrm>
            <a:off x="5453750" y="289650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Question fininished indicator">
            <a:extLst>
              <a:ext uri="{FF2B5EF4-FFF2-40B4-BE49-F238E27FC236}">
                <a16:creationId xmlns:a16="http://schemas.microsoft.com/office/drawing/2014/main" id="{DA5C6CEC-9DE3-4D04-8152-81F9B36677D7}"/>
              </a:ext>
            </a:extLst>
          </p:cNvPr>
          <p:cNvSpPr/>
          <p:nvPr/>
        </p:nvSpPr>
        <p:spPr>
          <a:xfrm>
            <a:off x="5451843" y="255794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Question fininished indicator">
            <a:extLst>
              <a:ext uri="{FF2B5EF4-FFF2-40B4-BE49-F238E27FC236}">
                <a16:creationId xmlns:a16="http://schemas.microsoft.com/office/drawing/2014/main" id="{EFA029DA-BA71-407A-9693-1E88EBBD2D9B}"/>
              </a:ext>
            </a:extLst>
          </p:cNvPr>
          <p:cNvSpPr/>
          <p:nvPr/>
        </p:nvSpPr>
        <p:spPr>
          <a:xfrm>
            <a:off x="5451843" y="2229965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87592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2.96296E-6 L -0.00026 -0.0474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D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C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 B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A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Question 13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$ 500,000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33723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D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C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B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A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Question 13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$ 500,000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32" name="#sl-pollresults()">
            <a:hlinkClick r:id="" action="ppaction://noaction"/>
            <a:extLst>
              <a:ext uri="{FF2B5EF4-FFF2-40B4-BE49-F238E27FC236}">
                <a16:creationId xmlns:a16="http://schemas.microsoft.com/office/drawing/2014/main" id="{6950E1AE-4C47-40EE-8007-98BAD6E2C35D}"/>
              </a:ext>
            </a:extLst>
          </p:cNvPr>
          <p:cNvSpPr/>
          <p:nvPr/>
        </p:nvSpPr>
        <p:spPr>
          <a:xfrm>
            <a:off x="1104192" y="257694"/>
            <a:ext cx="3949946" cy="24215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err="1">
                <a:solidFill>
                  <a:srgbClr val="7030A0"/>
                </a:solidFill>
              </a:rPr>
              <a:t>Audience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results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are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shown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here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if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you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err="1">
                <a:solidFill>
                  <a:srgbClr val="7030A0"/>
                </a:solidFill>
              </a:rPr>
              <a:t>use</a:t>
            </a:r>
            <a:r>
              <a:rPr lang="de-DE">
                <a:solidFill>
                  <a:srgbClr val="7030A0"/>
                </a:solidFill>
              </a:rPr>
              <a:t> </a:t>
            </a:r>
            <a:r>
              <a:rPr lang="de-DE" b="1">
                <a:solidFill>
                  <a:srgbClr val="7030A0"/>
                </a:solidFill>
              </a:rPr>
              <a:t>SlideLizard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342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042459" cy="5198812"/>
            <a:chOff x="8179724" y="1168053"/>
            <a:chExt cx="3042459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E9EB7E2A-FE68-42C8-8E4E-98F6F6448E4B}"/>
                </a:ext>
              </a:extLst>
            </p:cNvPr>
            <p:cNvGrpSpPr/>
            <p:nvPr/>
          </p:nvGrpSpPr>
          <p:grpSpPr>
            <a:xfrm>
              <a:off x="8431560" y="1372438"/>
              <a:ext cx="2722291" cy="4832092"/>
              <a:chOff x="8262223" y="1304918"/>
              <a:chExt cx="3420961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3" y="1304918"/>
                <a:ext cx="2562231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venir Next LT Pro" panose="020B0504020202020204" pitchFamily="34" charset="0"/>
                  <a:cs typeface="Arial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</p:grpSp>
      <p:sp>
        <p:nvSpPr>
          <p:cNvPr id="24" name="Auswahl" hidden="1">
            <a:extLst>
              <a:ext uri="{FF2B5EF4-FFF2-40B4-BE49-F238E27FC236}">
                <a16:creationId xmlns:a16="http://schemas.microsoft.com/office/drawing/2014/main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id="{6FC013AC-61A8-4F05-B5AE-E7ED81DE4F5D}"/>
              </a:ext>
            </a:extLst>
          </p:cNvPr>
          <p:cNvSpPr/>
          <p:nvPr/>
        </p:nvSpPr>
        <p:spPr>
          <a:xfrm>
            <a:off x="4750528" y="5445486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id="{17A0C1AC-FF27-4F2B-9AE7-E9366F15B944}"/>
              </a:ext>
            </a:extLst>
          </p:cNvPr>
          <p:cNvSpPr/>
          <p:nvPr/>
        </p:nvSpPr>
        <p:spPr>
          <a:xfrm>
            <a:off x="5453750" y="5572758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9290" y="175202"/>
            <a:ext cx="595110" cy="5951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72849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08333E-7 -2.59259E-6 L -0.00026 -0.04745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2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042459" cy="5198812"/>
            <a:chOff x="8179724" y="1168053"/>
            <a:chExt cx="3042459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E9EB7E2A-FE68-42C8-8E4E-98F6F6448E4B}"/>
                </a:ext>
              </a:extLst>
            </p:cNvPr>
            <p:cNvGrpSpPr/>
            <p:nvPr/>
          </p:nvGrpSpPr>
          <p:grpSpPr>
            <a:xfrm>
              <a:off x="8431560" y="1372438"/>
              <a:ext cx="2722291" cy="4832092"/>
              <a:chOff x="8262223" y="1304918"/>
              <a:chExt cx="3420961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2" y="1304918"/>
                <a:ext cx="2562232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venir Next LT Pro" panose="020B0504020202020204" pitchFamily="34" charset="0"/>
                  <a:cs typeface="Arial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</p:grpSp>
      <p:sp>
        <p:nvSpPr>
          <p:cNvPr id="24" name="Auswahl" hidden="1">
            <a:extLst>
              <a:ext uri="{FF2B5EF4-FFF2-40B4-BE49-F238E27FC236}">
                <a16:creationId xmlns:a16="http://schemas.microsoft.com/office/drawing/2014/main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id="{6FC013AC-61A8-4F05-B5AE-E7ED81DE4F5D}"/>
              </a:ext>
            </a:extLst>
          </p:cNvPr>
          <p:cNvSpPr/>
          <p:nvPr/>
        </p:nvSpPr>
        <p:spPr>
          <a:xfrm>
            <a:off x="4747549" y="1427386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9290" y="175202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:a16="http://schemas.microsoft.com/office/drawing/2014/main" id="{3DC1648E-AEC8-4D5A-B94E-68991FA47E31}"/>
              </a:ext>
            </a:extLst>
          </p:cNvPr>
          <p:cNvSpPr/>
          <p:nvPr/>
        </p:nvSpPr>
        <p:spPr>
          <a:xfrm>
            <a:off x="5453862" y="155188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:a16="http://schemas.microsoft.com/office/drawing/2014/main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estion fininished indicator">
            <a:extLst>
              <a:ext uri="{FF2B5EF4-FFF2-40B4-BE49-F238E27FC236}">
                <a16:creationId xmlns:a16="http://schemas.microsoft.com/office/drawing/2014/main" id="{356B8CC3-647F-43F2-AD48-4FED8DA59D5F}"/>
              </a:ext>
            </a:extLst>
          </p:cNvPr>
          <p:cNvSpPr/>
          <p:nvPr/>
        </p:nvSpPr>
        <p:spPr>
          <a:xfrm>
            <a:off x="5453750" y="488675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Question fininished indicator">
            <a:extLst>
              <a:ext uri="{FF2B5EF4-FFF2-40B4-BE49-F238E27FC236}">
                <a16:creationId xmlns:a16="http://schemas.microsoft.com/office/drawing/2014/main" id="{527F1671-F1CD-4F0E-B09A-5116B710CA56}"/>
              </a:ext>
            </a:extLst>
          </p:cNvPr>
          <p:cNvSpPr/>
          <p:nvPr/>
        </p:nvSpPr>
        <p:spPr>
          <a:xfrm>
            <a:off x="5453750" y="4567520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Question fininished indicator">
            <a:extLst>
              <a:ext uri="{FF2B5EF4-FFF2-40B4-BE49-F238E27FC236}">
                <a16:creationId xmlns:a16="http://schemas.microsoft.com/office/drawing/2014/main" id="{35663450-3B46-4AB9-A9E7-10182D9D85D4}"/>
              </a:ext>
            </a:extLst>
          </p:cNvPr>
          <p:cNvSpPr/>
          <p:nvPr/>
        </p:nvSpPr>
        <p:spPr>
          <a:xfrm>
            <a:off x="5451843" y="422927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Question fininished indicator">
            <a:extLst>
              <a:ext uri="{FF2B5EF4-FFF2-40B4-BE49-F238E27FC236}">
                <a16:creationId xmlns:a16="http://schemas.microsoft.com/office/drawing/2014/main" id="{09B79EB2-FA5C-4063-B926-F05841E08541}"/>
              </a:ext>
            </a:extLst>
          </p:cNvPr>
          <p:cNvSpPr/>
          <p:nvPr/>
        </p:nvSpPr>
        <p:spPr>
          <a:xfrm>
            <a:off x="5451843" y="390129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Question fininished indicator">
            <a:extLst>
              <a:ext uri="{FF2B5EF4-FFF2-40B4-BE49-F238E27FC236}">
                <a16:creationId xmlns:a16="http://schemas.microsoft.com/office/drawing/2014/main" id="{DAE913F4-68F5-4A1E-9115-54718CB7886F}"/>
              </a:ext>
            </a:extLst>
          </p:cNvPr>
          <p:cNvSpPr/>
          <p:nvPr/>
        </p:nvSpPr>
        <p:spPr>
          <a:xfrm>
            <a:off x="5451843" y="3563047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Question fininished indicator">
            <a:extLst>
              <a:ext uri="{FF2B5EF4-FFF2-40B4-BE49-F238E27FC236}">
                <a16:creationId xmlns:a16="http://schemas.microsoft.com/office/drawing/2014/main" id="{AB1AA80F-9F23-4CFB-A84F-881D1BD1461E}"/>
              </a:ext>
            </a:extLst>
          </p:cNvPr>
          <p:cNvSpPr/>
          <p:nvPr/>
        </p:nvSpPr>
        <p:spPr>
          <a:xfrm>
            <a:off x="5451843" y="3229619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Question fininished indicator">
            <a:extLst>
              <a:ext uri="{FF2B5EF4-FFF2-40B4-BE49-F238E27FC236}">
                <a16:creationId xmlns:a16="http://schemas.microsoft.com/office/drawing/2014/main" id="{6956CA7C-A702-4E7A-AB66-9719EF65F990}"/>
              </a:ext>
            </a:extLst>
          </p:cNvPr>
          <p:cNvSpPr/>
          <p:nvPr/>
        </p:nvSpPr>
        <p:spPr>
          <a:xfrm>
            <a:off x="5453750" y="289650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Question fininished indicator">
            <a:extLst>
              <a:ext uri="{FF2B5EF4-FFF2-40B4-BE49-F238E27FC236}">
                <a16:creationId xmlns:a16="http://schemas.microsoft.com/office/drawing/2014/main" id="{DA5C6CEC-9DE3-4D04-8152-81F9B36677D7}"/>
              </a:ext>
            </a:extLst>
          </p:cNvPr>
          <p:cNvSpPr/>
          <p:nvPr/>
        </p:nvSpPr>
        <p:spPr>
          <a:xfrm>
            <a:off x="5451843" y="255794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Question fininished indicator">
            <a:extLst>
              <a:ext uri="{FF2B5EF4-FFF2-40B4-BE49-F238E27FC236}">
                <a16:creationId xmlns:a16="http://schemas.microsoft.com/office/drawing/2014/main" id="{EFA029DA-BA71-407A-9693-1E88EBBD2D9B}"/>
              </a:ext>
            </a:extLst>
          </p:cNvPr>
          <p:cNvSpPr/>
          <p:nvPr/>
        </p:nvSpPr>
        <p:spPr>
          <a:xfrm>
            <a:off x="5451843" y="2229965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Question fininished indicator">
            <a:extLst>
              <a:ext uri="{FF2B5EF4-FFF2-40B4-BE49-F238E27FC236}">
                <a16:creationId xmlns:a16="http://schemas.microsoft.com/office/drawing/2014/main" id="{336E4B3D-BB4B-410A-BFAE-87D4F4BBF445}"/>
              </a:ext>
            </a:extLst>
          </p:cNvPr>
          <p:cNvSpPr/>
          <p:nvPr/>
        </p:nvSpPr>
        <p:spPr>
          <a:xfrm>
            <a:off x="5451843" y="1887720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54264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-2.96296E-6 L -0.00026 -0.0474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D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C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 B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A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Question 14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$ 1 MILLION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2257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D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C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B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A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Question 14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$ 1 MILLION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32" name="#sl-pollresults()">
            <a:hlinkClick r:id="" action="ppaction://noaction"/>
            <a:extLst>
              <a:ext uri="{FF2B5EF4-FFF2-40B4-BE49-F238E27FC236}">
                <a16:creationId xmlns:a16="http://schemas.microsoft.com/office/drawing/2014/main" id="{6950E1AE-4C47-40EE-8007-98BAD6E2C35D}"/>
              </a:ext>
            </a:extLst>
          </p:cNvPr>
          <p:cNvSpPr/>
          <p:nvPr/>
        </p:nvSpPr>
        <p:spPr>
          <a:xfrm>
            <a:off x="1104192" y="257694"/>
            <a:ext cx="3949946" cy="24215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err="1">
                <a:solidFill>
                  <a:srgbClr val="7030A0"/>
                </a:solidFill>
              </a:rPr>
              <a:t>Audience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results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are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shown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here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if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you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err="1">
                <a:solidFill>
                  <a:srgbClr val="7030A0"/>
                </a:solidFill>
              </a:rPr>
              <a:t>use</a:t>
            </a:r>
            <a:r>
              <a:rPr lang="de-DE">
                <a:solidFill>
                  <a:srgbClr val="7030A0"/>
                </a:solidFill>
              </a:rPr>
              <a:t> </a:t>
            </a:r>
            <a:r>
              <a:rPr lang="de-DE" b="1">
                <a:solidFill>
                  <a:srgbClr val="7030A0"/>
                </a:solidFill>
              </a:rPr>
              <a:t>SlideLizard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677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042459" cy="5198812"/>
            <a:chOff x="8179724" y="1168053"/>
            <a:chExt cx="3042459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E9EB7E2A-FE68-42C8-8E4E-98F6F6448E4B}"/>
                </a:ext>
              </a:extLst>
            </p:cNvPr>
            <p:cNvGrpSpPr/>
            <p:nvPr/>
          </p:nvGrpSpPr>
          <p:grpSpPr>
            <a:xfrm>
              <a:off x="8431560" y="1372438"/>
              <a:ext cx="2722291" cy="4832092"/>
              <a:chOff x="8262223" y="1304918"/>
              <a:chExt cx="3420961" cy="5034853"/>
            </a:xfrm>
          </p:grpSpPr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2" y="1304918"/>
                <a:ext cx="2562232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venir Next LT Pro" panose="020B0504020202020204" pitchFamily="34" charset="0"/>
                  <a:cs typeface="Arial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$ 500</a:t>
                </a:r>
              </a:p>
            </p:txBody>
          </p:sp>
        </p:grpSp>
      </p:grpSp>
      <p:sp>
        <p:nvSpPr>
          <p:cNvPr id="35" name="Answer background">
            <a:extLst>
              <a:ext uri="{FF2B5EF4-FFF2-40B4-BE49-F238E27FC236}">
                <a16:creationId xmlns:a16="http://schemas.microsoft.com/office/drawing/2014/main" id="{AE1C329F-998A-4817-9165-38201AB8C0E9}"/>
              </a:ext>
            </a:extLst>
          </p:cNvPr>
          <p:cNvSpPr/>
          <p:nvPr/>
        </p:nvSpPr>
        <p:spPr>
          <a:xfrm>
            <a:off x="4747549" y="1091596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id="{6FC013AC-61A8-4F05-B5AE-E7ED81DE4F5D}"/>
              </a:ext>
            </a:extLst>
          </p:cNvPr>
          <p:cNvSpPr/>
          <p:nvPr/>
        </p:nvSpPr>
        <p:spPr>
          <a:xfrm>
            <a:off x="4747549" y="1088274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4" name="Auswahl" hidden="1">
            <a:extLst>
              <a:ext uri="{FF2B5EF4-FFF2-40B4-BE49-F238E27FC236}">
                <a16:creationId xmlns:a16="http://schemas.microsoft.com/office/drawing/2014/main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9290" y="175202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:a16="http://schemas.microsoft.com/office/drawing/2014/main" id="{3DC1648E-AEC8-4D5A-B94E-68991FA47E31}"/>
              </a:ext>
            </a:extLst>
          </p:cNvPr>
          <p:cNvSpPr/>
          <p:nvPr/>
        </p:nvSpPr>
        <p:spPr>
          <a:xfrm>
            <a:off x="5451843" y="1216045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:a16="http://schemas.microsoft.com/office/drawing/2014/main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estion fininished indicator">
            <a:extLst>
              <a:ext uri="{FF2B5EF4-FFF2-40B4-BE49-F238E27FC236}">
                <a16:creationId xmlns:a16="http://schemas.microsoft.com/office/drawing/2014/main" id="{356B8CC3-647F-43F2-AD48-4FED8DA59D5F}"/>
              </a:ext>
            </a:extLst>
          </p:cNvPr>
          <p:cNvSpPr/>
          <p:nvPr/>
        </p:nvSpPr>
        <p:spPr>
          <a:xfrm>
            <a:off x="5453750" y="488675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Question fininished indicator">
            <a:extLst>
              <a:ext uri="{FF2B5EF4-FFF2-40B4-BE49-F238E27FC236}">
                <a16:creationId xmlns:a16="http://schemas.microsoft.com/office/drawing/2014/main" id="{527F1671-F1CD-4F0E-B09A-5116B710CA56}"/>
              </a:ext>
            </a:extLst>
          </p:cNvPr>
          <p:cNvSpPr/>
          <p:nvPr/>
        </p:nvSpPr>
        <p:spPr>
          <a:xfrm>
            <a:off x="5453750" y="4567520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Question fininished indicator">
            <a:extLst>
              <a:ext uri="{FF2B5EF4-FFF2-40B4-BE49-F238E27FC236}">
                <a16:creationId xmlns:a16="http://schemas.microsoft.com/office/drawing/2014/main" id="{35663450-3B46-4AB9-A9E7-10182D9D85D4}"/>
              </a:ext>
            </a:extLst>
          </p:cNvPr>
          <p:cNvSpPr/>
          <p:nvPr/>
        </p:nvSpPr>
        <p:spPr>
          <a:xfrm>
            <a:off x="5451843" y="422927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Question fininished indicator">
            <a:extLst>
              <a:ext uri="{FF2B5EF4-FFF2-40B4-BE49-F238E27FC236}">
                <a16:creationId xmlns:a16="http://schemas.microsoft.com/office/drawing/2014/main" id="{09B79EB2-FA5C-4063-B926-F05841E08541}"/>
              </a:ext>
            </a:extLst>
          </p:cNvPr>
          <p:cNvSpPr/>
          <p:nvPr/>
        </p:nvSpPr>
        <p:spPr>
          <a:xfrm>
            <a:off x="5451843" y="390129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Question fininished indicator">
            <a:extLst>
              <a:ext uri="{FF2B5EF4-FFF2-40B4-BE49-F238E27FC236}">
                <a16:creationId xmlns:a16="http://schemas.microsoft.com/office/drawing/2014/main" id="{DAE913F4-68F5-4A1E-9115-54718CB7886F}"/>
              </a:ext>
            </a:extLst>
          </p:cNvPr>
          <p:cNvSpPr/>
          <p:nvPr/>
        </p:nvSpPr>
        <p:spPr>
          <a:xfrm>
            <a:off x="5451843" y="3563047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Question fininished indicator">
            <a:extLst>
              <a:ext uri="{FF2B5EF4-FFF2-40B4-BE49-F238E27FC236}">
                <a16:creationId xmlns:a16="http://schemas.microsoft.com/office/drawing/2014/main" id="{AB1AA80F-9F23-4CFB-A84F-881D1BD1461E}"/>
              </a:ext>
            </a:extLst>
          </p:cNvPr>
          <p:cNvSpPr/>
          <p:nvPr/>
        </p:nvSpPr>
        <p:spPr>
          <a:xfrm>
            <a:off x="5451843" y="3229619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Question fininished indicator">
            <a:extLst>
              <a:ext uri="{FF2B5EF4-FFF2-40B4-BE49-F238E27FC236}">
                <a16:creationId xmlns:a16="http://schemas.microsoft.com/office/drawing/2014/main" id="{6956CA7C-A702-4E7A-AB66-9719EF65F990}"/>
              </a:ext>
            </a:extLst>
          </p:cNvPr>
          <p:cNvSpPr/>
          <p:nvPr/>
        </p:nvSpPr>
        <p:spPr>
          <a:xfrm>
            <a:off x="5453750" y="289650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Question fininished indicator">
            <a:extLst>
              <a:ext uri="{FF2B5EF4-FFF2-40B4-BE49-F238E27FC236}">
                <a16:creationId xmlns:a16="http://schemas.microsoft.com/office/drawing/2014/main" id="{DA5C6CEC-9DE3-4D04-8152-81F9B36677D7}"/>
              </a:ext>
            </a:extLst>
          </p:cNvPr>
          <p:cNvSpPr/>
          <p:nvPr/>
        </p:nvSpPr>
        <p:spPr>
          <a:xfrm>
            <a:off x="5451843" y="255794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Question fininished indicator">
            <a:extLst>
              <a:ext uri="{FF2B5EF4-FFF2-40B4-BE49-F238E27FC236}">
                <a16:creationId xmlns:a16="http://schemas.microsoft.com/office/drawing/2014/main" id="{EFA029DA-BA71-407A-9693-1E88EBBD2D9B}"/>
              </a:ext>
            </a:extLst>
          </p:cNvPr>
          <p:cNvSpPr/>
          <p:nvPr/>
        </p:nvSpPr>
        <p:spPr>
          <a:xfrm>
            <a:off x="5451843" y="2229965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Question fininished indicator">
            <a:extLst>
              <a:ext uri="{FF2B5EF4-FFF2-40B4-BE49-F238E27FC236}">
                <a16:creationId xmlns:a16="http://schemas.microsoft.com/office/drawing/2014/main" id="{336E4B3D-BB4B-410A-BFAE-87D4F4BBF445}"/>
              </a:ext>
            </a:extLst>
          </p:cNvPr>
          <p:cNvSpPr/>
          <p:nvPr/>
        </p:nvSpPr>
        <p:spPr>
          <a:xfrm>
            <a:off x="5451843" y="1887720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Question fininished indicator">
            <a:extLst>
              <a:ext uri="{FF2B5EF4-FFF2-40B4-BE49-F238E27FC236}">
                <a16:creationId xmlns:a16="http://schemas.microsoft.com/office/drawing/2014/main" id="{9B6C6A2E-3685-4E40-9D0A-90EAFF217E12}"/>
              </a:ext>
            </a:extLst>
          </p:cNvPr>
          <p:cNvSpPr/>
          <p:nvPr/>
        </p:nvSpPr>
        <p:spPr>
          <a:xfrm>
            <a:off x="5451843" y="1558290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90813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5" grpId="0" animBg="1"/>
      <p:bldP spid="24" grpId="0" animBg="1"/>
      <p:bldP spid="24" grpId="1" animBg="1"/>
      <p:bldP spid="1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863BA34-5A06-487A-8C7F-D340556A9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CA9A4A1-CDAE-42B1-ABEC-CFE664787F3A}"/>
              </a:ext>
            </a:extLst>
          </p:cNvPr>
          <p:cNvSpPr txBox="1"/>
          <p:nvPr/>
        </p:nvSpPr>
        <p:spPr>
          <a:xfrm>
            <a:off x="1000124" y="509816"/>
            <a:ext cx="10265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hiệu ứng âm thanh có thể thay thế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126B6F7-37CC-4BB7-A051-44D39A548B0F}"/>
              </a:ext>
            </a:extLst>
          </p:cNvPr>
          <p:cNvSpPr txBox="1"/>
          <p:nvPr/>
        </p:nvSpPr>
        <p:spPr>
          <a:xfrm>
            <a:off x="1000125" y="1639203"/>
            <a:ext cx="946706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4"/>
              </a:rPr>
              <a:t>https://millionaire.fandom.com/wiki/Music_scores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>
                <a:solidFill>
                  <a:schemeClr val="bg1"/>
                </a:solidFill>
              </a:rPr>
              <a:t>Main </a:t>
            </a:r>
            <a:r>
              <a:rPr lang="de-AT" sz="2400" dirty="0" err="1">
                <a:solidFill>
                  <a:schemeClr val="bg1"/>
                </a:solidFill>
              </a:rPr>
              <a:t>Theme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5"/>
              </a:rPr>
              <a:t>https://www.soundboard.com/sb/sound/904527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 err="1">
                <a:solidFill>
                  <a:schemeClr val="bg1"/>
                </a:solidFill>
              </a:rPr>
              <a:t>Wrong</a:t>
            </a:r>
            <a:r>
              <a:rPr lang="de-AT" sz="2400" dirty="0">
                <a:solidFill>
                  <a:schemeClr val="bg1"/>
                </a:solidFill>
              </a:rPr>
              <a:t> </a:t>
            </a:r>
            <a:r>
              <a:rPr lang="de-AT" sz="2400" dirty="0" err="1">
                <a:solidFill>
                  <a:schemeClr val="bg1"/>
                </a:solidFill>
              </a:rPr>
              <a:t>answer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6"/>
              </a:rPr>
              <a:t>https://www.soundboard.com/sb/sound/904547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>
                <a:solidFill>
                  <a:schemeClr val="bg1"/>
                </a:solidFill>
              </a:rPr>
              <a:t>Right </a:t>
            </a:r>
            <a:r>
              <a:rPr lang="de-AT" sz="2400" dirty="0" err="1">
                <a:solidFill>
                  <a:schemeClr val="bg1"/>
                </a:solidFill>
              </a:rPr>
              <a:t>answer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7"/>
              </a:rPr>
              <a:t>https://www.soundboard.com/sb/sound/904544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>
                <a:solidFill>
                  <a:schemeClr val="bg1"/>
                </a:solidFill>
              </a:rPr>
              <a:t>Call a </a:t>
            </a:r>
            <a:r>
              <a:rPr lang="de-AT" sz="2400" dirty="0" err="1">
                <a:solidFill>
                  <a:schemeClr val="bg1"/>
                </a:solidFill>
              </a:rPr>
              <a:t>friend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8"/>
              </a:rPr>
              <a:t>https://www.soundboard.com/sb/sound/904546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>
                <a:solidFill>
                  <a:schemeClr val="bg1"/>
                </a:solidFill>
              </a:rPr>
              <a:t>1.000.000 </a:t>
            </a:r>
            <a:r>
              <a:rPr lang="de-AT" sz="2400" dirty="0" err="1">
                <a:solidFill>
                  <a:schemeClr val="bg1"/>
                </a:solidFill>
              </a:rPr>
              <a:t>music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9"/>
              </a:rPr>
              <a:t>https://www.soundboard.com/sb/sound/904542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>
                <a:solidFill>
                  <a:schemeClr val="bg1"/>
                </a:solidFill>
              </a:rPr>
              <a:t>500.000 </a:t>
            </a:r>
            <a:r>
              <a:rPr lang="de-AT" sz="2400" dirty="0" err="1">
                <a:solidFill>
                  <a:schemeClr val="bg1"/>
                </a:solidFill>
              </a:rPr>
              <a:t>music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10"/>
              </a:rPr>
              <a:t>https://www.soundboard.com/sb/sound/904541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>
                <a:solidFill>
                  <a:schemeClr val="bg1"/>
                </a:solidFill>
              </a:rPr>
              <a:t>125.000 </a:t>
            </a:r>
            <a:r>
              <a:rPr lang="de-AT" sz="2400" dirty="0" err="1">
                <a:solidFill>
                  <a:schemeClr val="bg1"/>
                </a:solidFill>
              </a:rPr>
              <a:t>music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11"/>
              </a:rPr>
              <a:t>https://www.soundboard.com/sb/sound/904540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>
                <a:solidFill>
                  <a:schemeClr val="bg1"/>
                </a:solidFill>
              </a:rPr>
              <a:t>64.000 </a:t>
            </a:r>
            <a:r>
              <a:rPr lang="de-AT" sz="2400" dirty="0" err="1">
                <a:solidFill>
                  <a:schemeClr val="bg1"/>
                </a:solidFill>
              </a:rPr>
              <a:t>music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12"/>
              </a:rPr>
              <a:t>https://www.soundboard.com/sb/sound/904539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>
                <a:solidFill>
                  <a:schemeClr val="bg1"/>
                </a:solidFill>
              </a:rPr>
              <a:t>2.000 – 30.000 </a:t>
            </a:r>
            <a:r>
              <a:rPr lang="de-AT" sz="2400" dirty="0" err="1">
                <a:solidFill>
                  <a:schemeClr val="bg1"/>
                </a:solidFill>
              </a:rPr>
              <a:t>music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13"/>
              </a:rPr>
              <a:t>https://www.soundboard.com/sb/sound/904538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>
                <a:solidFill>
                  <a:schemeClr val="bg1"/>
                </a:solidFill>
              </a:rPr>
              <a:t>50 – 1000 </a:t>
            </a:r>
            <a:r>
              <a:rPr lang="de-AT" sz="2400" dirty="0" err="1">
                <a:solidFill>
                  <a:schemeClr val="bg1"/>
                </a:solidFill>
              </a:rPr>
              <a:t>music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14"/>
              </a:rPr>
              <a:t>https://www.soundboard.com/sb/sound/904537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>
                <a:solidFill>
                  <a:schemeClr val="bg1"/>
                </a:solidFill>
              </a:rPr>
              <a:t>Start </a:t>
            </a:r>
            <a:r>
              <a:rPr lang="de-AT" sz="2400" dirty="0" err="1">
                <a:solidFill>
                  <a:schemeClr val="bg1"/>
                </a:solidFill>
              </a:rPr>
              <a:t>sound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15"/>
              </a:rPr>
              <a:t>https://www.soundboard.com/sb/sound/904536</a:t>
            </a:r>
            <a:endParaRPr lang="de-AT" sz="2400" dirty="0">
              <a:solidFill>
                <a:schemeClr val="bg1"/>
              </a:solidFill>
            </a:endParaRPr>
          </a:p>
          <a:p>
            <a:endParaRPr lang="de-AT" dirty="0">
              <a:solidFill>
                <a:schemeClr val="bg1"/>
              </a:solidFill>
            </a:endParaRPr>
          </a:p>
          <a:p>
            <a:endParaRPr lang="de-AT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40061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>
            <a:extLst>
              <a:ext uri="{FF2B5EF4-FFF2-40B4-BE49-F238E27FC236}">
                <a16:creationId xmlns:a16="http://schemas.microsoft.com/office/drawing/2014/main" id="{8016ABD9-8224-4888-9304-41DF3183A0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CA9A4A1-CDAE-42B1-ABEC-CFE664787F3A}"/>
              </a:ext>
            </a:extLst>
          </p:cNvPr>
          <p:cNvSpPr txBox="1"/>
          <p:nvPr/>
        </p:nvSpPr>
        <p:spPr>
          <a:xfrm>
            <a:off x="4555751" y="356081"/>
            <a:ext cx="808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Game Elements, Lifelines</a:t>
            </a:r>
          </a:p>
        </p:txBody>
      </p:sp>
      <p:grpSp>
        <p:nvGrpSpPr>
          <p:cNvPr id="11" name="Telefon Grafik">
            <a:extLst>
              <a:ext uri="{FF2B5EF4-FFF2-40B4-BE49-F238E27FC236}">
                <a16:creationId xmlns:a16="http://schemas.microsoft.com/office/drawing/2014/main" id="{128C9151-95AB-4EE9-B152-0D9132510228}"/>
              </a:ext>
            </a:extLst>
          </p:cNvPr>
          <p:cNvGrpSpPr/>
          <p:nvPr/>
        </p:nvGrpSpPr>
        <p:grpSpPr>
          <a:xfrm>
            <a:off x="9236860" y="1554913"/>
            <a:ext cx="820604" cy="820604"/>
            <a:chOff x="2608742" y="1335110"/>
            <a:chExt cx="820604" cy="820604"/>
          </a:xfrm>
        </p:grpSpPr>
        <p:pic>
          <p:nvPicPr>
            <p:cNvPr id="4" name="Grafik 3" descr="Telefon">
              <a:extLst>
                <a:ext uri="{FF2B5EF4-FFF2-40B4-BE49-F238E27FC236}">
                  <a16:creationId xmlns:a16="http://schemas.microsoft.com/office/drawing/2014/main" id="{7709DD4D-3C62-4E99-8E5A-425802F88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639568" y="1371600"/>
              <a:ext cx="758952" cy="758952"/>
            </a:xfrm>
            <a:prstGeom prst="rect">
              <a:avLst/>
            </a:prstGeom>
          </p:spPr>
        </p:pic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862FF7B0-F8A2-4B86-B504-547BDA07E11B}"/>
                </a:ext>
              </a:extLst>
            </p:cNvPr>
            <p:cNvSpPr/>
            <p:nvPr/>
          </p:nvSpPr>
          <p:spPr>
            <a:xfrm>
              <a:off x="2608742" y="1335110"/>
              <a:ext cx="820604" cy="82060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0" name="Publikum Grafik">
            <a:extLst>
              <a:ext uri="{FF2B5EF4-FFF2-40B4-BE49-F238E27FC236}">
                <a16:creationId xmlns:a16="http://schemas.microsoft.com/office/drawing/2014/main" id="{320042C6-CCF9-4E83-8300-E0280BADB8A2}"/>
              </a:ext>
            </a:extLst>
          </p:cNvPr>
          <p:cNvGrpSpPr/>
          <p:nvPr/>
        </p:nvGrpSpPr>
        <p:grpSpPr>
          <a:xfrm>
            <a:off x="9275509" y="3094898"/>
            <a:ext cx="820604" cy="820604"/>
            <a:chOff x="2608742" y="2329123"/>
            <a:chExt cx="820604" cy="820604"/>
          </a:xfrm>
        </p:grpSpPr>
        <p:pic>
          <p:nvPicPr>
            <p:cNvPr id="6" name="Grafik 5" descr="Kundenbewertung">
              <a:extLst>
                <a:ext uri="{FF2B5EF4-FFF2-40B4-BE49-F238E27FC236}">
                  <a16:creationId xmlns:a16="http://schemas.microsoft.com/office/drawing/2014/main" id="{684EE54E-060D-42CB-918B-215895DB9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701220" y="2438660"/>
              <a:ext cx="635647" cy="635647"/>
            </a:xfrm>
            <a:prstGeom prst="rect">
              <a:avLst/>
            </a:prstGeom>
          </p:spPr>
        </p:pic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0A66F58B-510C-43FA-94F5-9386FAFCB5BA}"/>
                </a:ext>
              </a:extLst>
            </p:cNvPr>
            <p:cNvSpPr/>
            <p:nvPr/>
          </p:nvSpPr>
          <p:spPr>
            <a:xfrm>
              <a:off x="2608742" y="2329123"/>
              <a:ext cx="820604" cy="82060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9" name="5050 Grafik">
            <a:extLst>
              <a:ext uri="{FF2B5EF4-FFF2-40B4-BE49-F238E27FC236}">
                <a16:creationId xmlns:a16="http://schemas.microsoft.com/office/drawing/2014/main" id="{C2C651C9-BE59-40D3-AB94-9C275F0BD83B}"/>
              </a:ext>
            </a:extLst>
          </p:cNvPr>
          <p:cNvGrpSpPr/>
          <p:nvPr/>
        </p:nvGrpSpPr>
        <p:grpSpPr>
          <a:xfrm>
            <a:off x="9275509" y="4634883"/>
            <a:ext cx="820604" cy="820604"/>
            <a:chOff x="2645456" y="3323136"/>
            <a:chExt cx="820604" cy="820604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EF06594D-AF53-4A88-B38D-0F7704DF30A6}"/>
                </a:ext>
              </a:extLst>
            </p:cNvPr>
            <p:cNvSpPr txBox="1"/>
            <p:nvPr/>
          </p:nvSpPr>
          <p:spPr>
            <a:xfrm>
              <a:off x="2670394" y="3548772"/>
              <a:ext cx="758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50/50</a:t>
              </a:r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A377030B-618C-40B1-A19E-787CE4643763}"/>
                </a:ext>
              </a:extLst>
            </p:cNvPr>
            <p:cNvSpPr/>
            <p:nvPr/>
          </p:nvSpPr>
          <p:spPr>
            <a:xfrm>
              <a:off x="2645456" y="3323136"/>
              <a:ext cx="820604" cy="82060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6" name="Anzeige">
            <a:extLst>
              <a:ext uri="{FF2B5EF4-FFF2-40B4-BE49-F238E27FC236}">
                <a16:creationId xmlns:a16="http://schemas.microsoft.com/office/drawing/2014/main" id="{2033F0AE-1638-4E6E-B9A0-B2FF961D6188}"/>
              </a:ext>
            </a:extLst>
          </p:cNvPr>
          <p:cNvGrpSpPr/>
          <p:nvPr/>
        </p:nvGrpSpPr>
        <p:grpSpPr>
          <a:xfrm>
            <a:off x="1040996" y="922852"/>
            <a:ext cx="3042459" cy="5333130"/>
            <a:chOff x="8179724" y="1168053"/>
            <a:chExt cx="3042459" cy="5333130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E9EB7E2A-FE68-42C8-8E4E-98F6F6448E4B}"/>
                </a:ext>
              </a:extLst>
            </p:cNvPr>
            <p:cNvGrpSpPr/>
            <p:nvPr/>
          </p:nvGrpSpPr>
          <p:grpSpPr>
            <a:xfrm>
              <a:off x="8527993" y="1515203"/>
              <a:ext cx="2694190" cy="4985980"/>
              <a:chOff x="8383385" y="1453686"/>
              <a:chExt cx="3385642" cy="5195196"/>
            </a:xfrm>
          </p:grpSpPr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383385" y="1453686"/>
                <a:ext cx="685800" cy="4985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2000" b="1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15</a:t>
                </a:r>
              </a:p>
              <a:p>
                <a:pPr algn="ctr"/>
                <a:r>
                  <a:rPr lang="de-AT" sz="2000" b="1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14</a:t>
                </a:r>
              </a:p>
              <a:p>
                <a:pPr algn="ctr"/>
                <a:r>
                  <a:rPr lang="de-AT" sz="2000" b="1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13</a:t>
                </a:r>
              </a:p>
              <a:p>
                <a:pPr algn="ctr"/>
                <a:r>
                  <a:rPr lang="de-AT" sz="2000" b="1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12</a:t>
                </a:r>
              </a:p>
              <a:p>
                <a:pPr algn="ctr"/>
                <a:r>
                  <a:rPr lang="de-AT" sz="2000" b="1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11</a:t>
                </a:r>
              </a:p>
              <a:p>
                <a:pPr algn="ctr"/>
                <a:r>
                  <a:rPr lang="de-AT" sz="2000" b="1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10</a:t>
                </a:r>
              </a:p>
              <a:p>
                <a:pPr algn="ctr"/>
                <a:r>
                  <a:rPr lang="de-AT" sz="2000" b="1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9</a:t>
                </a:r>
              </a:p>
              <a:p>
                <a:pPr algn="ctr"/>
                <a:r>
                  <a:rPr lang="de-AT" sz="2000" b="1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8</a:t>
                </a:r>
              </a:p>
              <a:p>
                <a:pPr algn="ctr"/>
                <a:r>
                  <a:rPr lang="de-AT" sz="2000" b="1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algn="ctr"/>
                <a:r>
                  <a:rPr lang="de-AT" sz="2000" b="1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6</a:t>
                </a:r>
              </a:p>
              <a:p>
                <a:pPr algn="ctr"/>
                <a:r>
                  <a:rPr lang="de-AT" sz="2000" b="1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ctr"/>
                <a:r>
                  <a:rPr lang="de-AT" sz="2000" b="1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algn="ctr"/>
                <a:r>
                  <a:rPr lang="de-AT" sz="2000" b="1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algn="ctr"/>
                <a:r>
                  <a:rPr lang="de-AT" sz="2000" b="1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/>
                <a:r>
                  <a:rPr lang="de-AT" sz="2000" b="1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endParaRPr lang="de-AT"/>
              </a:p>
            </p:txBody>
          </p:sp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069186" y="1453686"/>
                <a:ext cx="2699841" cy="5195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20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 MILLION</a:t>
                </a:r>
              </a:p>
              <a:p>
                <a:r>
                  <a:rPr lang="de-AT" sz="20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$ 500.000</a:t>
                </a:r>
              </a:p>
              <a:p>
                <a:r>
                  <a:rPr lang="de-AT" sz="20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$ 125.000</a:t>
                </a:r>
              </a:p>
              <a:p>
                <a:r>
                  <a:rPr lang="de-AT" sz="20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$ 64.000</a:t>
                </a:r>
              </a:p>
              <a:p>
                <a:r>
                  <a:rPr lang="de-AT" sz="20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$ 32.000</a:t>
                </a:r>
              </a:p>
              <a:p>
                <a:r>
                  <a:rPr lang="de-AT" sz="20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$ 16.000</a:t>
                </a:r>
              </a:p>
              <a:p>
                <a:r>
                  <a:rPr lang="de-AT" sz="20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$ 8.000</a:t>
                </a:r>
              </a:p>
              <a:p>
                <a:r>
                  <a:rPr lang="de-AT" sz="20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$ 4.000</a:t>
                </a:r>
              </a:p>
              <a:p>
                <a:r>
                  <a:rPr lang="de-AT" sz="20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$ 2.000</a:t>
                </a:r>
              </a:p>
              <a:p>
                <a:r>
                  <a:rPr lang="de-AT" sz="20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$ 1.000</a:t>
                </a:r>
              </a:p>
              <a:p>
                <a:r>
                  <a:rPr lang="de-AT" sz="20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$ 500</a:t>
                </a:r>
              </a:p>
              <a:p>
                <a:r>
                  <a:rPr lang="de-AT" sz="20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$ 300</a:t>
                </a:r>
              </a:p>
              <a:p>
                <a:r>
                  <a:rPr lang="de-AT" sz="20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$ 200</a:t>
                </a:r>
              </a:p>
              <a:p>
                <a:r>
                  <a:rPr lang="de-AT" sz="20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$ 100</a:t>
                </a:r>
              </a:p>
              <a:p>
                <a:r>
                  <a:rPr lang="de-AT" sz="20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$ 50</a:t>
                </a:r>
              </a:p>
              <a:p>
                <a:endParaRPr lang="de-AT" dirty="0"/>
              </a:p>
            </p:txBody>
          </p:sp>
        </p:grpSp>
      </p:grpSp>
      <p:sp>
        <p:nvSpPr>
          <p:cNvPr id="17" name="Publikum">
            <a:extLst>
              <a:ext uri="{FF2B5EF4-FFF2-40B4-BE49-F238E27FC236}">
                <a16:creationId xmlns:a16="http://schemas.microsoft.com/office/drawing/2014/main" id="{47D4247C-FA0E-48BC-8C78-095A995E87E7}"/>
              </a:ext>
            </a:extLst>
          </p:cNvPr>
          <p:cNvSpPr txBox="1"/>
          <p:nvPr/>
        </p:nvSpPr>
        <p:spPr>
          <a:xfrm>
            <a:off x="6355080" y="3254592"/>
            <a:ext cx="2598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</a:t>
            </a:r>
            <a:r>
              <a: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lefon">
            <a:extLst>
              <a:ext uri="{FF2B5EF4-FFF2-40B4-BE49-F238E27FC236}">
                <a16:creationId xmlns:a16="http://schemas.microsoft.com/office/drawing/2014/main" id="{4F5ED4E6-4457-40C2-9210-270031DC20CD}"/>
              </a:ext>
            </a:extLst>
          </p:cNvPr>
          <p:cNvSpPr txBox="1"/>
          <p:nvPr/>
        </p:nvSpPr>
        <p:spPr>
          <a:xfrm>
            <a:off x="6667502" y="1734382"/>
            <a:ext cx="228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 a Friend</a:t>
            </a:r>
          </a:p>
        </p:txBody>
      </p:sp>
      <p:sp>
        <p:nvSpPr>
          <p:cNvPr id="19" name="5050">
            <a:extLst>
              <a:ext uri="{FF2B5EF4-FFF2-40B4-BE49-F238E27FC236}">
                <a16:creationId xmlns:a16="http://schemas.microsoft.com/office/drawing/2014/main" id="{5AC692BA-DCA9-41DF-A2E8-DFC53589C6B7}"/>
              </a:ext>
            </a:extLst>
          </p:cNvPr>
          <p:cNvSpPr txBox="1"/>
          <p:nvPr/>
        </p:nvSpPr>
        <p:spPr>
          <a:xfrm>
            <a:off x="7882128" y="4814352"/>
            <a:ext cx="1071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50/50</a:t>
            </a:r>
          </a:p>
        </p:txBody>
      </p:sp>
      <p:sp>
        <p:nvSpPr>
          <p:cNvPr id="24" name="Auswahl">
            <a:extLst>
              <a:ext uri="{FF2B5EF4-FFF2-40B4-BE49-F238E27FC236}">
                <a16:creationId xmlns:a16="http://schemas.microsoft.com/office/drawing/2014/main" id="{BBCF988A-F59E-4D9E-BA5C-1F444E190200}"/>
              </a:ext>
            </a:extLst>
          </p:cNvPr>
          <p:cNvSpPr/>
          <p:nvPr/>
        </p:nvSpPr>
        <p:spPr>
          <a:xfrm>
            <a:off x="1213774" y="5573048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004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981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/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9" y="0"/>
            <a:ext cx="12133811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D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C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 B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A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Question 2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$ 1000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74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D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C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B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A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Question 2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$ 1000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32" name="#sl-pollresults()">
            <a:hlinkClick r:id="" action="ppaction://noaction"/>
            <a:extLst>
              <a:ext uri="{FF2B5EF4-FFF2-40B4-BE49-F238E27FC236}">
                <a16:creationId xmlns:a16="http://schemas.microsoft.com/office/drawing/2014/main" id="{6950E1AE-4C47-40EE-8007-98BAD6E2C35D}"/>
              </a:ext>
            </a:extLst>
          </p:cNvPr>
          <p:cNvSpPr/>
          <p:nvPr/>
        </p:nvSpPr>
        <p:spPr>
          <a:xfrm>
            <a:off x="1104192" y="257694"/>
            <a:ext cx="3949946" cy="24215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err="1">
                <a:solidFill>
                  <a:srgbClr val="7030A0"/>
                </a:solidFill>
              </a:rPr>
              <a:t>Audience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results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are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shown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here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if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you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err="1">
                <a:solidFill>
                  <a:srgbClr val="7030A0"/>
                </a:solidFill>
              </a:rPr>
              <a:t>use</a:t>
            </a:r>
            <a:r>
              <a:rPr lang="de-DE">
                <a:solidFill>
                  <a:srgbClr val="7030A0"/>
                </a:solidFill>
              </a:rPr>
              <a:t> </a:t>
            </a:r>
            <a:r>
              <a:rPr lang="de-DE" b="1">
                <a:solidFill>
                  <a:srgbClr val="7030A0"/>
                </a:solidFill>
              </a:rPr>
              <a:t>SlideLizard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929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042459" cy="5198812"/>
            <a:chOff x="8179724" y="1168053"/>
            <a:chExt cx="3042459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E9EB7E2A-FE68-42C8-8E4E-98F6F6448E4B}"/>
                </a:ext>
              </a:extLst>
            </p:cNvPr>
            <p:cNvGrpSpPr/>
            <p:nvPr/>
          </p:nvGrpSpPr>
          <p:grpSpPr>
            <a:xfrm>
              <a:off x="8431560" y="1372438"/>
              <a:ext cx="2722291" cy="4832092"/>
              <a:chOff x="8262223" y="1304918"/>
              <a:chExt cx="3420961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3" y="1304918"/>
                <a:ext cx="2562231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venir Next LT Pro" panose="020B0504020202020204" pitchFamily="34" charset="0"/>
                  <a:cs typeface="Arial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venir Next LT Pro" panose="020B05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</p:grpSp>
      <p:sp>
        <p:nvSpPr>
          <p:cNvPr id="24" name="Auswahl" hidden="1">
            <a:extLst>
              <a:ext uri="{FF2B5EF4-FFF2-40B4-BE49-F238E27FC236}">
                <a16:creationId xmlns:a16="http://schemas.microsoft.com/office/drawing/2014/main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id="{6FC013AC-61A8-4F05-B5AE-E7ED81DE4F5D}"/>
              </a:ext>
            </a:extLst>
          </p:cNvPr>
          <p:cNvSpPr/>
          <p:nvPr/>
        </p:nvSpPr>
        <p:spPr>
          <a:xfrm>
            <a:off x="4747549" y="5102398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id="{17A0C1AC-FF27-4F2B-9AE7-E9366F15B944}"/>
              </a:ext>
            </a:extLst>
          </p:cNvPr>
          <p:cNvSpPr/>
          <p:nvPr/>
        </p:nvSpPr>
        <p:spPr>
          <a:xfrm>
            <a:off x="5453750" y="5572758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9290" y="175202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:a16="http://schemas.microsoft.com/office/drawing/2014/main" id="{3DC1648E-AEC8-4D5A-B94E-68991FA47E31}"/>
              </a:ext>
            </a:extLst>
          </p:cNvPr>
          <p:cNvSpPr/>
          <p:nvPr/>
        </p:nvSpPr>
        <p:spPr>
          <a:xfrm>
            <a:off x="5453750" y="5228169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1503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08333E-7 -2.59259E-6 L -0.00026 -0.0474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D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C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extLst>
              <a:ext uri="{FF2B5EF4-FFF2-40B4-BE49-F238E27FC236}">
                <a16:creationId xmlns:a16="http://schemas.microsoft.com/office/drawing/2014/main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 B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A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Question 3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$ 2000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5097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4868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61500" y="1309688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97518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D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C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B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Answer A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Question 3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$ 2000</a:t>
              </a:r>
              <a:endPara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98" y="192768"/>
            <a:ext cx="609600" cy="609600"/>
          </a:xfrm>
          <a:prstGeom prst="rect">
            <a:avLst/>
          </a:prstGeom>
        </p:spPr>
      </p:pic>
      <p:sp>
        <p:nvSpPr>
          <p:cNvPr id="32" name="#sl-pollresults()">
            <a:hlinkClick r:id="" action="ppaction://noaction"/>
            <a:extLst>
              <a:ext uri="{FF2B5EF4-FFF2-40B4-BE49-F238E27FC236}">
                <a16:creationId xmlns:a16="http://schemas.microsoft.com/office/drawing/2014/main" id="{6950E1AE-4C47-40EE-8007-98BAD6E2C35D}"/>
              </a:ext>
            </a:extLst>
          </p:cNvPr>
          <p:cNvSpPr/>
          <p:nvPr/>
        </p:nvSpPr>
        <p:spPr>
          <a:xfrm>
            <a:off x="1104192" y="257694"/>
            <a:ext cx="3949946" cy="24215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err="1">
                <a:solidFill>
                  <a:srgbClr val="7030A0"/>
                </a:solidFill>
              </a:rPr>
              <a:t>Audience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results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are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shown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here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if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you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err="1">
                <a:solidFill>
                  <a:srgbClr val="7030A0"/>
                </a:solidFill>
              </a:rPr>
              <a:t>use</a:t>
            </a:r>
            <a:r>
              <a:rPr lang="de-DE">
                <a:solidFill>
                  <a:srgbClr val="7030A0"/>
                </a:solidFill>
              </a:rPr>
              <a:t> </a:t>
            </a:r>
            <a:r>
              <a:rPr lang="de-DE" b="1">
                <a:solidFill>
                  <a:srgbClr val="7030A0"/>
                </a:solidFill>
              </a:rPr>
              <a:t>SlideLizard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62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b2829a8144db24d486213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d7db6f4f6c92043f0b5b3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d7db6f4f6c92043f0b5b3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b2829a8144db24d486213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d7db6f4f6c92043f0b5b3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d7db6f4f6c92043f0b5b3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b2829a8144db24d486213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d7db6f4f6c92043f0b5b3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d7db6f4f6c92043f0b5b3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b2829a8144db24d486213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d7db6f4f6c92043f0b5b3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d7db6f4f6c92043f0b5b3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b2829a8144db24d486213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d7db6f4f6c92043f0b5b3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b2829a8144db24d486213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d7db6f4f6c92043f0b5b3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d7db6f4f6c92043f0b5b3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b2829a8144db24d486213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d7db6f4f6c92043f0b5b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d7db6f4f6c92043f0b5b3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b2829a8144db24d486213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d7db6f4f6c92043f0b5b3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d7db6f4f6c92043f0b5b3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b2829a8144db24d486213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d7db6f4f6c92043f0b5b3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d7db6f4f6c92043f0b5b3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b2829a8144db24d486213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d7db6f4f6c92043f0b5b3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d7db6f4f6c92043f0b5b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b2829a8144db24d486213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d7db6f4f6c92043f0b5b3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d7db6f4f6c92043f0b5b3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b2829a8144db24d486213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b2829a8144db24d486213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b2829a8144db24d486213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e35befacc1cd3859fe85d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d7db6f4f6c92043f0b5b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b2829a8144db24d486213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d7db6f4f6c92043f0b5b3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ed7db6f4f6c92043f0b5b31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1594</Words>
  <PresentationFormat>Màn hình rộng</PresentationFormat>
  <Paragraphs>737</Paragraphs>
  <Slides>46</Slides>
  <Notes>0</Notes>
  <HiddenSlides>0</HiddenSlides>
  <MMClips>71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46</vt:i4>
      </vt:variant>
    </vt:vector>
  </HeadingPairs>
  <TitlesOfParts>
    <vt:vector size="53" baseType="lpstr">
      <vt:lpstr>Abadi Extra Light</vt:lpstr>
      <vt:lpstr>Arial</vt:lpstr>
      <vt:lpstr>Avenir Next LT Pro</vt:lpstr>
      <vt:lpstr>Calibri</vt:lpstr>
      <vt:lpstr>Calibri Light</vt:lpstr>
      <vt:lpstr>Office</vt:lpstr>
      <vt:lpstr>1_Office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2020-02-11T13:02:59Z</dcterms:created>
  <dcterms:modified xsi:type="dcterms:W3CDTF">2023-09-16T08:50:57Z</dcterms:modified>
</cp:coreProperties>
</file>