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85" r:id="rId3"/>
    <p:sldId id="276" r:id="rId4"/>
    <p:sldId id="266" r:id="rId5"/>
    <p:sldId id="257" r:id="rId6"/>
    <p:sldId id="277" r:id="rId7"/>
    <p:sldId id="270" r:id="rId8"/>
    <p:sldId id="281" r:id="rId9"/>
    <p:sldId id="278" r:id="rId10"/>
    <p:sldId id="271" r:id="rId11"/>
    <p:sldId id="282" r:id="rId12"/>
    <p:sldId id="279" r:id="rId13"/>
    <p:sldId id="272" r:id="rId14"/>
    <p:sldId id="283" r:id="rId15"/>
    <p:sldId id="280" r:id="rId16"/>
    <p:sldId id="264" r:id="rId17"/>
    <p:sldId id="284" r:id="rId18"/>
    <p:sldId id="288" r:id="rId19"/>
    <p:sldId id="425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05"/>
    <a:srgbClr val="E6FB1D"/>
    <a:srgbClr val="A1B337"/>
    <a:srgbClr val="FF5314"/>
    <a:srgbClr val="E73F8E"/>
    <a:srgbClr val="3395D1"/>
    <a:srgbClr val="FFED17"/>
    <a:srgbClr val="009383"/>
    <a:srgbClr val="F7DAE9"/>
    <a:srgbClr val="FC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9" autoAdjust="0"/>
    <p:restoredTop sz="92520" autoAdjust="0"/>
  </p:normalViewPr>
  <p:slideViewPr>
    <p:cSldViewPr snapToGrid="0">
      <p:cViewPr>
        <p:scale>
          <a:sx n="75" d="100"/>
          <a:sy n="75" d="100"/>
        </p:scale>
        <p:origin x="72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68C1E-B4D6-4078-8073-21277F7D4A74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29F2D-173C-4AD3-8240-E7B53DCF4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9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04214-D815-42CA-92F8-645282EF1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12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4DBF-2CE1-41E9-9B91-BABC9C999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12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7AAFA-FEED-45B2-A3F5-0F32755DE7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07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AE845-4000-43B9-AC4C-AAA85708E5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39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395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4450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212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4126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9594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8907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168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7B825-B185-493C-BB7B-5E3D9B536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04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8402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3417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6017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6406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CD3F-988A-4766-987D-9B8E85EFC2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7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65D92-686C-4B24-BF93-96C3711C4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76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44773-F8F9-431F-9691-8C2E4B7192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23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5BAC1-0544-470C-B803-AA483425AE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53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88086-A464-4808-9648-00FD13C504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24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D296E-3DBA-4D7A-94C6-6AC0432F3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4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6C68-40B4-4F76-BD35-253E55D0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98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AEEC724-75FF-4427-9BE1-55D92B678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945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9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2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5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ec non 3">
            <a:hlinkClick r:id="" action="ppaction://media"/>
            <a:extLst>
              <a:ext uri="{FF2B5EF4-FFF2-40B4-BE49-F238E27FC236}">
                <a16:creationId xmlns:a16="http://schemas.microsoft.com/office/drawing/2014/main" id="{3C67E630-6F26-42EE-8F33-457588A381E0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5BDC1-D3ED-42D8-A418-6BC610016EE8}"/>
              </a:ext>
            </a:extLst>
          </p:cNvPr>
          <p:cNvSpPr txBox="1"/>
          <p:nvPr/>
        </p:nvSpPr>
        <p:spPr>
          <a:xfrm>
            <a:off x="204716" y="5164772"/>
            <a:ext cx="8939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Giới thiệu</a:t>
            </a:r>
            <a:r>
              <a:rPr lang="en-US">
                <a:solidFill>
                  <a:srgbClr val="FFFF00"/>
                </a:solidFill>
              </a:rPr>
              <a:t>: Trò ch</a:t>
            </a:r>
            <a:r>
              <a:rPr lang="vi-VN">
                <a:solidFill>
                  <a:srgbClr val="FFFF00"/>
                </a:solidFill>
              </a:rPr>
              <a:t>ơ</a:t>
            </a:r>
            <a:r>
              <a:rPr lang="en-US">
                <a:solidFill>
                  <a:srgbClr val="FFFF00"/>
                </a:solidFill>
              </a:rPr>
              <a:t>i gồm 4 vòng thi, mỗi vòng thi là một câu hỏi. Chúng ta sẽ bốc thăm để xem ai là ng</a:t>
            </a:r>
            <a:r>
              <a:rPr lang="vi-VN">
                <a:solidFill>
                  <a:srgbClr val="FFFF00"/>
                </a:solidFill>
              </a:rPr>
              <a:t>ư</a:t>
            </a:r>
            <a:r>
              <a:rPr lang="en-US">
                <a:solidFill>
                  <a:srgbClr val="FFFF00"/>
                </a:solidFill>
              </a:rPr>
              <a:t>ời chơi đầu tiên. Ng</a:t>
            </a:r>
            <a:r>
              <a:rPr lang="vi-VN">
                <a:solidFill>
                  <a:srgbClr val="FFFF00"/>
                </a:solidFill>
              </a:rPr>
              <a:t>ư</a:t>
            </a:r>
            <a:r>
              <a:rPr lang="en-US">
                <a:solidFill>
                  <a:srgbClr val="FFFF00"/>
                </a:solidFill>
              </a:rPr>
              <a:t>ời chơi đầu tiên sẽ quay nón để tính điểm và trả lời. Nếu trả lời được thì sẽ tiếp tục quay cho đến khi không có câu trả lời hoặc r</a:t>
            </a:r>
            <a:r>
              <a:rPr lang="vi-VN">
                <a:solidFill>
                  <a:srgbClr val="FFFF00"/>
                </a:solidFill>
              </a:rPr>
              <a:t>ơ</a:t>
            </a:r>
            <a:r>
              <a:rPr lang="en-US">
                <a:solidFill>
                  <a:srgbClr val="FFFF00"/>
                </a:solidFill>
              </a:rPr>
              <a:t>i vào ô </a:t>
            </a:r>
            <a:r>
              <a:rPr lang="en-US" b="1">
                <a:solidFill>
                  <a:schemeClr val="bg1"/>
                </a:solidFill>
              </a:rPr>
              <a:t>mất l</a:t>
            </a:r>
            <a:r>
              <a:rPr lang="vi-VN" b="1">
                <a:solidFill>
                  <a:schemeClr val="bg1"/>
                </a:solidFill>
              </a:rPr>
              <a:t>ư</a:t>
            </a:r>
            <a:r>
              <a:rPr lang="en-US" b="1">
                <a:solidFill>
                  <a:schemeClr val="bg1"/>
                </a:solidFill>
              </a:rPr>
              <a:t>ợt</a:t>
            </a:r>
            <a:r>
              <a:rPr lang="en-US" b="1">
                <a:solidFill>
                  <a:srgbClr val="FFFF00"/>
                </a:solidFill>
              </a:rPr>
              <a:t>,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b="1">
                <a:solidFill>
                  <a:srgbClr val="FFFF00"/>
                </a:solidFill>
              </a:rPr>
              <a:t>mất điểm</a:t>
            </a:r>
            <a:r>
              <a:rPr lang="en-US">
                <a:solidFill>
                  <a:srgbClr val="FFFF00"/>
                </a:solidFill>
              </a:rPr>
              <a:t>, </a:t>
            </a:r>
            <a:r>
              <a:rPr lang="en-US" b="1">
                <a:solidFill>
                  <a:srgbClr val="FFFF00"/>
                </a:solidFill>
              </a:rPr>
              <a:t>phần th</a:t>
            </a:r>
            <a:r>
              <a:rPr lang="vi-VN" b="1">
                <a:solidFill>
                  <a:srgbClr val="FFFF00"/>
                </a:solidFill>
              </a:rPr>
              <a:t>ư</a:t>
            </a:r>
            <a:r>
              <a:rPr lang="en-US" b="1">
                <a:solidFill>
                  <a:srgbClr val="FFFF00"/>
                </a:solidFill>
              </a:rPr>
              <a:t>ờng</a:t>
            </a:r>
            <a:r>
              <a:rPr lang="en-US">
                <a:solidFill>
                  <a:srgbClr val="FFFF00"/>
                </a:solidFill>
              </a:rPr>
              <a:t>, </a:t>
            </a:r>
            <a:r>
              <a:rPr lang="en-US" b="1">
                <a:solidFill>
                  <a:srgbClr val="FFFF00"/>
                </a:solidFill>
              </a:rPr>
              <a:t>may mắn, gấp đôi, chia đôi</a:t>
            </a:r>
            <a:r>
              <a:rPr lang="en-US">
                <a:solidFill>
                  <a:srgbClr val="FFFF00"/>
                </a:solidFill>
              </a:rPr>
              <a:t>.  Lúc đó sẽ nh</a:t>
            </a:r>
            <a:r>
              <a:rPr lang="vi-VN">
                <a:solidFill>
                  <a:srgbClr val="FFFF00"/>
                </a:solidFill>
              </a:rPr>
              <a:t>ư</a:t>
            </a:r>
            <a:r>
              <a:rPr lang="en-US">
                <a:solidFill>
                  <a:srgbClr val="FFFF00"/>
                </a:solidFill>
              </a:rPr>
              <a:t>ờng quyền quay nón cho người chơi tiếp theo.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842BC-DCB2-4B83-850B-4CD9CDDE7410}"/>
              </a:ext>
            </a:extLst>
          </p:cNvPr>
          <p:cNvSpPr txBox="1"/>
          <p:nvPr/>
        </p:nvSpPr>
        <p:spPr>
          <a:xfrm>
            <a:off x="348343" y="348343"/>
            <a:ext cx="611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Để giữ được font chữ đẹp các bạn copy font iCielBC Cartel Deux Alt vào mục C:\Windows\Fonts </a:t>
            </a:r>
          </a:p>
        </p:txBody>
      </p:sp>
    </p:spTree>
    <p:extLst>
      <p:ext uri="{BB962C8B-B14F-4D97-AF65-F5344CB8AC3E}">
        <p14:creationId xmlns:p14="http://schemas.microsoft.com/office/powerpoint/2010/main" val="92635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ec non ky dieu 2">
            <a:hlinkClick r:id="" action="ppaction://media"/>
            <a:extLst>
              <a:ext uri="{FF2B5EF4-FFF2-40B4-BE49-F238E27FC236}">
                <a16:creationId xmlns:a16="http://schemas.microsoft.com/office/drawing/2014/main" id="{0F34EA19-B83B-431C-89F0-33509D7C7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925" r="13841"/>
          <a:stretch/>
        </p:blipFill>
        <p:spPr>
          <a:xfrm>
            <a:off x="-1" y="-46685"/>
            <a:ext cx="9144001" cy="6928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3A9B8-6C94-47BA-B9E3-5EF98A324257}"/>
              </a:ext>
            </a:extLst>
          </p:cNvPr>
          <p:cNvSpPr/>
          <p:nvPr/>
        </p:nvSpPr>
        <p:spPr>
          <a:xfrm>
            <a:off x="0" y="-46685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7AEBA1-A7D8-4309-B726-89D4C75FC7C0}"/>
              </a:ext>
            </a:extLst>
          </p:cNvPr>
          <p:cNvSpPr/>
          <p:nvPr/>
        </p:nvSpPr>
        <p:spPr>
          <a:xfrm>
            <a:off x="0" y="-46684"/>
            <a:ext cx="9144000" cy="1413493"/>
          </a:xfrm>
          <a:custGeom>
            <a:avLst/>
            <a:gdLst>
              <a:gd name="connsiteX0" fmla="*/ 0 w 9144000"/>
              <a:gd name="connsiteY0" fmla="*/ 0 h 863549"/>
              <a:gd name="connsiteX1" fmla="*/ 9144000 w 9144000"/>
              <a:gd name="connsiteY1" fmla="*/ 0 h 863549"/>
              <a:gd name="connsiteX2" fmla="*/ 9144000 w 9144000"/>
              <a:gd name="connsiteY2" fmla="*/ 863549 h 863549"/>
              <a:gd name="connsiteX3" fmla="*/ 0 w 9144000"/>
              <a:gd name="connsiteY3" fmla="*/ 863549 h 863549"/>
              <a:gd name="connsiteX4" fmla="*/ 0 w 9144000"/>
              <a:gd name="connsiteY4" fmla="*/ 0 h 863549"/>
              <a:gd name="connsiteX0" fmla="*/ 0 w 9144000"/>
              <a:gd name="connsiteY0" fmla="*/ 0 h 1253693"/>
              <a:gd name="connsiteX1" fmla="*/ 9144000 w 9144000"/>
              <a:gd name="connsiteY1" fmla="*/ 0 h 1253693"/>
              <a:gd name="connsiteX2" fmla="*/ 9144000 w 9144000"/>
              <a:gd name="connsiteY2" fmla="*/ 863549 h 1253693"/>
              <a:gd name="connsiteX3" fmla="*/ 0 w 9144000"/>
              <a:gd name="connsiteY3" fmla="*/ 863549 h 1253693"/>
              <a:gd name="connsiteX4" fmla="*/ 0 w 9144000"/>
              <a:gd name="connsiteY4" fmla="*/ 0 h 1253693"/>
              <a:gd name="connsiteX0" fmla="*/ 0 w 9144000"/>
              <a:gd name="connsiteY0" fmla="*/ 0 h 1393490"/>
              <a:gd name="connsiteX1" fmla="*/ 9144000 w 9144000"/>
              <a:gd name="connsiteY1" fmla="*/ 0 h 1393490"/>
              <a:gd name="connsiteX2" fmla="*/ 9144000 w 9144000"/>
              <a:gd name="connsiteY2" fmla="*/ 863549 h 1393490"/>
              <a:gd name="connsiteX3" fmla="*/ 0 w 9144000"/>
              <a:gd name="connsiteY3" fmla="*/ 863549 h 1393490"/>
              <a:gd name="connsiteX4" fmla="*/ 0 w 9144000"/>
              <a:gd name="connsiteY4" fmla="*/ 0 h 1393490"/>
              <a:gd name="connsiteX0" fmla="*/ 0 w 9144000"/>
              <a:gd name="connsiteY0" fmla="*/ 0 h 1413493"/>
              <a:gd name="connsiteX1" fmla="*/ 9144000 w 9144000"/>
              <a:gd name="connsiteY1" fmla="*/ 0 h 1413493"/>
              <a:gd name="connsiteX2" fmla="*/ 9144000 w 9144000"/>
              <a:gd name="connsiteY2" fmla="*/ 863549 h 1413493"/>
              <a:gd name="connsiteX3" fmla="*/ 0 w 9144000"/>
              <a:gd name="connsiteY3" fmla="*/ 863549 h 1413493"/>
              <a:gd name="connsiteX4" fmla="*/ 0 w 9144000"/>
              <a:gd name="connsiteY4" fmla="*/ 0 h 141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413493">
                <a:moveTo>
                  <a:pt x="0" y="0"/>
                </a:moveTo>
                <a:lnTo>
                  <a:pt x="9144000" y="0"/>
                </a:lnTo>
                <a:lnTo>
                  <a:pt x="9144000" y="863549"/>
                </a:lnTo>
                <a:cubicBezTo>
                  <a:pt x="5949696" y="1741373"/>
                  <a:pt x="2694432" y="1436573"/>
                  <a:pt x="0" y="863549"/>
                </a:cubicBezTo>
                <a:lnTo>
                  <a:pt x="0" y="0"/>
                </a:lnTo>
                <a:close/>
              </a:path>
            </a:pathLst>
          </a:custGeom>
          <a:solidFill>
            <a:srgbClr val="1A47E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2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024282" y="6197037"/>
            <a:ext cx="1421982" cy="457200"/>
          </a:xfrm>
          <a:prstGeom prst="roundRect">
            <a:avLst/>
          </a:prstGeom>
          <a:solidFill>
            <a:srgbClr val="B3DE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Quay nón</a:t>
            </a:r>
          </a:p>
        </p:txBody>
      </p:sp>
      <p:sp>
        <p:nvSpPr>
          <p:cNvPr id="4117" name="Rectangle 21">
            <a:hlinkClick r:id="" action="ppaction://noaction">
              <a:snd r:embed="rId7" name="doan chinh xac.wav"/>
            </a:hlinkClick>
          </p:cNvPr>
          <p:cNvSpPr>
            <a:spLocks noChangeArrowheads="1"/>
          </p:cNvSpPr>
          <p:nvPr/>
        </p:nvSpPr>
        <p:spPr bwMode="auto">
          <a:xfrm>
            <a:off x="7620000" y="6197037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576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53945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2726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91507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0288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133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957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4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2335276" y="1987029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5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35544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6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4697476" y="1986233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7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58912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4" name="Rectangle 33"/>
          <p:cNvSpPr/>
          <p:nvPr/>
        </p:nvSpPr>
        <p:spPr>
          <a:xfrm>
            <a:off x="7021957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486009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À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654790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823571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Ộ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992352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39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705332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0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0498709" y="2233055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179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2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2860909" y="2233055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3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40547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5CADF-9C45-4B8A-88E3-753C1F064AC3}"/>
              </a:ext>
            </a:extLst>
          </p:cNvPr>
          <p:cNvSpPr txBox="1"/>
          <p:nvPr/>
        </p:nvSpPr>
        <p:spPr>
          <a:xfrm>
            <a:off x="452325" y="305595"/>
            <a:ext cx="821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Vòng 1: đây là tên thủ đô của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N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Ư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ỚC ÁO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</a:t>
            </a:r>
            <a:endParaRPr lang="en-US" sz="2000" b="1">
              <a:ln w="12700">
                <a:noFill/>
              </a:ln>
              <a:solidFill>
                <a:schemeClr val="bg1"/>
              </a:solidFill>
              <a:latin typeface="iCielBC Cartel Deux Alt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5277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1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1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1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9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28" grpId="0" animBg="1"/>
      <p:bldP spid="29" grpId="0" animBg="1"/>
      <p:bldP spid="30" grpId="0" animBg="1"/>
      <p:bldP spid="31" grpId="0" animBg="1"/>
      <p:bldP spid="4133" grpId="0" animBg="1"/>
      <p:bldP spid="4133" grpId="1" animBg="1"/>
      <p:bldP spid="4133" grpId="2" animBg="1"/>
      <p:bldP spid="4133" grpId="3" animBg="1"/>
      <p:bldP spid="4133" grpId="4" animBg="1"/>
      <p:bldP spid="4133" grpId="5" animBg="1"/>
      <p:bldP spid="4133" grpId="6" animBg="1"/>
      <p:bldP spid="4134" grpId="0" animBg="1"/>
      <p:bldP spid="4134" grpId="1" animBg="1"/>
      <p:bldP spid="4134" grpId="2" animBg="1"/>
      <p:bldP spid="4134" grpId="3" animBg="1"/>
      <p:bldP spid="4134" grpId="4" animBg="1"/>
      <p:bldP spid="4134" grpId="5" animBg="1"/>
      <p:bldP spid="4134" grpId="6" animBg="1"/>
      <p:bldP spid="4135" grpId="0" animBg="1"/>
      <p:bldP spid="4135" grpId="1" animBg="1"/>
      <p:bldP spid="4135" grpId="2" animBg="1"/>
      <p:bldP spid="4135" grpId="3" animBg="1"/>
      <p:bldP spid="4135" grpId="4" animBg="1"/>
      <p:bldP spid="4135" grpId="5" animBg="1"/>
      <p:bldP spid="4135" grpId="6" animBg="1"/>
      <p:bldP spid="4136" grpId="0" animBg="1"/>
      <p:bldP spid="4136" grpId="1" animBg="1"/>
      <p:bldP spid="4136" grpId="2" animBg="1"/>
      <p:bldP spid="4136" grpId="3" animBg="1"/>
      <p:bldP spid="4136" grpId="4" animBg="1"/>
      <p:bldP spid="4136" grpId="5" animBg="1"/>
      <p:bldP spid="4136" grpId="6" animBg="1"/>
      <p:bldP spid="4137" grpId="0" animBg="1"/>
      <p:bldP spid="4137" grpId="1" animBg="1"/>
      <p:bldP spid="4137" grpId="2" animBg="1"/>
      <p:bldP spid="4137" grpId="3" animBg="1"/>
      <p:bldP spid="4137" grpId="4" animBg="1"/>
      <p:bldP spid="4137" grpId="5" animBg="1"/>
      <p:bldP spid="4137" grpId="6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iec non insert">
            <a:hlinkClick r:id="" action="ppaction://media"/>
            <a:extLst>
              <a:ext uri="{FF2B5EF4-FFF2-40B4-BE49-F238E27FC236}">
                <a16:creationId xmlns:a16="http://schemas.microsoft.com/office/drawing/2014/main" id="{5CD233AC-01A5-449A-8854-ABC9D7C23361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8D7BE-17C5-4EE3-AE44-CCE9ACB089C0}"/>
              </a:ext>
            </a:extLst>
          </p:cNvPr>
          <p:cNvSpPr txBox="1"/>
          <p:nvPr/>
        </p:nvSpPr>
        <p:spPr>
          <a:xfrm>
            <a:off x="4267201" y="2596475"/>
            <a:ext cx="97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12700">
                  <a:noFill/>
                </a:ln>
                <a:solidFill>
                  <a:srgbClr val="FFFF00"/>
                </a:solidFill>
                <a:latin typeface="iCielBC Cartel Deux Alt" pitchFamily="50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E1E34-4819-4FC5-9431-141BF58427E9}"/>
              </a:ext>
            </a:extLst>
          </p:cNvPr>
          <p:cNvSpPr txBox="1"/>
          <p:nvPr/>
        </p:nvSpPr>
        <p:spPr>
          <a:xfrm>
            <a:off x="204718" y="5281684"/>
            <a:ext cx="7314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Giới thiệu: Ô chữ gồm 5 chữ cái, là tên của thủ đô n</a:t>
            </a:r>
            <a:r>
              <a:rPr lang="vi-VN" sz="2000">
                <a:solidFill>
                  <a:srgbClr val="FFFF00"/>
                </a:solidFill>
              </a:rPr>
              <a:t>ư</a:t>
            </a:r>
            <a:r>
              <a:rPr lang="en-US" sz="2000">
                <a:solidFill>
                  <a:srgbClr val="FFFF00"/>
                </a:solidFill>
              </a:rPr>
              <a:t>ớc áo. </a:t>
            </a:r>
          </a:p>
        </p:txBody>
      </p:sp>
    </p:spTree>
    <p:extLst>
      <p:ext uri="{BB962C8B-B14F-4D97-AF65-F5344CB8AC3E}">
        <p14:creationId xmlns:p14="http://schemas.microsoft.com/office/powerpoint/2010/main" val="16687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Untitled">
            <a:hlinkClick r:id="" action="ppaction://media"/>
            <a:extLst>
              <a:ext uri="{FF2B5EF4-FFF2-40B4-BE49-F238E27FC236}">
                <a16:creationId xmlns:a16="http://schemas.microsoft.com/office/drawing/2014/main" id="{00658479-65E6-4902-93B5-684C362AAE6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1B995EC-94BA-455D-AEB7-67B8117406BE}"/>
              </a:ext>
            </a:extLst>
          </p:cNvPr>
          <p:cNvSpPr/>
          <p:nvPr/>
        </p:nvSpPr>
        <p:spPr>
          <a:xfrm>
            <a:off x="2" y="-23342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8593F-1B79-4546-A97B-0DC08328B99B}"/>
              </a:ext>
            </a:extLst>
          </p:cNvPr>
          <p:cNvGrpSpPr/>
          <p:nvPr/>
        </p:nvGrpSpPr>
        <p:grpSpPr>
          <a:xfrm>
            <a:off x="1257300" y="139848"/>
            <a:ext cx="6629400" cy="6603852"/>
            <a:chOff x="1918996" y="353129"/>
            <a:chExt cx="6096000" cy="60725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1D46FE-6ECD-41CF-BE01-47CE03D34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" b="-1"/>
            <a:stretch/>
          </p:blipFill>
          <p:spPr>
            <a:xfrm>
              <a:off x="1918996" y="353129"/>
              <a:ext cx="6096000" cy="6072507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E26A79-EA18-451F-B829-F4BE5F2AE203}"/>
                </a:ext>
              </a:extLst>
            </p:cNvPr>
            <p:cNvSpPr txBox="1"/>
            <p:nvPr/>
          </p:nvSpPr>
          <p:spPr>
            <a:xfrm rot="848429">
              <a:off x="5273169" y="631434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9DF58A-1F69-48B6-BD78-ED45FCEDA719}"/>
                </a:ext>
              </a:extLst>
            </p:cNvPr>
            <p:cNvSpPr txBox="1"/>
            <p:nvPr/>
          </p:nvSpPr>
          <p:spPr>
            <a:xfrm rot="1895398">
              <a:off x="5801733" y="83616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8328D5-F341-4BC0-8DF6-60BE96DA2D86}"/>
                </a:ext>
              </a:extLst>
            </p:cNvPr>
            <p:cNvSpPr txBox="1"/>
            <p:nvPr/>
          </p:nvSpPr>
          <p:spPr>
            <a:xfrm rot="3668299">
              <a:off x="6612574" y="167462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7539E3-2515-4CB4-8D0C-71F22B66C09B}"/>
                </a:ext>
              </a:extLst>
            </p:cNvPr>
            <p:cNvSpPr txBox="1"/>
            <p:nvPr/>
          </p:nvSpPr>
          <p:spPr>
            <a:xfrm rot="4527649">
              <a:off x="6859374" y="222045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CBF186-0249-46D1-B672-C68A4CF7087F}"/>
                </a:ext>
              </a:extLst>
            </p:cNvPr>
            <p:cNvSpPr txBox="1"/>
            <p:nvPr/>
          </p:nvSpPr>
          <p:spPr>
            <a:xfrm>
              <a:off x="4712937" y="48395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F76B8E-A6C1-4CEA-9B9D-574ECB0D2C55}"/>
                </a:ext>
              </a:extLst>
            </p:cNvPr>
            <p:cNvSpPr txBox="1"/>
            <p:nvPr/>
          </p:nvSpPr>
          <p:spPr>
            <a:xfrm rot="19776845">
              <a:off x="3592474" y="80529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483739-25CD-4C07-AB94-3A7FD3A7C247}"/>
                </a:ext>
              </a:extLst>
            </p:cNvPr>
            <p:cNvSpPr txBox="1"/>
            <p:nvPr/>
          </p:nvSpPr>
          <p:spPr>
            <a:xfrm rot="18891506">
              <a:off x="3130906" y="118839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46B3F9-0230-4AF7-A785-AD51C6963698}"/>
                </a:ext>
              </a:extLst>
            </p:cNvPr>
            <p:cNvSpPr txBox="1"/>
            <p:nvPr/>
          </p:nvSpPr>
          <p:spPr>
            <a:xfrm rot="1886544">
              <a:off x="2333525" y="2249097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điểm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82896A-93BA-4F57-99A2-175821E649E0}"/>
                </a:ext>
              </a:extLst>
            </p:cNvPr>
            <p:cNvSpPr txBox="1"/>
            <p:nvPr/>
          </p:nvSpPr>
          <p:spPr>
            <a:xfrm rot="16974449">
              <a:off x="2518773" y="219377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B57B45-6E52-4B8A-8410-7F51D93F164E}"/>
                </a:ext>
              </a:extLst>
            </p:cNvPr>
            <p:cNvSpPr txBox="1"/>
            <p:nvPr/>
          </p:nvSpPr>
          <p:spPr>
            <a:xfrm rot="16200000">
              <a:off x="2426919" y="277323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AA3B41-89FF-4438-8352-3B7F2FA9E76A}"/>
                </a:ext>
              </a:extLst>
            </p:cNvPr>
            <p:cNvSpPr txBox="1"/>
            <p:nvPr/>
          </p:nvSpPr>
          <p:spPr>
            <a:xfrm rot="5400000">
              <a:off x="6950156" y="278107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4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9A2238-EDB1-4A1C-AE32-FC1F028E4128}"/>
                </a:ext>
              </a:extLst>
            </p:cNvPr>
            <p:cNvSpPr txBox="1"/>
            <p:nvPr/>
          </p:nvSpPr>
          <p:spPr>
            <a:xfrm rot="20751571" flipV="1">
              <a:off x="5318018" y="4972265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5719D0-814E-4FCC-BE82-A353E5B6E507}"/>
                </a:ext>
              </a:extLst>
            </p:cNvPr>
            <p:cNvSpPr txBox="1"/>
            <p:nvPr/>
          </p:nvSpPr>
          <p:spPr>
            <a:xfrm rot="18910803" flipV="1">
              <a:off x="6244704" y="4358669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562735-85EE-4307-BA46-DAE57B4BFDB5}"/>
                </a:ext>
              </a:extLst>
            </p:cNvPr>
            <p:cNvSpPr txBox="1"/>
            <p:nvPr/>
          </p:nvSpPr>
          <p:spPr>
            <a:xfrm rot="18067003" flipV="1">
              <a:off x="6633642" y="391739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5CE3BE-45E6-4606-9985-1B4B543B2ADC}"/>
                </a:ext>
              </a:extLst>
            </p:cNvPr>
            <p:cNvSpPr txBox="1"/>
            <p:nvPr/>
          </p:nvSpPr>
          <p:spPr>
            <a:xfrm flipV="1">
              <a:off x="4688873" y="4975985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0CC9AC-3AD9-451C-AE77-EAF3DDE2520A}"/>
                </a:ext>
              </a:extLst>
            </p:cNvPr>
            <p:cNvSpPr txBox="1"/>
            <p:nvPr/>
          </p:nvSpPr>
          <p:spPr>
            <a:xfrm rot="980006" flipV="1">
              <a:off x="4130064" y="4935186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6CF2B3-921F-4C0E-BE97-FFA66F4F763B}"/>
                </a:ext>
              </a:extLst>
            </p:cNvPr>
            <p:cNvSpPr txBox="1"/>
            <p:nvPr/>
          </p:nvSpPr>
          <p:spPr>
            <a:xfrm rot="1823155" flipV="1">
              <a:off x="3586263" y="4690738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18C155-0F24-48AD-8080-93B48ECD5616}"/>
                </a:ext>
              </a:extLst>
            </p:cNvPr>
            <p:cNvSpPr txBox="1"/>
            <p:nvPr/>
          </p:nvSpPr>
          <p:spPr>
            <a:xfrm rot="3694393" flipV="1">
              <a:off x="2741688" y="389192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4CB48B-9D7A-4819-8F17-FA32B8961E94}"/>
                </a:ext>
              </a:extLst>
            </p:cNvPr>
            <p:cNvSpPr txBox="1"/>
            <p:nvPr/>
          </p:nvSpPr>
          <p:spPr>
            <a:xfrm rot="4625551" flipV="1">
              <a:off x="2538444" y="3378578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700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358AD-4740-44F4-AD39-1D8B3CC4C49C}"/>
                </a:ext>
              </a:extLst>
            </p:cNvPr>
            <p:cNvSpPr txBox="1"/>
            <p:nvPr/>
          </p:nvSpPr>
          <p:spPr>
            <a:xfrm rot="8193340">
              <a:off x="5412626" y="1858645"/>
              <a:ext cx="1874077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May mắn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BB58F9-9912-4EE8-A9C7-4D6BC31CAB05}"/>
                </a:ext>
              </a:extLst>
            </p:cNvPr>
            <p:cNvSpPr txBox="1"/>
            <p:nvPr/>
          </p:nvSpPr>
          <p:spPr>
            <a:xfrm rot="4526457">
              <a:off x="3520526" y="13231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CHIA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5C7B21-1FA0-4CBF-A3A2-12D078F8748B}"/>
                </a:ext>
              </a:extLst>
            </p:cNvPr>
            <p:cNvSpPr txBox="1"/>
            <p:nvPr/>
          </p:nvSpPr>
          <p:spPr>
            <a:xfrm rot="14449452">
              <a:off x="4978176" y="48910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LƯỢT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F6A566-7728-4EAC-B82E-27C7FFBDE8FC}"/>
                </a:ext>
              </a:extLst>
            </p:cNvPr>
            <p:cNvSpPr txBox="1"/>
            <p:nvPr/>
          </p:nvSpPr>
          <p:spPr>
            <a:xfrm rot="11669651">
              <a:off x="5646533" y="3724685"/>
              <a:ext cx="2142294" cy="277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17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PHẦN THƯỞNG</a:t>
              </a:r>
              <a:endParaRPr lang="en-US" sz="17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CA3DE-B64B-4E3C-95F8-B608F9E6D235}"/>
                </a:ext>
              </a:extLst>
            </p:cNvPr>
            <p:cNvSpPr txBox="1"/>
            <p:nvPr/>
          </p:nvSpPr>
          <p:spPr>
            <a:xfrm rot="18889813">
              <a:off x="2722332" y="4746731"/>
              <a:ext cx="1398262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GẤP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</p:grpSp>
      <p:sp>
        <p:nvSpPr>
          <p:cNvPr id="3074" name="Rectangle 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620000" y="6019800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 chữ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39002" y="4953000"/>
            <a:ext cx="1804793" cy="938784"/>
            <a:chOff x="7239000" y="4953000"/>
            <a:chExt cx="1804793" cy="938784"/>
          </a:xfrm>
        </p:grpSpPr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17972585">
              <a:off x="7493000" y="4699000"/>
              <a:ext cx="457200" cy="965200"/>
            </a:xfrm>
            <a:prstGeom prst="flowChartExtract">
              <a:avLst/>
            </a:prstGeom>
            <a:gradFill rotWithShape="1">
              <a:gsLst>
                <a:gs pos="0">
                  <a:srgbClr val="6A570A"/>
                </a:gs>
                <a:gs pos="50000">
                  <a:srgbClr val="E4BD16"/>
                </a:gs>
                <a:gs pos="100000">
                  <a:srgbClr val="6A570A"/>
                </a:gs>
              </a:gsLst>
              <a:lin ang="0" scaled="1"/>
            </a:gra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7972585" flipH="1" flipV="1">
              <a:off x="8332593" y="5180584"/>
              <a:ext cx="457200" cy="965200"/>
            </a:xfrm>
            <a:prstGeom prst="flowChartExtract">
              <a:avLst/>
            </a:prstGeom>
            <a:solidFill>
              <a:schemeClr val="accent1">
                <a:alpha val="0"/>
              </a:schemeClr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BF4F84A-1782-463E-B0C6-9566ACC05E41}"/>
              </a:ext>
            </a:extLst>
          </p:cNvPr>
          <p:cNvSpPr txBox="1"/>
          <p:nvPr/>
        </p:nvSpPr>
        <p:spPr>
          <a:xfrm>
            <a:off x="3742549" y="2890391"/>
            <a:ext cx="1658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2700">
                  <a:noFill/>
                </a:ln>
                <a:solidFill>
                  <a:srgbClr val="FF5314"/>
                </a:solidFill>
                <a:latin typeface="iCielBC Cartel Deux Alt" pitchFamily="50" charset="0"/>
                <a:cs typeface="Calibri" panose="020F0502020204030204" pitchFamily="34" charset="0"/>
              </a:rPr>
              <a:t>VÒNG 4</a:t>
            </a:r>
          </a:p>
        </p:txBody>
      </p:sp>
    </p:spTree>
    <p:extLst>
      <p:ext uri="{BB962C8B-B14F-4D97-AF65-F5344CB8AC3E}">
        <p14:creationId xmlns:p14="http://schemas.microsoft.com/office/powerpoint/2010/main" val="180934498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y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ec non ky dieu 2">
            <a:hlinkClick r:id="" action="ppaction://media"/>
            <a:extLst>
              <a:ext uri="{FF2B5EF4-FFF2-40B4-BE49-F238E27FC236}">
                <a16:creationId xmlns:a16="http://schemas.microsoft.com/office/drawing/2014/main" id="{0F34EA19-B83B-431C-89F0-33509D7C7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925" r="13841"/>
          <a:stretch/>
        </p:blipFill>
        <p:spPr>
          <a:xfrm>
            <a:off x="-1" y="-46685"/>
            <a:ext cx="9144001" cy="6928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3A9B8-6C94-47BA-B9E3-5EF98A324257}"/>
              </a:ext>
            </a:extLst>
          </p:cNvPr>
          <p:cNvSpPr/>
          <p:nvPr/>
        </p:nvSpPr>
        <p:spPr>
          <a:xfrm>
            <a:off x="0" y="-46685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7AEBA1-A7D8-4309-B726-89D4C75FC7C0}"/>
              </a:ext>
            </a:extLst>
          </p:cNvPr>
          <p:cNvSpPr/>
          <p:nvPr/>
        </p:nvSpPr>
        <p:spPr>
          <a:xfrm>
            <a:off x="0" y="-46684"/>
            <a:ext cx="9144000" cy="1413493"/>
          </a:xfrm>
          <a:custGeom>
            <a:avLst/>
            <a:gdLst>
              <a:gd name="connsiteX0" fmla="*/ 0 w 9144000"/>
              <a:gd name="connsiteY0" fmla="*/ 0 h 863549"/>
              <a:gd name="connsiteX1" fmla="*/ 9144000 w 9144000"/>
              <a:gd name="connsiteY1" fmla="*/ 0 h 863549"/>
              <a:gd name="connsiteX2" fmla="*/ 9144000 w 9144000"/>
              <a:gd name="connsiteY2" fmla="*/ 863549 h 863549"/>
              <a:gd name="connsiteX3" fmla="*/ 0 w 9144000"/>
              <a:gd name="connsiteY3" fmla="*/ 863549 h 863549"/>
              <a:gd name="connsiteX4" fmla="*/ 0 w 9144000"/>
              <a:gd name="connsiteY4" fmla="*/ 0 h 863549"/>
              <a:gd name="connsiteX0" fmla="*/ 0 w 9144000"/>
              <a:gd name="connsiteY0" fmla="*/ 0 h 1253693"/>
              <a:gd name="connsiteX1" fmla="*/ 9144000 w 9144000"/>
              <a:gd name="connsiteY1" fmla="*/ 0 h 1253693"/>
              <a:gd name="connsiteX2" fmla="*/ 9144000 w 9144000"/>
              <a:gd name="connsiteY2" fmla="*/ 863549 h 1253693"/>
              <a:gd name="connsiteX3" fmla="*/ 0 w 9144000"/>
              <a:gd name="connsiteY3" fmla="*/ 863549 h 1253693"/>
              <a:gd name="connsiteX4" fmla="*/ 0 w 9144000"/>
              <a:gd name="connsiteY4" fmla="*/ 0 h 1253693"/>
              <a:gd name="connsiteX0" fmla="*/ 0 w 9144000"/>
              <a:gd name="connsiteY0" fmla="*/ 0 h 1393490"/>
              <a:gd name="connsiteX1" fmla="*/ 9144000 w 9144000"/>
              <a:gd name="connsiteY1" fmla="*/ 0 h 1393490"/>
              <a:gd name="connsiteX2" fmla="*/ 9144000 w 9144000"/>
              <a:gd name="connsiteY2" fmla="*/ 863549 h 1393490"/>
              <a:gd name="connsiteX3" fmla="*/ 0 w 9144000"/>
              <a:gd name="connsiteY3" fmla="*/ 863549 h 1393490"/>
              <a:gd name="connsiteX4" fmla="*/ 0 w 9144000"/>
              <a:gd name="connsiteY4" fmla="*/ 0 h 1393490"/>
              <a:gd name="connsiteX0" fmla="*/ 0 w 9144000"/>
              <a:gd name="connsiteY0" fmla="*/ 0 h 1413493"/>
              <a:gd name="connsiteX1" fmla="*/ 9144000 w 9144000"/>
              <a:gd name="connsiteY1" fmla="*/ 0 h 1413493"/>
              <a:gd name="connsiteX2" fmla="*/ 9144000 w 9144000"/>
              <a:gd name="connsiteY2" fmla="*/ 863549 h 1413493"/>
              <a:gd name="connsiteX3" fmla="*/ 0 w 9144000"/>
              <a:gd name="connsiteY3" fmla="*/ 863549 h 1413493"/>
              <a:gd name="connsiteX4" fmla="*/ 0 w 9144000"/>
              <a:gd name="connsiteY4" fmla="*/ 0 h 141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413493">
                <a:moveTo>
                  <a:pt x="0" y="0"/>
                </a:moveTo>
                <a:lnTo>
                  <a:pt x="9144000" y="0"/>
                </a:lnTo>
                <a:lnTo>
                  <a:pt x="9144000" y="863549"/>
                </a:lnTo>
                <a:cubicBezTo>
                  <a:pt x="5949696" y="1741373"/>
                  <a:pt x="2694432" y="1436573"/>
                  <a:pt x="0" y="863549"/>
                </a:cubicBezTo>
                <a:lnTo>
                  <a:pt x="0" y="0"/>
                </a:lnTo>
                <a:close/>
              </a:path>
            </a:pathLst>
          </a:custGeom>
          <a:solidFill>
            <a:srgbClr val="1A47E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2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024282" y="6197037"/>
            <a:ext cx="1421982" cy="457200"/>
          </a:xfrm>
          <a:prstGeom prst="roundRect">
            <a:avLst/>
          </a:prstGeom>
          <a:solidFill>
            <a:srgbClr val="B3DE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Quay nón</a:t>
            </a:r>
          </a:p>
        </p:txBody>
      </p:sp>
      <p:sp>
        <p:nvSpPr>
          <p:cNvPr id="4117" name="Rectangle 21">
            <a:hlinkClick r:id="" action="ppaction://noaction">
              <a:snd r:embed="rId7" name="doan chinh xac.wav"/>
            </a:hlinkClick>
          </p:cNvPr>
          <p:cNvSpPr>
            <a:spLocks noChangeArrowheads="1"/>
          </p:cNvSpPr>
          <p:nvPr/>
        </p:nvSpPr>
        <p:spPr bwMode="auto">
          <a:xfrm>
            <a:off x="7620000" y="6197037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576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53945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2726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91507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0288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133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957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4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2335276" y="1987029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5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35544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6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4697476" y="1986233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7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58912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4" name="Rectangle 33"/>
          <p:cNvSpPr/>
          <p:nvPr/>
        </p:nvSpPr>
        <p:spPr>
          <a:xfrm>
            <a:off x="7021957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486009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À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654790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823571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Ộ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992352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39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705332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0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0498709" y="2233055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179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2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2860909" y="2233055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3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40547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5CADF-9C45-4B8A-88E3-753C1F064AC3}"/>
              </a:ext>
            </a:extLst>
          </p:cNvPr>
          <p:cNvSpPr txBox="1"/>
          <p:nvPr/>
        </p:nvSpPr>
        <p:spPr>
          <a:xfrm>
            <a:off x="452325" y="305595"/>
            <a:ext cx="821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Vòng 1: đây là tên thủ đô của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N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Ư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ỚC ÁO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</a:t>
            </a:r>
            <a:endParaRPr lang="en-US" sz="2000" b="1">
              <a:ln w="12700">
                <a:noFill/>
              </a:ln>
              <a:solidFill>
                <a:schemeClr val="bg1"/>
              </a:solidFill>
              <a:latin typeface="iCielBC Cartel Deux Alt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0969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1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1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1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9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28" grpId="0" animBg="1"/>
      <p:bldP spid="29" grpId="0" animBg="1"/>
      <p:bldP spid="30" grpId="0" animBg="1"/>
      <p:bldP spid="31" grpId="0" animBg="1"/>
      <p:bldP spid="4133" grpId="0" animBg="1"/>
      <p:bldP spid="4133" grpId="1" animBg="1"/>
      <p:bldP spid="4133" grpId="2" animBg="1"/>
      <p:bldP spid="4133" grpId="3" animBg="1"/>
      <p:bldP spid="4133" grpId="4" animBg="1"/>
      <p:bldP spid="4133" grpId="5" animBg="1"/>
      <p:bldP spid="4133" grpId="6" animBg="1"/>
      <p:bldP spid="4134" grpId="0" animBg="1"/>
      <p:bldP spid="4134" grpId="1" animBg="1"/>
      <p:bldP spid="4134" grpId="2" animBg="1"/>
      <p:bldP spid="4134" grpId="3" animBg="1"/>
      <p:bldP spid="4134" grpId="4" animBg="1"/>
      <p:bldP spid="4134" grpId="5" animBg="1"/>
      <p:bldP spid="4134" grpId="6" animBg="1"/>
      <p:bldP spid="4135" grpId="0" animBg="1"/>
      <p:bldP spid="4135" grpId="1" animBg="1"/>
      <p:bldP spid="4135" grpId="2" animBg="1"/>
      <p:bldP spid="4135" grpId="3" animBg="1"/>
      <p:bldP spid="4135" grpId="4" animBg="1"/>
      <p:bldP spid="4135" grpId="5" animBg="1"/>
      <p:bldP spid="4135" grpId="6" animBg="1"/>
      <p:bldP spid="4136" grpId="0" animBg="1"/>
      <p:bldP spid="4136" grpId="1" animBg="1"/>
      <p:bldP spid="4136" grpId="2" animBg="1"/>
      <p:bldP spid="4136" grpId="3" animBg="1"/>
      <p:bldP spid="4136" grpId="4" animBg="1"/>
      <p:bldP spid="4136" grpId="5" animBg="1"/>
      <p:bldP spid="4136" grpId="6" animBg="1"/>
      <p:bldP spid="4137" grpId="0" animBg="1"/>
      <p:bldP spid="4137" grpId="1" animBg="1"/>
      <p:bldP spid="4137" grpId="2" animBg="1"/>
      <p:bldP spid="4137" grpId="3" animBg="1"/>
      <p:bldP spid="4137" grpId="4" animBg="1"/>
      <p:bldP spid="4137" grpId="5" animBg="1"/>
      <p:bldP spid="4137" grpId="6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iec non insert">
            <a:hlinkClick r:id="" action="ppaction://media"/>
            <a:extLst>
              <a:ext uri="{FF2B5EF4-FFF2-40B4-BE49-F238E27FC236}">
                <a16:creationId xmlns:a16="http://schemas.microsoft.com/office/drawing/2014/main" id="{D79B6E1B-F254-4E8E-B5D4-48A61EC38E11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8D7BE-17C5-4EE3-AE44-CCE9ACB089C0}"/>
              </a:ext>
            </a:extLst>
          </p:cNvPr>
          <p:cNvSpPr txBox="1"/>
          <p:nvPr/>
        </p:nvSpPr>
        <p:spPr>
          <a:xfrm>
            <a:off x="4267201" y="2596473"/>
            <a:ext cx="97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12700">
                  <a:noFill/>
                </a:ln>
                <a:solidFill>
                  <a:srgbClr val="FFFF00"/>
                </a:solidFill>
                <a:latin typeface="iCielBC Cartel Deux Alt" pitchFamily="50" charset="0"/>
                <a:cs typeface="Calibri" panose="020F0502020204030204" pitchFamily="34" charset="0"/>
              </a:rPr>
              <a:t>đb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B7940-830A-47D5-94FF-EB27630D58B5}"/>
              </a:ext>
            </a:extLst>
          </p:cNvPr>
          <p:cNvSpPr txBox="1"/>
          <p:nvPr/>
        </p:nvSpPr>
        <p:spPr>
          <a:xfrm>
            <a:off x="204718" y="5281684"/>
            <a:ext cx="7314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Giới thiệu: Ô chữ gồm 5 chữ cái, là tên của thủ đô n</a:t>
            </a:r>
            <a:r>
              <a:rPr lang="vi-VN" sz="2000">
                <a:solidFill>
                  <a:srgbClr val="FFFF00"/>
                </a:solidFill>
              </a:rPr>
              <a:t>ư</a:t>
            </a:r>
            <a:r>
              <a:rPr lang="en-US" sz="2000">
                <a:solidFill>
                  <a:srgbClr val="FFFF00"/>
                </a:solidFill>
              </a:rPr>
              <a:t>ớc áo. </a:t>
            </a:r>
          </a:p>
        </p:txBody>
      </p:sp>
    </p:spTree>
    <p:extLst>
      <p:ext uri="{BB962C8B-B14F-4D97-AF65-F5344CB8AC3E}">
        <p14:creationId xmlns:p14="http://schemas.microsoft.com/office/powerpoint/2010/main" val="33196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Untitled">
            <a:hlinkClick r:id="" action="ppaction://media"/>
            <a:extLst>
              <a:ext uri="{FF2B5EF4-FFF2-40B4-BE49-F238E27FC236}">
                <a16:creationId xmlns:a16="http://schemas.microsoft.com/office/drawing/2014/main" id="{7702D411-8DF2-47CB-8014-E5BAEA321CF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997F02-E5E3-4156-B3A0-9EDF6A68057B}"/>
              </a:ext>
            </a:extLst>
          </p:cNvPr>
          <p:cNvSpPr/>
          <p:nvPr/>
        </p:nvSpPr>
        <p:spPr>
          <a:xfrm>
            <a:off x="2" y="-23342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77375E-FE88-4F09-9F16-F568748EAD1E}"/>
              </a:ext>
            </a:extLst>
          </p:cNvPr>
          <p:cNvGrpSpPr/>
          <p:nvPr/>
        </p:nvGrpSpPr>
        <p:grpSpPr>
          <a:xfrm>
            <a:off x="1341342" y="176784"/>
            <a:ext cx="6461316" cy="6504432"/>
            <a:chOff x="1165730" y="0"/>
            <a:chExt cx="6812540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0A2C4D-D17D-4717-B85D-71385C80D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730" y="0"/>
              <a:ext cx="6812540" cy="6858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3BAD4C-603B-4A57-B30C-F4012FA6B77B}"/>
                </a:ext>
              </a:extLst>
            </p:cNvPr>
            <p:cNvSpPr txBox="1"/>
            <p:nvPr/>
          </p:nvSpPr>
          <p:spPr>
            <a:xfrm rot="2409616">
              <a:off x="2072073" y="1712436"/>
              <a:ext cx="222704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10 triệu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12A16F-5DAB-41B4-9E67-FEAFE6B591D8}"/>
                </a:ext>
              </a:extLst>
            </p:cNvPr>
            <p:cNvSpPr txBox="1"/>
            <p:nvPr/>
          </p:nvSpPr>
          <p:spPr>
            <a:xfrm rot="5898723">
              <a:off x="3568362" y="1123392"/>
              <a:ext cx="2319334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50 triệu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2A3658-BC35-4907-980C-E6FC13AB2A77}"/>
                </a:ext>
              </a:extLst>
            </p:cNvPr>
            <p:cNvSpPr txBox="1"/>
            <p:nvPr/>
          </p:nvSpPr>
          <p:spPr>
            <a:xfrm rot="8140023">
              <a:off x="4816254" y="1760246"/>
              <a:ext cx="2363884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20 triệu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A77D70-1C80-49CB-A340-C6A79A3E2AFD}"/>
                </a:ext>
              </a:extLst>
            </p:cNvPr>
            <p:cNvSpPr txBox="1"/>
            <p:nvPr/>
          </p:nvSpPr>
          <p:spPr>
            <a:xfrm rot="10800000">
              <a:off x="5320886" y="3139863"/>
              <a:ext cx="2510681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30 TRIỆU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EA26C4-0942-4D4E-9901-D265AC1B737A}"/>
                </a:ext>
              </a:extLst>
            </p:cNvPr>
            <p:cNvSpPr txBox="1"/>
            <p:nvPr/>
          </p:nvSpPr>
          <p:spPr>
            <a:xfrm rot="21408974">
              <a:off x="1398060" y="2932674"/>
              <a:ext cx="2126440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rgbClr val="FF0000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PHẦN THƯỞNG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DA1FD7-0973-4C50-9C67-E6FD4A21AE49}"/>
                </a:ext>
              </a:extLst>
            </p:cNvPr>
            <p:cNvSpPr txBox="1"/>
            <p:nvPr/>
          </p:nvSpPr>
          <p:spPr>
            <a:xfrm rot="19057987">
              <a:off x="1981584" y="4642351"/>
              <a:ext cx="2343376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80 triệu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89A439-A654-4A77-8BF2-EC797D4FCA75}"/>
                </a:ext>
              </a:extLst>
            </p:cNvPr>
            <p:cNvSpPr txBox="1"/>
            <p:nvPr/>
          </p:nvSpPr>
          <p:spPr>
            <a:xfrm rot="16200000">
              <a:off x="3427541" y="5273216"/>
              <a:ext cx="222704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5 triệu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75752D-3FD6-4C0E-8731-64BA50A0ABDC}"/>
                </a:ext>
              </a:extLst>
            </p:cNvPr>
            <p:cNvSpPr txBox="1"/>
            <p:nvPr/>
          </p:nvSpPr>
          <p:spPr>
            <a:xfrm rot="13090360">
              <a:off x="5019674" y="4627757"/>
              <a:ext cx="222704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1 triệu</a:t>
              </a:r>
            </a:p>
          </p:txBody>
        </p:sp>
      </p:grpSp>
      <p:sp>
        <p:nvSpPr>
          <p:cNvPr id="3074" name="Rectangle 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620000" y="6019800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 </a:t>
            </a:r>
            <a:r>
              <a:rPr lang="en-US" altLang="en-US" sz="2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chữ</a:t>
            </a:r>
            <a:endParaRPr lang="en-US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037466" y="5218878"/>
            <a:ext cx="1804793" cy="938784"/>
            <a:chOff x="7239000" y="4953000"/>
            <a:chExt cx="1804793" cy="938784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7972585">
              <a:off x="7493000" y="4699000"/>
              <a:ext cx="457200" cy="965200"/>
            </a:xfrm>
            <a:prstGeom prst="flowChartExtract">
              <a:avLst/>
            </a:prstGeom>
            <a:gradFill rotWithShape="1">
              <a:gsLst>
                <a:gs pos="0">
                  <a:srgbClr val="6A570A"/>
                </a:gs>
                <a:gs pos="50000">
                  <a:srgbClr val="E4BD16"/>
                </a:gs>
                <a:gs pos="100000">
                  <a:srgbClr val="6A570A"/>
                </a:gs>
              </a:gsLst>
              <a:lin ang="0" scaled="1"/>
            </a:gra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 rot="17972585" flipH="1" flipV="1">
              <a:off x="8332593" y="5180584"/>
              <a:ext cx="457200" cy="965200"/>
            </a:xfrm>
            <a:prstGeom prst="flowChartExtract">
              <a:avLst/>
            </a:prstGeom>
            <a:solidFill>
              <a:schemeClr val="accent1">
                <a:alpha val="0"/>
              </a:schemeClr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BC37A53-0A66-4A60-8FEF-2F46F80E3E9F}"/>
              </a:ext>
            </a:extLst>
          </p:cNvPr>
          <p:cNvSpPr txBox="1"/>
          <p:nvPr/>
        </p:nvSpPr>
        <p:spPr>
          <a:xfrm>
            <a:off x="3779125" y="2805049"/>
            <a:ext cx="1658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2700">
                  <a:noFill/>
                </a:ln>
                <a:solidFill>
                  <a:srgbClr val="7030A0"/>
                </a:solidFill>
                <a:latin typeface="iCielBC Cartel Deux Alt" pitchFamily="50" charset="0"/>
                <a:cs typeface="Calibri" panose="020F0502020204030204" pitchFamily="34" charset="0"/>
              </a:rPr>
              <a:t>VÒNG ĐặC biệt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y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ec non ky dieu 2">
            <a:hlinkClick r:id="" action="ppaction://media"/>
            <a:extLst>
              <a:ext uri="{FF2B5EF4-FFF2-40B4-BE49-F238E27FC236}">
                <a16:creationId xmlns:a16="http://schemas.microsoft.com/office/drawing/2014/main" id="{0F34EA19-B83B-431C-89F0-33509D7C7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925" r="13841"/>
          <a:stretch/>
        </p:blipFill>
        <p:spPr>
          <a:xfrm>
            <a:off x="-1" y="-46685"/>
            <a:ext cx="9144001" cy="6928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3A9B8-6C94-47BA-B9E3-5EF98A324257}"/>
              </a:ext>
            </a:extLst>
          </p:cNvPr>
          <p:cNvSpPr/>
          <p:nvPr/>
        </p:nvSpPr>
        <p:spPr>
          <a:xfrm>
            <a:off x="0" y="-46685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7AEBA1-A7D8-4309-B726-89D4C75FC7C0}"/>
              </a:ext>
            </a:extLst>
          </p:cNvPr>
          <p:cNvSpPr/>
          <p:nvPr/>
        </p:nvSpPr>
        <p:spPr>
          <a:xfrm>
            <a:off x="0" y="-46684"/>
            <a:ext cx="9144000" cy="1413493"/>
          </a:xfrm>
          <a:custGeom>
            <a:avLst/>
            <a:gdLst>
              <a:gd name="connsiteX0" fmla="*/ 0 w 9144000"/>
              <a:gd name="connsiteY0" fmla="*/ 0 h 863549"/>
              <a:gd name="connsiteX1" fmla="*/ 9144000 w 9144000"/>
              <a:gd name="connsiteY1" fmla="*/ 0 h 863549"/>
              <a:gd name="connsiteX2" fmla="*/ 9144000 w 9144000"/>
              <a:gd name="connsiteY2" fmla="*/ 863549 h 863549"/>
              <a:gd name="connsiteX3" fmla="*/ 0 w 9144000"/>
              <a:gd name="connsiteY3" fmla="*/ 863549 h 863549"/>
              <a:gd name="connsiteX4" fmla="*/ 0 w 9144000"/>
              <a:gd name="connsiteY4" fmla="*/ 0 h 863549"/>
              <a:gd name="connsiteX0" fmla="*/ 0 w 9144000"/>
              <a:gd name="connsiteY0" fmla="*/ 0 h 1253693"/>
              <a:gd name="connsiteX1" fmla="*/ 9144000 w 9144000"/>
              <a:gd name="connsiteY1" fmla="*/ 0 h 1253693"/>
              <a:gd name="connsiteX2" fmla="*/ 9144000 w 9144000"/>
              <a:gd name="connsiteY2" fmla="*/ 863549 h 1253693"/>
              <a:gd name="connsiteX3" fmla="*/ 0 w 9144000"/>
              <a:gd name="connsiteY3" fmla="*/ 863549 h 1253693"/>
              <a:gd name="connsiteX4" fmla="*/ 0 w 9144000"/>
              <a:gd name="connsiteY4" fmla="*/ 0 h 1253693"/>
              <a:gd name="connsiteX0" fmla="*/ 0 w 9144000"/>
              <a:gd name="connsiteY0" fmla="*/ 0 h 1393490"/>
              <a:gd name="connsiteX1" fmla="*/ 9144000 w 9144000"/>
              <a:gd name="connsiteY1" fmla="*/ 0 h 1393490"/>
              <a:gd name="connsiteX2" fmla="*/ 9144000 w 9144000"/>
              <a:gd name="connsiteY2" fmla="*/ 863549 h 1393490"/>
              <a:gd name="connsiteX3" fmla="*/ 0 w 9144000"/>
              <a:gd name="connsiteY3" fmla="*/ 863549 h 1393490"/>
              <a:gd name="connsiteX4" fmla="*/ 0 w 9144000"/>
              <a:gd name="connsiteY4" fmla="*/ 0 h 1393490"/>
              <a:gd name="connsiteX0" fmla="*/ 0 w 9144000"/>
              <a:gd name="connsiteY0" fmla="*/ 0 h 1413493"/>
              <a:gd name="connsiteX1" fmla="*/ 9144000 w 9144000"/>
              <a:gd name="connsiteY1" fmla="*/ 0 h 1413493"/>
              <a:gd name="connsiteX2" fmla="*/ 9144000 w 9144000"/>
              <a:gd name="connsiteY2" fmla="*/ 863549 h 1413493"/>
              <a:gd name="connsiteX3" fmla="*/ 0 w 9144000"/>
              <a:gd name="connsiteY3" fmla="*/ 863549 h 1413493"/>
              <a:gd name="connsiteX4" fmla="*/ 0 w 9144000"/>
              <a:gd name="connsiteY4" fmla="*/ 0 h 141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413493">
                <a:moveTo>
                  <a:pt x="0" y="0"/>
                </a:moveTo>
                <a:lnTo>
                  <a:pt x="9144000" y="0"/>
                </a:lnTo>
                <a:lnTo>
                  <a:pt x="9144000" y="863549"/>
                </a:lnTo>
                <a:cubicBezTo>
                  <a:pt x="5949696" y="1741373"/>
                  <a:pt x="2694432" y="1436573"/>
                  <a:pt x="0" y="863549"/>
                </a:cubicBezTo>
                <a:lnTo>
                  <a:pt x="0" y="0"/>
                </a:lnTo>
                <a:close/>
              </a:path>
            </a:pathLst>
          </a:custGeom>
          <a:solidFill>
            <a:srgbClr val="1A47E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2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024282" y="6197037"/>
            <a:ext cx="1421982" cy="457200"/>
          </a:xfrm>
          <a:prstGeom prst="roundRect">
            <a:avLst/>
          </a:prstGeom>
          <a:solidFill>
            <a:srgbClr val="B3DE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Quay nón</a:t>
            </a:r>
          </a:p>
        </p:txBody>
      </p:sp>
      <p:sp>
        <p:nvSpPr>
          <p:cNvPr id="4117" name="Rectangle 21">
            <a:hlinkClick r:id="" action="ppaction://noaction">
              <a:snd r:embed="rId7" name="doan chinh xac.wav"/>
            </a:hlinkClick>
          </p:cNvPr>
          <p:cNvSpPr>
            <a:spLocks noChangeArrowheads="1"/>
          </p:cNvSpPr>
          <p:nvPr/>
        </p:nvSpPr>
        <p:spPr bwMode="auto">
          <a:xfrm>
            <a:off x="7620000" y="6197037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576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53945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2726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91507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0288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133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957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4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2335276" y="1987029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5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35544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6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4697476" y="1986233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7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58912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4" name="Rectangle 33"/>
          <p:cNvSpPr/>
          <p:nvPr/>
        </p:nvSpPr>
        <p:spPr>
          <a:xfrm>
            <a:off x="7021957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486009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À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654790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823571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Ộ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992352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39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705332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0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0498709" y="2233055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179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2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2860909" y="2233055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3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40547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5CADF-9C45-4B8A-88E3-753C1F064AC3}"/>
              </a:ext>
            </a:extLst>
          </p:cNvPr>
          <p:cNvSpPr txBox="1"/>
          <p:nvPr/>
        </p:nvSpPr>
        <p:spPr>
          <a:xfrm>
            <a:off x="452325" y="305595"/>
            <a:ext cx="821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Vòng 1: đây là tên thủ đô của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N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Ư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ỚC ÁO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</a:t>
            </a:r>
            <a:endParaRPr lang="en-US" sz="2000" b="1">
              <a:ln w="12700">
                <a:noFill/>
              </a:ln>
              <a:solidFill>
                <a:schemeClr val="bg1"/>
              </a:solidFill>
              <a:latin typeface="iCielBC Cartel Deux Alt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1521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1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1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1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9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28" grpId="0" animBg="1"/>
      <p:bldP spid="29" grpId="0" animBg="1"/>
      <p:bldP spid="30" grpId="0" animBg="1"/>
      <p:bldP spid="31" grpId="0" animBg="1"/>
      <p:bldP spid="4133" grpId="0" animBg="1"/>
      <p:bldP spid="4133" grpId="1" animBg="1"/>
      <p:bldP spid="4133" grpId="2" animBg="1"/>
      <p:bldP spid="4133" grpId="3" animBg="1"/>
      <p:bldP spid="4133" grpId="4" animBg="1"/>
      <p:bldP spid="4133" grpId="5" animBg="1"/>
      <p:bldP spid="4133" grpId="6" animBg="1"/>
      <p:bldP spid="4134" grpId="0" animBg="1"/>
      <p:bldP spid="4134" grpId="1" animBg="1"/>
      <p:bldP spid="4134" grpId="2" animBg="1"/>
      <p:bldP spid="4134" grpId="3" animBg="1"/>
      <p:bldP spid="4134" grpId="4" animBg="1"/>
      <p:bldP spid="4134" grpId="5" animBg="1"/>
      <p:bldP spid="4134" grpId="6" animBg="1"/>
      <p:bldP spid="4135" grpId="0" animBg="1"/>
      <p:bldP spid="4135" grpId="1" animBg="1"/>
      <p:bldP spid="4135" grpId="2" animBg="1"/>
      <p:bldP spid="4135" grpId="3" animBg="1"/>
      <p:bldP spid="4135" grpId="4" animBg="1"/>
      <p:bldP spid="4135" grpId="5" animBg="1"/>
      <p:bldP spid="4135" grpId="6" animBg="1"/>
      <p:bldP spid="4136" grpId="0" animBg="1"/>
      <p:bldP spid="4136" grpId="1" animBg="1"/>
      <p:bldP spid="4136" grpId="2" animBg="1"/>
      <p:bldP spid="4136" grpId="3" animBg="1"/>
      <p:bldP spid="4136" grpId="4" animBg="1"/>
      <p:bldP spid="4136" grpId="5" animBg="1"/>
      <p:bldP spid="4136" grpId="6" animBg="1"/>
      <p:bldP spid="4137" grpId="0" animBg="1"/>
      <p:bldP spid="4137" grpId="1" animBg="1"/>
      <p:bldP spid="4137" grpId="2" animBg="1"/>
      <p:bldP spid="4137" grpId="3" animBg="1"/>
      <p:bldP spid="4137" grpId="4" animBg="1"/>
      <p:bldP spid="4137" grpId="5" animBg="1"/>
      <p:bldP spid="4137" grpId="6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/>
          <a:stretch/>
        </p:blipFill>
        <p:spPr>
          <a:xfrm>
            <a:off x="-1" y="1"/>
            <a:ext cx="9207725" cy="6858000"/>
          </a:xfrm>
          <a:prstGeom prst="rect">
            <a:avLst/>
          </a:prstGeom>
        </p:spPr>
      </p:pic>
      <p:sp>
        <p:nvSpPr>
          <p:cNvPr id="4" name="Rounded Rectangle 6"/>
          <p:cNvSpPr/>
          <p:nvPr/>
        </p:nvSpPr>
        <p:spPr>
          <a:xfrm rot="19963059">
            <a:off x="1480966" y="2724151"/>
            <a:ext cx="83703" cy="231578"/>
          </a:xfrm>
          <a:prstGeom prst="roundRect">
            <a:avLst>
              <a:gd name="adj" fmla="val 49228"/>
            </a:avLst>
          </a:pr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84927"/>
              </a:solidFill>
            </a:endParaRPr>
          </a:p>
        </p:txBody>
      </p:sp>
      <p:sp>
        <p:nvSpPr>
          <p:cNvPr id="5" name="Rounded Rectangle 14"/>
          <p:cNvSpPr/>
          <p:nvPr/>
        </p:nvSpPr>
        <p:spPr>
          <a:xfrm rot="21333212">
            <a:off x="1642948" y="2682796"/>
            <a:ext cx="83703" cy="231578"/>
          </a:xfrm>
          <a:prstGeom prst="roundRect">
            <a:avLst>
              <a:gd name="adj" fmla="val 49228"/>
            </a:avLst>
          </a:pr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6" name="Rounded Rectangle 15"/>
          <p:cNvSpPr/>
          <p:nvPr/>
        </p:nvSpPr>
        <p:spPr>
          <a:xfrm rot="408728">
            <a:off x="1805291" y="2690146"/>
            <a:ext cx="83703" cy="231578"/>
          </a:xfrm>
          <a:prstGeom prst="roundRect">
            <a:avLst>
              <a:gd name="adj" fmla="val 49228"/>
            </a:avLst>
          </a:pr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7" name="Rounded Rectangle 16"/>
          <p:cNvSpPr/>
          <p:nvPr/>
        </p:nvSpPr>
        <p:spPr>
          <a:xfrm rot="1373373">
            <a:off x="1976882" y="2725022"/>
            <a:ext cx="83703" cy="231578"/>
          </a:xfrm>
          <a:prstGeom prst="roundRect">
            <a:avLst>
              <a:gd name="adj" fmla="val 49228"/>
            </a:avLst>
          </a:pr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8" name="Rounded Rectangle 17"/>
          <p:cNvSpPr/>
          <p:nvPr/>
        </p:nvSpPr>
        <p:spPr>
          <a:xfrm rot="18897468">
            <a:off x="1333619" y="2815064"/>
            <a:ext cx="83703" cy="231578"/>
          </a:xfrm>
          <a:prstGeom prst="roundRect">
            <a:avLst>
              <a:gd name="adj" fmla="val 49228"/>
            </a:avLst>
          </a:pr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9" name="Freeform 10"/>
          <p:cNvSpPr/>
          <p:nvPr/>
        </p:nvSpPr>
        <p:spPr>
          <a:xfrm>
            <a:off x="1547813" y="2957888"/>
            <a:ext cx="449672" cy="556617"/>
          </a:xfrm>
          <a:custGeom>
            <a:avLst/>
            <a:gdLst>
              <a:gd name="connsiteX0" fmla="*/ 314476 w 655663"/>
              <a:gd name="connsiteY0" fmla="*/ 192562 h 811599"/>
              <a:gd name="connsiteX1" fmla="*/ 255657 w 655663"/>
              <a:gd name="connsiteY1" fmla="*/ 198824 h 811599"/>
              <a:gd name="connsiteX2" fmla="*/ 281851 w 655663"/>
              <a:gd name="connsiteY2" fmla="*/ 328846 h 811599"/>
              <a:gd name="connsiteX3" fmla="*/ 399248 w 655663"/>
              <a:gd name="connsiteY3" fmla="*/ 244784 h 811599"/>
              <a:gd name="connsiteX4" fmla="*/ 314476 w 655663"/>
              <a:gd name="connsiteY4" fmla="*/ 192562 h 811599"/>
              <a:gd name="connsiteX5" fmla="*/ 375625 w 655663"/>
              <a:gd name="connsiteY5" fmla="*/ 1288 h 811599"/>
              <a:gd name="connsiteX6" fmla="*/ 304007 w 655663"/>
              <a:gd name="connsiteY6" fmla="*/ 572680 h 811599"/>
              <a:gd name="connsiteX7" fmla="*/ 339726 w 655663"/>
              <a:gd name="connsiteY7" fmla="*/ 785404 h 811599"/>
              <a:gd name="connsiteX8" fmla="*/ 134938 w 655663"/>
              <a:gd name="connsiteY8" fmla="*/ 811599 h 811599"/>
              <a:gd name="connsiteX9" fmla="*/ 0 w 655663"/>
              <a:gd name="connsiteY9" fmla="*/ 48804 h 811599"/>
              <a:gd name="connsiteX10" fmla="*/ 375625 w 655663"/>
              <a:gd name="connsiteY10" fmla="*/ 1288 h 81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5663" h="811599">
                <a:moveTo>
                  <a:pt x="314476" y="192562"/>
                </a:moveTo>
                <a:cubicBezTo>
                  <a:pt x="296972" y="192648"/>
                  <a:pt x="277217" y="194726"/>
                  <a:pt x="255657" y="198824"/>
                </a:cubicBezTo>
                <a:lnTo>
                  <a:pt x="281851" y="328846"/>
                </a:lnTo>
                <a:cubicBezTo>
                  <a:pt x="343883" y="329362"/>
                  <a:pt x="399248" y="291210"/>
                  <a:pt x="399248" y="244784"/>
                </a:cubicBezTo>
                <a:cubicBezTo>
                  <a:pt x="399248" y="209965"/>
                  <a:pt x="366988" y="192302"/>
                  <a:pt x="314476" y="192562"/>
                </a:cubicBezTo>
                <a:close/>
                <a:moveTo>
                  <a:pt x="375625" y="1288"/>
                </a:moveTo>
                <a:cubicBezTo>
                  <a:pt x="798527" y="26430"/>
                  <a:pt x="716327" y="412739"/>
                  <a:pt x="304007" y="572680"/>
                </a:cubicBezTo>
                <a:lnTo>
                  <a:pt x="339726" y="785404"/>
                </a:lnTo>
                <a:lnTo>
                  <a:pt x="134938" y="811599"/>
                </a:lnTo>
                <a:lnTo>
                  <a:pt x="0" y="48804"/>
                </a:lnTo>
                <a:cubicBezTo>
                  <a:pt x="153541" y="8918"/>
                  <a:pt x="278033" y="-4514"/>
                  <a:pt x="375625" y="1288"/>
                </a:cubicBez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0" name="Freeform 13"/>
          <p:cNvSpPr/>
          <p:nvPr/>
        </p:nvSpPr>
        <p:spPr>
          <a:xfrm rot="21139999">
            <a:off x="2042456" y="2986860"/>
            <a:ext cx="569328" cy="531952"/>
          </a:xfrm>
          <a:custGeom>
            <a:avLst/>
            <a:gdLst>
              <a:gd name="connsiteX0" fmla="*/ 395984 w 759104"/>
              <a:gd name="connsiteY0" fmla="*/ 233228 h 709269"/>
              <a:gd name="connsiteX1" fmla="*/ 269004 w 759104"/>
              <a:gd name="connsiteY1" fmla="*/ 347942 h 709269"/>
              <a:gd name="connsiteX2" fmla="*/ 393206 w 759104"/>
              <a:gd name="connsiteY2" fmla="*/ 465389 h 709269"/>
              <a:gd name="connsiteX3" fmla="*/ 517408 w 759104"/>
              <a:gd name="connsiteY3" fmla="*/ 347942 h 709269"/>
              <a:gd name="connsiteX4" fmla="*/ 395984 w 759104"/>
              <a:gd name="connsiteY4" fmla="*/ 233228 h 709269"/>
              <a:gd name="connsiteX5" fmla="*/ 468353 w 759104"/>
              <a:gd name="connsiteY5" fmla="*/ 6208 h 709269"/>
              <a:gd name="connsiteX6" fmla="*/ 759070 w 759104"/>
              <a:gd name="connsiteY6" fmla="*/ 350460 h 709269"/>
              <a:gd name="connsiteX7" fmla="*/ 379623 w 759104"/>
              <a:gd name="connsiteY7" fmla="*/ 709269 h 709269"/>
              <a:gd name="connsiteX8" fmla="*/ 178 w 759104"/>
              <a:gd name="connsiteY8" fmla="*/ 350460 h 709269"/>
              <a:gd name="connsiteX9" fmla="*/ 388109 w 759104"/>
              <a:gd name="connsiteY9" fmla="*/ 1 h 709269"/>
              <a:gd name="connsiteX10" fmla="*/ 468353 w 759104"/>
              <a:gd name="connsiteY10" fmla="*/ 6208 h 7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9104" h="709269">
                <a:moveTo>
                  <a:pt x="395984" y="233228"/>
                </a:moveTo>
                <a:cubicBezTo>
                  <a:pt x="322650" y="233377"/>
                  <a:pt x="270625" y="291861"/>
                  <a:pt x="269004" y="347942"/>
                </a:cubicBezTo>
                <a:cubicBezTo>
                  <a:pt x="266848" y="422585"/>
                  <a:pt x="324611" y="465389"/>
                  <a:pt x="393206" y="465389"/>
                </a:cubicBezTo>
                <a:cubicBezTo>
                  <a:pt x="461801" y="465389"/>
                  <a:pt x="518344" y="405854"/>
                  <a:pt x="517408" y="347942"/>
                </a:cubicBezTo>
                <a:cubicBezTo>
                  <a:pt x="517260" y="278339"/>
                  <a:pt x="469317" y="233080"/>
                  <a:pt x="395984" y="233228"/>
                </a:cubicBezTo>
                <a:close/>
                <a:moveTo>
                  <a:pt x="468353" y="6208"/>
                </a:moveTo>
                <a:cubicBezTo>
                  <a:pt x="646483" y="35277"/>
                  <a:pt x="758673" y="164397"/>
                  <a:pt x="759070" y="350460"/>
                </a:cubicBezTo>
                <a:cubicBezTo>
                  <a:pt x="761929" y="527385"/>
                  <a:pt x="589186" y="709269"/>
                  <a:pt x="379623" y="709269"/>
                </a:cubicBezTo>
                <a:cubicBezTo>
                  <a:pt x="170062" y="709269"/>
                  <a:pt x="-6410" y="578501"/>
                  <a:pt x="178" y="350460"/>
                </a:cubicBezTo>
                <a:cubicBezTo>
                  <a:pt x="5128" y="179127"/>
                  <a:pt x="164070" y="454"/>
                  <a:pt x="388109" y="1"/>
                </a:cubicBezTo>
                <a:cubicBezTo>
                  <a:pt x="416114" y="-55"/>
                  <a:pt x="442907" y="2055"/>
                  <a:pt x="468353" y="6208"/>
                </a:cubicBez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2664619" y="2984082"/>
            <a:ext cx="690563" cy="531019"/>
          </a:xfrm>
          <a:custGeom>
            <a:avLst/>
            <a:gdLst>
              <a:gd name="connsiteX0" fmla="*/ 0 w 920750"/>
              <a:gd name="connsiteY0" fmla="*/ 44450 h 708025"/>
              <a:gd name="connsiteX1" fmla="*/ 269875 w 920750"/>
              <a:gd name="connsiteY1" fmla="*/ 682625 h 708025"/>
              <a:gd name="connsiteX2" fmla="*/ 438150 w 920750"/>
              <a:gd name="connsiteY2" fmla="*/ 546100 h 708025"/>
              <a:gd name="connsiteX3" fmla="*/ 561975 w 920750"/>
              <a:gd name="connsiteY3" fmla="*/ 708025 h 708025"/>
              <a:gd name="connsiteX4" fmla="*/ 920750 w 920750"/>
              <a:gd name="connsiteY4" fmla="*/ 117475 h 708025"/>
              <a:gd name="connsiteX5" fmla="*/ 762000 w 920750"/>
              <a:gd name="connsiteY5" fmla="*/ 25400 h 708025"/>
              <a:gd name="connsiteX6" fmla="*/ 558800 w 920750"/>
              <a:gd name="connsiteY6" fmla="*/ 365125 h 708025"/>
              <a:gd name="connsiteX7" fmla="*/ 463550 w 920750"/>
              <a:gd name="connsiteY7" fmla="*/ 187325 h 708025"/>
              <a:gd name="connsiteX8" fmla="*/ 342900 w 920750"/>
              <a:gd name="connsiteY8" fmla="*/ 352425 h 708025"/>
              <a:gd name="connsiteX9" fmla="*/ 206375 w 920750"/>
              <a:gd name="connsiteY9" fmla="*/ 0 h 708025"/>
              <a:gd name="connsiteX10" fmla="*/ 0 w 920750"/>
              <a:gd name="connsiteY10" fmla="*/ 44450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0750" h="708025">
                <a:moveTo>
                  <a:pt x="0" y="44450"/>
                </a:moveTo>
                <a:lnTo>
                  <a:pt x="269875" y="682625"/>
                </a:lnTo>
                <a:lnTo>
                  <a:pt x="438150" y="546100"/>
                </a:lnTo>
                <a:lnTo>
                  <a:pt x="561975" y="708025"/>
                </a:lnTo>
                <a:lnTo>
                  <a:pt x="920750" y="117475"/>
                </a:lnTo>
                <a:lnTo>
                  <a:pt x="762000" y="25400"/>
                </a:lnTo>
                <a:lnTo>
                  <a:pt x="558800" y="365125"/>
                </a:lnTo>
                <a:lnTo>
                  <a:pt x="463550" y="187325"/>
                </a:lnTo>
                <a:lnTo>
                  <a:pt x="342900" y="352425"/>
                </a:lnTo>
                <a:lnTo>
                  <a:pt x="206375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3362920" y="2990631"/>
            <a:ext cx="375047" cy="524471"/>
          </a:xfrm>
          <a:custGeom>
            <a:avLst/>
            <a:gdLst>
              <a:gd name="connsiteX0" fmla="*/ 31750 w 476250"/>
              <a:gd name="connsiteY0" fmla="*/ 0 h 698500"/>
              <a:gd name="connsiteX1" fmla="*/ 0 w 476250"/>
              <a:gd name="connsiteY1" fmla="*/ 698500 h 698500"/>
              <a:gd name="connsiteX2" fmla="*/ 457200 w 476250"/>
              <a:gd name="connsiteY2" fmla="*/ 698500 h 698500"/>
              <a:gd name="connsiteX3" fmla="*/ 450850 w 476250"/>
              <a:gd name="connsiteY3" fmla="*/ 584200 h 698500"/>
              <a:gd name="connsiteX4" fmla="*/ 241300 w 476250"/>
              <a:gd name="connsiteY4" fmla="*/ 584200 h 698500"/>
              <a:gd name="connsiteX5" fmla="*/ 247650 w 476250"/>
              <a:gd name="connsiteY5" fmla="*/ 469900 h 698500"/>
              <a:gd name="connsiteX6" fmla="*/ 406400 w 476250"/>
              <a:gd name="connsiteY6" fmla="*/ 488950 h 698500"/>
              <a:gd name="connsiteX7" fmla="*/ 412750 w 476250"/>
              <a:gd name="connsiteY7" fmla="*/ 241300 h 698500"/>
              <a:gd name="connsiteX8" fmla="*/ 266700 w 476250"/>
              <a:gd name="connsiteY8" fmla="*/ 247650 h 698500"/>
              <a:gd name="connsiteX9" fmla="*/ 273050 w 476250"/>
              <a:gd name="connsiteY9" fmla="*/ 158750 h 698500"/>
              <a:gd name="connsiteX10" fmla="*/ 469900 w 476250"/>
              <a:gd name="connsiteY10" fmla="*/ 158750 h 698500"/>
              <a:gd name="connsiteX11" fmla="*/ 476250 w 476250"/>
              <a:gd name="connsiteY11" fmla="*/ 38100 h 698500"/>
              <a:gd name="connsiteX12" fmla="*/ 31750 w 476250"/>
              <a:gd name="connsiteY12" fmla="*/ 0 h 698500"/>
              <a:gd name="connsiteX0" fmla="*/ 47625 w 476250"/>
              <a:gd name="connsiteY0" fmla="*/ 0 h 692150"/>
              <a:gd name="connsiteX1" fmla="*/ 0 w 476250"/>
              <a:gd name="connsiteY1" fmla="*/ 692150 h 692150"/>
              <a:gd name="connsiteX2" fmla="*/ 457200 w 476250"/>
              <a:gd name="connsiteY2" fmla="*/ 692150 h 692150"/>
              <a:gd name="connsiteX3" fmla="*/ 450850 w 476250"/>
              <a:gd name="connsiteY3" fmla="*/ 577850 h 692150"/>
              <a:gd name="connsiteX4" fmla="*/ 241300 w 476250"/>
              <a:gd name="connsiteY4" fmla="*/ 577850 h 692150"/>
              <a:gd name="connsiteX5" fmla="*/ 247650 w 476250"/>
              <a:gd name="connsiteY5" fmla="*/ 463550 h 692150"/>
              <a:gd name="connsiteX6" fmla="*/ 406400 w 476250"/>
              <a:gd name="connsiteY6" fmla="*/ 482600 h 692150"/>
              <a:gd name="connsiteX7" fmla="*/ 412750 w 476250"/>
              <a:gd name="connsiteY7" fmla="*/ 234950 h 692150"/>
              <a:gd name="connsiteX8" fmla="*/ 266700 w 476250"/>
              <a:gd name="connsiteY8" fmla="*/ 241300 h 692150"/>
              <a:gd name="connsiteX9" fmla="*/ 273050 w 476250"/>
              <a:gd name="connsiteY9" fmla="*/ 152400 h 692150"/>
              <a:gd name="connsiteX10" fmla="*/ 469900 w 476250"/>
              <a:gd name="connsiteY10" fmla="*/ 152400 h 692150"/>
              <a:gd name="connsiteX11" fmla="*/ 476250 w 476250"/>
              <a:gd name="connsiteY11" fmla="*/ 31750 h 692150"/>
              <a:gd name="connsiteX12" fmla="*/ 47625 w 476250"/>
              <a:gd name="connsiteY12" fmla="*/ 0 h 692150"/>
              <a:gd name="connsiteX0" fmla="*/ 47625 w 476250"/>
              <a:gd name="connsiteY0" fmla="*/ 0 h 692150"/>
              <a:gd name="connsiteX1" fmla="*/ 0 w 476250"/>
              <a:gd name="connsiteY1" fmla="*/ 692150 h 692150"/>
              <a:gd name="connsiteX2" fmla="*/ 457200 w 476250"/>
              <a:gd name="connsiteY2" fmla="*/ 692150 h 692150"/>
              <a:gd name="connsiteX3" fmla="*/ 450850 w 476250"/>
              <a:gd name="connsiteY3" fmla="*/ 577850 h 692150"/>
              <a:gd name="connsiteX4" fmla="*/ 241300 w 476250"/>
              <a:gd name="connsiteY4" fmla="*/ 577850 h 692150"/>
              <a:gd name="connsiteX5" fmla="*/ 247650 w 476250"/>
              <a:gd name="connsiteY5" fmla="*/ 463550 h 692150"/>
              <a:gd name="connsiteX6" fmla="*/ 406400 w 476250"/>
              <a:gd name="connsiteY6" fmla="*/ 482600 h 692150"/>
              <a:gd name="connsiteX7" fmla="*/ 412750 w 476250"/>
              <a:gd name="connsiteY7" fmla="*/ 234950 h 692150"/>
              <a:gd name="connsiteX8" fmla="*/ 266700 w 476250"/>
              <a:gd name="connsiteY8" fmla="*/ 241300 h 692150"/>
              <a:gd name="connsiteX9" fmla="*/ 273050 w 476250"/>
              <a:gd name="connsiteY9" fmla="*/ 152400 h 692150"/>
              <a:gd name="connsiteX10" fmla="*/ 469900 w 476250"/>
              <a:gd name="connsiteY10" fmla="*/ 165100 h 692150"/>
              <a:gd name="connsiteX11" fmla="*/ 476250 w 476250"/>
              <a:gd name="connsiteY11" fmla="*/ 31750 h 692150"/>
              <a:gd name="connsiteX12" fmla="*/ 47625 w 476250"/>
              <a:gd name="connsiteY12" fmla="*/ 0 h 692150"/>
              <a:gd name="connsiteX0" fmla="*/ 47625 w 485775"/>
              <a:gd name="connsiteY0" fmla="*/ 0 h 692150"/>
              <a:gd name="connsiteX1" fmla="*/ 0 w 485775"/>
              <a:gd name="connsiteY1" fmla="*/ 692150 h 692150"/>
              <a:gd name="connsiteX2" fmla="*/ 457200 w 485775"/>
              <a:gd name="connsiteY2" fmla="*/ 692150 h 692150"/>
              <a:gd name="connsiteX3" fmla="*/ 450850 w 485775"/>
              <a:gd name="connsiteY3" fmla="*/ 577850 h 692150"/>
              <a:gd name="connsiteX4" fmla="*/ 241300 w 485775"/>
              <a:gd name="connsiteY4" fmla="*/ 577850 h 692150"/>
              <a:gd name="connsiteX5" fmla="*/ 247650 w 485775"/>
              <a:gd name="connsiteY5" fmla="*/ 463550 h 692150"/>
              <a:gd name="connsiteX6" fmla="*/ 406400 w 485775"/>
              <a:gd name="connsiteY6" fmla="*/ 482600 h 692150"/>
              <a:gd name="connsiteX7" fmla="*/ 412750 w 485775"/>
              <a:gd name="connsiteY7" fmla="*/ 234950 h 692150"/>
              <a:gd name="connsiteX8" fmla="*/ 266700 w 485775"/>
              <a:gd name="connsiteY8" fmla="*/ 241300 h 692150"/>
              <a:gd name="connsiteX9" fmla="*/ 273050 w 485775"/>
              <a:gd name="connsiteY9" fmla="*/ 152400 h 692150"/>
              <a:gd name="connsiteX10" fmla="*/ 469900 w 485775"/>
              <a:gd name="connsiteY10" fmla="*/ 165100 h 692150"/>
              <a:gd name="connsiteX11" fmla="*/ 485775 w 485775"/>
              <a:gd name="connsiteY11" fmla="*/ 25400 h 692150"/>
              <a:gd name="connsiteX12" fmla="*/ 47625 w 485775"/>
              <a:gd name="connsiteY12" fmla="*/ 0 h 692150"/>
              <a:gd name="connsiteX0" fmla="*/ 47625 w 485775"/>
              <a:gd name="connsiteY0" fmla="*/ 0 h 692150"/>
              <a:gd name="connsiteX1" fmla="*/ 0 w 485775"/>
              <a:gd name="connsiteY1" fmla="*/ 692150 h 692150"/>
              <a:gd name="connsiteX2" fmla="*/ 457200 w 485775"/>
              <a:gd name="connsiteY2" fmla="*/ 692150 h 692150"/>
              <a:gd name="connsiteX3" fmla="*/ 450850 w 485775"/>
              <a:gd name="connsiteY3" fmla="*/ 577850 h 692150"/>
              <a:gd name="connsiteX4" fmla="*/ 241300 w 485775"/>
              <a:gd name="connsiteY4" fmla="*/ 577850 h 692150"/>
              <a:gd name="connsiteX5" fmla="*/ 247650 w 485775"/>
              <a:gd name="connsiteY5" fmla="*/ 463550 h 692150"/>
              <a:gd name="connsiteX6" fmla="*/ 406400 w 485775"/>
              <a:gd name="connsiteY6" fmla="*/ 482600 h 692150"/>
              <a:gd name="connsiteX7" fmla="*/ 412750 w 485775"/>
              <a:gd name="connsiteY7" fmla="*/ 250825 h 692150"/>
              <a:gd name="connsiteX8" fmla="*/ 266700 w 485775"/>
              <a:gd name="connsiteY8" fmla="*/ 241300 h 692150"/>
              <a:gd name="connsiteX9" fmla="*/ 273050 w 485775"/>
              <a:gd name="connsiteY9" fmla="*/ 152400 h 692150"/>
              <a:gd name="connsiteX10" fmla="*/ 469900 w 485775"/>
              <a:gd name="connsiteY10" fmla="*/ 165100 h 692150"/>
              <a:gd name="connsiteX11" fmla="*/ 485775 w 485775"/>
              <a:gd name="connsiteY11" fmla="*/ 25400 h 692150"/>
              <a:gd name="connsiteX12" fmla="*/ 47625 w 485775"/>
              <a:gd name="connsiteY12" fmla="*/ 0 h 692150"/>
              <a:gd name="connsiteX0" fmla="*/ 47625 w 485775"/>
              <a:gd name="connsiteY0" fmla="*/ 0 h 692150"/>
              <a:gd name="connsiteX1" fmla="*/ 0 w 485775"/>
              <a:gd name="connsiteY1" fmla="*/ 692150 h 692150"/>
              <a:gd name="connsiteX2" fmla="*/ 457200 w 485775"/>
              <a:gd name="connsiteY2" fmla="*/ 692150 h 692150"/>
              <a:gd name="connsiteX3" fmla="*/ 450850 w 485775"/>
              <a:gd name="connsiteY3" fmla="*/ 577850 h 692150"/>
              <a:gd name="connsiteX4" fmla="*/ 241300 w 485775"/>
              <a:gd name="connsiteY4" fmla="*/ 577850 h 692150"/>
              <a:gd name="connsiteX5" fmla="*/ 247650 w 485775"/>
              <a:gd name="connsiteY5" fmla="*/ 463550 h 692150"/>
              <a:gd name="connsiteX6" fmla="*/ 406400 w 485775"/>
              <a:gd name="connsiteY6" fmla="*/ 482600 h 692150"/>
              <a:gd name="connsiteX7" fmla="*/ 412750 w 485775"/>
              <a:gd name="connsiteY7" fmla="*/ 250825 h 692150"/>
              <a:gd name="connsiteX8" fmla="*/ 266700 w 485775"/>
              <a:gd name="connsiteY8" fmla="*/ 231775 h 692150"/>
              <a:gd name="connsiteX9" fmla="*/ 273050 w 485775"/>
              <a:gd name="connsiteY9" fmla="*/ 152400 h 692150"/>
              <a:gd name="connsiteX10" fmla="*/ 469900 w 485775"/>
              <a:gd name="connsiteY10" fmla="*/ 165100 h 692150"/>
              <a:gd name="connsiteX11" fmla="*/ 485775 w 485775"/>
              <a:gd name="connsiteY11" fmla="*/ 25400 h 692150"/>
              <a:gd name="connsiteX12" fmla="*/ 47625 w 485775"/>
              <a:gd name="connsiteY12" fmla="*/ 0 h 692150"/>
              <a:gd name="connsiteX0" fmla="*/ 47625 w 485775"/>
              <a:gd name="connsiteY0" fmla="*/ 0 h 692150"/>
              <a:gd name="connsiteX1" fmla="*/ 0 w 485775"/>
              <a:gd name="connsiteY1" fmla="*/ 692150 h 692150"/>
              <a:gd name="connsiteX2" fmla="*/ 457200 w 485775"/>
              <a:gd name="connsiteY2" fmla="*/ 692150 h 692150"/>
              <a:gd name="connsiteX3" fmla="*/ 450850 w 485775"/>
              <a:gd name="connsiteY3" fmla="*/ 577850 h 692150"/>
              <a:gd name="connsiteX4" fmla="*/ 241300 w 485775"/>
              <a:gd name="connsiteY4" fmla="*/ 577850 h 692150"/>
              <a:gd name="connsiteX5" fmla="*/ 247650 w 485775"/>
              <a:gd name="connsiteY5" fmla="*/ 463550 h 692150"/>
              <a:gd name="connsiteX6" fmla="*/ 412750 w 485775"/>
              <a:gd name="connsiteY6" fmla="*/ 473075 h 692150"/>
              <a:gd name="connsiteX7" fmla="*/ 412750 w 485775"/>
              <a:gd name="connsiteY7" fmla="*/ 250825 h 692150"/>
              <a:gd name="connsiteX8" fmla="*/ 266700 w 485775"/>
              <a:gd name="connsiteY8" fmla="*/ 231775 h 692150"/>
              <a:gd name="connsiteX9" fmla="*/ 273050 w 485775"/>
              <a:gd name="connsiteY9" fmla="*/ 152400 h 692150"/>
              <a:gd name="connsiteX10" fmla="*/ 469900 w 485775"/>
              <a:gd name="connsiteY10" fmla="*/ 165100 h 692150"/>
              <a:gd name="connsiteX11" fmla="*/ 485775 w 485775"/>
              <a:gd name="connsiteY11" fmla="*/ 25400 h 692150"/>
              <a:gd name="connsiteX12" fmla="*/ 47625 w 485775"/>
              <a:gd name="connsiteY12" fmla="*/ 0 h 692150"/>
              <a:gd name="connsiteX0" fmla="*/ 47625 w 485775"/>
              <a:gd name="connsiteY0" fmla="*/ 0 h 701675"/>
              <a:gd name="connsiteX1" fmla="*/ 0 w 485775"/>
              <a:gd name="connsiteY1" fmla="*/ 692150 h 701675"/>
              <a:gd name="connsiteX2" fmla="*/ 450850 w 485775"/>
              <a:gd name="connsiteY2" fmla="*/ 701675 h 701675"/>
              <a:gd name="connsiteX3" fmla="*/ 450850 w 485775"/>
              <a:gd name="connsiteY3" fmla="*/ 577850 h 701675"/>
              <a:gd name="connsiteX4" fmla="*/ 241300 w 485775"/>
              <a:gd name="connsiteY4" fmla="*/ 577850 h 701675"/>
              <a:gd name="connsiteX5" fmla="*/ 247650 w 485775"/>
              <a:gd name="connsiteY5" fmla="*/ 463550 h 701675"/>
              <a:gd name="connsiteX6" fmla="*/ 412750 w 485775"/>
              <a:gd name="connsiteY6" fmla="*/ 473075 h 701675"/>
              <a:gd name="connsiteX7" fmla="*/ 412750 w 485775"/>
              <a:gd name="connsiteY7" fmla="*/ 250825 h 701675"/>
              <a:gd name="connsiteX8" fmla="*/ 266700 w 485775"/>
              <a:gd name="connsiteY8" fmla="*/ 231775 h 701675"/>
              <a:gd name="connsiteX9" fmla="*/ 273050 w 485775"/>
              <a:gd name="connsiteY9" fmla="*/ 152400 h 701675"/>
              <a:gd name="connsiteX10" fmla="*/ 469900 w 485775"/>
              <a:gd name="connsiteY10" fmla="*/ 165100 h 701675"/>
              <a:gd name="connsiteX11" fmla="*/ 485775 w 485775"/>
              <a:gd name="connsiteY11" fmla="*/ 25400 h 701675"/>
              <a:gd name="connsiteX12" fmla="*/ 47625 w 485775"/>
              <a:gd name="connsiteY12" fmla="*/ 0 h 701675"/>
              <a:gd name="connsiteX0" fmla="*/ 47625 w 485775"/>
              <a:gd name="connsiteY0" fmla="*/ 0 h 701675"/>
              <a:gd name="connsiteX1" fmla="*/ 0 w 485775"/>
              <a:gd name="connsiteY1" fmla="*/ 692150 h 701675"/>
              <a:gd name="connsiteX2" fmla="*/ 450850 w 485775"/>
              <a:gd name="connsiteY2" fmla="*/ 701675 h 701675"/>
              <a:gd name="connsiteX3" fmla="*/ 460375 w 485775"/>
              <a:gd name="connsiteY3" fmla="*/ 581025 h 701675"/>
              <a:gd name="connsiteX4" fmla="*/ 241300 w 485775"/>
              <a:gd name="connsiteY4" fmla="*/ 577850 h 701675"/>
              <a:gd name="connsiteX5" fmla="*/ 247650 w 485775"/>
              <a:gd name="connsiteY5" fmla="*/ 463550 h 701675"/>
              <a:gd name="connsiteX6" fmla="*/ 412750 w 485775"/>
              <a:gd name="connsiteY6" fmla="*/ 473075 h 701675"/>
              <a:gd name="connsiteX7" fmla="*/ 412750 w 485775"/>
              <a:gd name="connsiteY7" fmla="*/ 250825 h 701675"/>
              <a:gd name="connsiteX8" fmla="*/ 266700 w 485775"/>
              <a:gd name="connsiteY8" fmla="*/ 231775 h 701675"/>
              <a:gd name="connsiteX9" fmla="*/ 273050 w 485775"/>
              <a:gd name="connsiteY9" fmla="*/ 152400 h 701675"/>
              <a:gd name="connsiteX10" fmla="*/ 469900 w 485775"/>
              <a:gd name="connsiteY10" fmla="*/ 165100 h 701675"/>
              <a:gd name="connsiteX11" fmla="*/ 485775 w 485775"/>
              <a:gd name="connsiteY11" fmla="*/ 25400 h 701675"/>
              <a:gd name="connsiteX12" fmla="*/ 47625 w 485775"/>
              <a:gd name="connsiteY12" fmla="*/ 0 h 701675"/>
              <a:gd name="connsiteX0" fmla="*/ 47625 w 485775"/>
              <a:gd name="connsiteY0" fmla="*/ 0 h 701675"/>
              <a:gd name="connsiteX1" fmla="*/ 0 w 485775"/>
              <a:gd name="connsiteY1" fmla="*/ 692150 h 701675"/>
              <a:gd name="connsiteX2" fmla="*/ 450850 w 485775"/>
              <a:gd name="connsiteY2" fmla="*/ 701675 h 701675"/>
              <a:gd name="connsiteX3" fmla="*/ 460375 w 485775"/>
              <a:gd name="connsiteY3" fmla="*/ 581025 h 701675"/>
              <a:gd name="connsiteX4" fmla="*/ 241300 w 485775"/>
              <a:gd name="connsiteY4" fmla="*/ 561975 h 701675"/>
              <a:gd name="connsiteX5" fmla="*/ 247650 w 485775"/>
              <a:gd name="connsiteY5" fmla="*/ 463550 h 701675"/>
              <a:gd name="connsiteX6" fmla="*/ 412750 w 485775"/>
              <a:gd name="connsiteY6" fmla="*/ 473075 h 701675"/>
              <a:gd name="connsiteX7" fmla="*/ 412750 w 485775"/>
              <a:gd name="connsiteY7" fmla="*/ 250825 h 701675"/>
              <a:gd name="connsiteX8" fmla="*/ 266700 w 485775"/>
              <a:gd name="connsiteY8" fmla="*/ 231775 h 701675"/>
              <a:gd name="connsiteX9" fmla="*/ 273050 w 485775"/>
              <a:gd name="connsiteY9" fmla="*/ 152400 h 701675"/>
              <a:gd name="connsiteX10" fmla="*/ 469900 w 485775"/>
              <a:gd name="connsiteY10" fmla="*/ 165100 h 701675"/>
              <a:gd name="connsiteX11" fmla="*/ 485775 w 485775"/>
              <a:gd name="connsiteY11" fmla="*/ 25400 h 701675"/>
              <a:gd name="connsiteX12" fmla="*/ 47625 w 485775"/>
              <a:gd name="connsiteY12" fmla="*/ 0 h 701675"/>
              <a:gd name="connsiteX0" fmla="*/ 42863 w 485775"/>
              <a:gd name="connsiteY0" fmla="*/ 0 h 699294"/>
              <a:gd name="connsiteX1" fmla="*/ 0 w 485775"/>
              <a:gd name="connsiteY1" fmla="*/ 689769 h 699294"/>
              <a:gd name="connsiteX2" fmla="*/ 450850 w 485775"/>
              <a:gd name="connsiteY2" fmla="*/ 699294 h 699294"/>
              <a:gd name="connsiteX3" fmla="*/ 460375 w 485775"/>
              <a:gd name="connsiteY3" fmla="*/ 578644 h 699294"/>
              <a:gd name="connsiteX4" fmla="*/ 241300 w 485775"/>
              <a:gd name="connsiteY4" fmla="*/ 559594 h 699294"/>
              <a:gd name="connsiteX5" fmla="*/ 247650 w 485775"/>
              <a:gd name="connsiteY5" fmla="*/ 461169 h 699294"/>
              <a:gd name="connsiteX6" fmla="*/ 412750 w 485775"/>
              <a:gd name="connsiteY6" fmla="*/ 470694 h 699294"/>
              <a:gd name="connsiteX7" fmla="*/ 412750 w 485775"/>
              <a:gd name="connsiteY7" fmla="*/ 248444 h 699294"/>
              <a:gd name="connsiteX8" fmla="*/ 266700 w 485775"/>
              <a:gd name="connsiteY8" fmla="*/ 229394 h 699294"/>
              <a:gd name="connsiteX9" fmla="*/ 273050 w 485775"/>
              <a:gd name="connsiteY9" fmla="*/ 150019 h 699294"/>
              <a:gd name="connsiteX10" fmla="*/ 469900 w 485775"/>
              <a:gd name="connsiteY10" fmla="*/ 162719 h 699294"/>
              <a:gd name="connsiteX11" fmla="*/ 485775 w 485775"/>
              <a:gd name="connsiteY11" fmla="*/ 23019 h 699294"/>
              <a:gd name="connsiteX12" fmla="*/ 42863 w 485775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53207 w 497682"/>
              <a:gd name="connsiteY4" fmla="*/ 559594 h 699294"/>
              <a:gd name="connsiteX5" fmla="*/ 259557 w 497682"/>
              <a:gd name="connsiteY5" fmla="*/ 461169 h 699294"/>
              <a:gd name="connsiteX6" fmla="*/ 424657 w 497682"/>
              <a:gd name="connsiteY6" fmla="*/ 470694 h 699294"/>
              <a:gd name="connsiteX7" fmla="*/ 424657 w 497682"/>
              <a:gd name="connsiteY7" fmla="*/ 248444 h 699294"/>
              <a:gd name="connsiteX8" fmla="*/ 278607 w 497682"/>
              <a:gd name="connsiteY8" fmla="*/ 229394 h 699294"/>
              <a:gd name="connsiteX9" fmla="*/ 284957 w 497682"/>
              <a:gd name="connsiteY9" fmla="*/ 150019 h 699294"/>
              <a:gd name="connsiteX10" fmla="*/ 481807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67494 w 497682"/>
              <a:gd name="connsiteY4" fmla="*/ 557213 h 699294"/>
              <a:gd name="connsiteX5" fmla="*/ 259557 w 497682"/>
              <a:gd name="connsiteY5" fmla="*/ 461169 h 699294"/>
              <a:gd name="connsiteX6" fmla="*/ 424657 w 497682"/>
              <a:gd name="connsiteY6" fmla="*/ 470694 h 699294"/>
              <a:gd name="connsiteX7" fmla="*/ 424657 w 497682"/>
              <a:gd name="connsiteY7" fmla="*/ 248444 h 699294"/>
              <a:gd name="connsiteX8" fmla="*/ 278607 w 497682"/>
              <a:gd name="connsiteY8" fmla="*/ 229394 h 699294"/>
              <a:gd name="connsiteX9" fmla="*/ 284957 w 497682"/>
              <a:gd name="connsiteY9" fmla="*/ 150019 h 699294"/>
              <a:gd name="connsiteX10" fmla="*/ 481807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67494 w 497682"/>
              <a:gd name="connsiteY4" fmla="*/ 557213 h 699294"/>
              <a:gd name="connsiteX5" fmla="*/ 276226 w 497682"/>
              <a:gd name="connsiteY5" fmla="*/ 470694 h 699294"/>
              <a:gd name="connsiteX6" fmla="*/ 424657 w 497682"/>
              <a:gd name="connsiteY6" fmla="*/ 470694 h 699294"/>
              <a:gd name="connsiteX7" fmla="*/ 424657 w 497682"/>
              <a:gd name="connsiteY7" fmla="*/ 248444 h 699294"/>
              <a:gd name="connsiteX8" fmla="*/ 278607 w 497682"/>
              <a:gd name="connsiteY8" fmla="*/ 229394 h 699294"/>
              <a:gd name="connsiteX9" fmla="*/ 284957 w 497682"/>
              <a:gd name="connsiteY9" fmla="*/ 150019 h 699294"/>
              <a:gd name="connsiteX10" fmla="*/ 481807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67494 w 497682"/>
              <a:gd name="connsiteY4" fmla="*/ 557213 h 699294"/>
              <a:gd name="connsiteX5" fmla="*/ 276226 w 497682"/>
              <a:gd name="connsiteY5" fmla="*/ 470694 h 699294"/>
              <a:gd name="connsiteX6" fmla="*/ 410369 w 497682"/>
              <a:gd name="connsiteY6" fmla="*/ 473076 h 699294"/>
              <a:gd name="connsiteX7" fmla="*/ 424657 w 497682"/>
              <a:gd name="connsiteY7" fmla="*/ 248444 h 699294"/>
              <a:gd name="connsiteX8" fmla="*/ 278607 w 497682"/>
              <a:gd name="connsiteY8" fmla="*/ 229394 h 699294"/>
              <a:gd name="connsiteX9" fmla="*/ 284957 w 497682"/>
              <a:gd name="connsiteY9" fmla="*/ 150019 h 699294"/>
              <a:gd name="connsiteX10" fmla="*/ 481807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67494 w 497682"/>
              <a:gd name="connsiteY4" fmla="*/ 557213 h 699294"/>
              <a:gd name="connsiteX5" fmla="*/ 276226 w 497682"/>
              <a:gd name="connsiteY5" fmla="*/ 470694 h 699294"/>
              <a:gd name="connsiteX6" fmla="*/ 410369 w 497682"/>
              <a:gd name="connsiteY6" fmla="*/ 473076 h 699294"/>
              <a:gd name="connsiteX7" fmla="*/ 431801 w 497682"/>
              <a:gd name="connsiteY7" fmla="*/ 234156 h 699294"/>
              <a:gd name="connsiteX8" fmla="*/ 278607 w 497682"/>
              <a:gd name="connsiteY8" fmla="*/ 229394 h 699294"/>
              <a:gd name="connsiteX9" fmla="*/ 284957 w 497682"/>
              <a:gd name="connsiteY9" fmla="*/ 150019 h 699294"/>
              <a:gd name="connsiteX10" fmla="*/ 481807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67494 w 497682"/>
              <a:gd name="connsiteY4" fmla="*/ 557213 h 699294"/>
              <a:gd name="connsiteX5" fmla="*/ 276226 w 497682"/>
              <a:gd name="connsiteY5" fmla="*/ 470694 h 699294"/>
              <a:gd name="connsiteX6" fmla="*/ 410369 w 497682"/>
              <a:gd name="connsiteY6" fmla="*/ 473076 h 699294"/>
              <a:gd name="connsiteX7" fmla="*/ 431801 w 497682"/>
              <a:gd name="connsiteY7" fmla="*/ 234156 h 699294"/>
              <a:gd name="connsiteX8" fmla="*/ 283369 w 497682"/>
              <a:gd name="connsiteY8" fmla="*/ 219869 h 699294"/>
              <a:gd name="connsiteX9" fmla="*/ 284957 w 497682"/>
              <a:gd name="connsiteY9" fmla="*/ 150019 h 699294"/>
              <a:gd name="connsiteX10" fmla="*/ 481807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67494 w 497682"/>
              <a:gd name="connsiteY4" fmla="*/ 557213 h 699294"/>
              <a:gd name="connsiteX5" fmla="*/ 276226 w 497682"/>
              <a:gd name="connsiteY5" fmla="*/ 470694 h 699294"/>
              <a:gd name="connsiteX6" fmla="*/ 410369 w 497682"/>
              <a:gd name="connsiteY6" fmla="*/ 473076 h 699294"/>
              <a:gd name="connsiteX7" fmla="*/ 431801 w 497682"/>
              <a:gd name="connsiteY7" fmla="*/ 234156 h 699294"/>
              <a:gd name="connsiteX8" fmla="*/ 283369 w 497682"/>
              <a:gd name="connsiteY8" fmla="*/ 219869 h 699294"/>
              <a:gd name="connsiteX9" fmla="*/ 292100 w 497682"/>
              <a:gd name="connsiteY9" fmla="*/ 154782 h 699294"/>
              <a:gd name="connsiteX10" fmla="*/ 481807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7682"/>
              <a:gd name="connsiteY0" fmla="*/ 0 h 699294"/>
              <a:gd name="connsiteX1" fmla="*/ 0 w 497682"/>
              <a:gd name="connsiteY1" fmla="*/ 675482 h 699294"/>
              <a:gd name="connsiteX2" fmla="*/ 462757 w 497682"/>
              <a:gd name="connsiteY2" fmla="*/ 699294 h 699294"/>
              <a:gd name="connsiteX3" fmla="*/ 472282 w 497682"/>
              <a:gd name="connsiteY3" fmla="*/ 578644 h 699294"/>
              <a:gd name="connsiteX4" fmla="*/ 267494 w 497682"/>
              <a:gd name="connsiteY4" fmla="*/ 557213 h 699294"/>
              <a:gd name="connsiteX5" fmla="*/ 276226 w 497682"/>
              <a:gd name="connsiteY5" fmla="*/ 470694 h 699294"/>
              <a:gd name="connsiteX6" fmla="*/ 410369 w 497682"/>
              <a:gd name="connsiteY6" fmla="*/ 473076 h 699294"/>
              <a:gd name="connsiteX7" fmla="*/ 431801 w 497682"/>
              <a:gd name="connsiteY7" fmla="*/ 234156 h 699294"/>
              <a:gd name="connsiteX8" fmla="*/ 283369 w 497682"/>
              <a:gd name="connsiteY8" fmla="*/ 219869 h 699294"/>
              <a:gd name="connsiteX9" fmla="*/ 292100 w 497682"/>
              <a:gd name="connsiteY9" fmla="*/ 154782 h 699294"/>
              <a:gd name="connsiteX10" fmla="*/ 488951 w 497682"/>
              <a:gd name="connsiteY10" fmla="*/ 162719 h 699294"/>
              <a:gd name="connsiteX11" fmla="*/ 497682 w 497682"/>
              <a:gd name="connsiteY11" fmla="*/ 23019 h 699294"/>
              <a:gd name="connsiteX12" fmla="*/ 54770 w 497682"/>
              <a:gd name="connsiteY12" fmla="*/ 0 h 699294"/>
              <a:gd name="connsiteX0" fmla="*/ 54770 w 490538"/>
              <a:gd name="connsiteY0" fmla="*/ 0 h 699294"/>
              <a:gd name="connsiteX1" fmla="*/ 0 w 490538"/>
              <a:gd name="connsiteY1" fmla="*/ 675482 h 699294"/>
              <a:gd name="connsiteX2" fmla="*/ 462757 w 490538"/>
              <a:gd name="connsiteY2" fmla="*/ 699294 h 699294"/>
              <a:gd name="connsiteX3" fmla="*/ 472282 w 490538"/>
              <a:gd name="connsiteY3" fmla="*/ 578644 h 699294"/>
              <a:gd name="connsiteX4" fmla="*/ 267494 w 490538"/>
              <a:gd name="connsiteY4" fmla="*/ 557213 h 699294"/>
              <a:gd name="connsiteX5" fmla="*/ 276226 w 490538"/>
              <a:gd name="connsiteY5" fmla="*/ 470694 h 699294"/>
              <a:gd name="connsiteX6" fmla="*/ 410369 w 490538"/>
              <a:gd name="connsiteY6" fmla="*/ 473076 h 699294"/>
              <a:gd name="connsiteX7" fmla="*/ 431801 w 490538"/>
              <a:gd name="connsiteY7" fmla="*/ 234156 h 699294"/>
              <a:gd name="connsiteX8" fmla="*/ 283369 w 490538"/>
              <a:gd name="connsiteY8" fmla="*/ 219869 h 699294"/>
              <a:gd name="connsiteX9" fmla="*/ 292100 w 490538"/>
              <a:gd name="connsiteY9" fmla="*/ 154782 h 699294"/>
              <a:gd name="connsiteX10" fmla="*/ 488951 w 490538"/>
              <a:gd name="connsiteY10" fmla="*/ 162719 h 699294"/>
              <a:gd name="connsiteX11" fmla="*/ 490538 w 490538"/>
              <a:gd name="connsiteY11" fmla="*/ 15875 h 699294"/>
              <a:gd name="connsiteX12" fmla="*/ 54770 w 490538"/>
              <a:gd name="connsiteY12" fmla="*/ 0 h 699294"/>
              <a:gd name="connsiteX0" fmla="*/ 54770 w 500063"/>
              <a:gd name="connsiteY0" fmla="*/ 0 h 699294"/>
              <a:gd name="connsiteX1" fmla="*/ 0 w 500063"/>
              <a:gd name="connsiteY1" fmla="*/ 675482 h 699294"/>
              <a:gd name="connsiteX2" fmla="*/ 462757 w 500063"/>
              <a:gd name="connsiteY2" fmla="*/ 699294 h 699294"/>
              <a:gd name="connsiteX3" fmla="*/ 472282 w 500063"/>
              <a:gd name="connsiteY3" fmla="*/ 578644 h 699294"/>
              <a:gd name="connsiteX4" fmla="*/ 267494 w 500063"/>
              <a:gd name="connsiteY4" fmla="*/ 557213 h 699294"/>
              <a:gd name="connsiteX5" fmla="*/ 276226 w 500063"/>
              <a:gd name="connsiteY5" fmla="*/ 470694 h 699294"/>
              <a:gd name="connsiteX6" fmla="*/ 410369 w 500063"/>
              <a:gd name="connsiteY6" fmla="*/ 473076 h 699294"/>
              <a:gd name="connsiteX7" fmla="*/ 431801 w 500063"/>
              <a:gd name="connsiteY7" fmla="*/ 234156 h 699294"/>
              <a:gd name="connsiteX8" fmla="*/ 283369 w 500063"/>
              <a:gd name="connsiteY8" fmla="*/ 219869 h 699294"/>
              <a:gd name="connsiteX9" fmla="*/ 292100 w 500063"/>
              <a:gd name="connsiteY9" fmla="*/ 154782 h 699294"/>
              <a:gd name="connsiteX10" fmla="*/ 488951 w 500063"/>
              <a:gd name="connsiteY10" fmla="*/ 162719 h 699294"/>
              <a:gd name="connsiteX11" fmla="*/ 500063 w 500063"/>
              <a:gd name="connsiteY11" fmla="*/ 23018 h 699294"/>
              <a:gd name="connsiteX12" fmla="*/ 54770 w 500063"/>
              <a:gd name="connsiteY12" fmla="*/ 0 h 699294"/>
              <a:gd name="connsiteX0" fmla="*/ 54770 w 500063"/>
              <a:gd name="connsiteY0" fmla="*/ 0 h 699294"/>
              <a:gd name="connsiteX1" fmla="*/ 0 w 500063"/>
              <a:gd name="connsiteY1" fmla="*/ 675482 h 699294"/>
              <a:gd name="connsiteX2" fmla="*/ 462757 w 500063"/>
              <a:gd name="connsiteY2" fmla="*/ 699294 h 699294"/>
              <a:gd name="connsiteX3" fmla="*/ 472282 w 500063"/>
              <a:gd name="connsiteY3" fmla="*/ 578644 h 699294"/>
              <a:gd name="connsiteX4" fmla="*/ 267494 w 500063"/>
              <a:gd name="connsiteY4" fmla="*/ 557213 h 699294"/>
              <a:gd name="connsiteX5" fmla="*/ 276226 w 500063"/>
              <a:gd name="connsiteY5" fmla="*/ 470694 h 699294"/>
              <a:gd name="connsiteX6" fmla="*/ 410369 w 500063"/>
              <a:gd name="connsiteY6" fmla="*/ 473076 h 699294"/>
              <a:gd name="connsiteX7" fmla="*/ 431801 w 500063"/>
              <a:gd name="connsiteY7" fmla="*/ 234156 h 699294"/>
              <a:gd name="connsiteX8" fmla="*/ 290513 w 500063"/>
              <a:gd name="connsiteY8" fmla="*/ 219869 h 699294"/>
              <a:gd name="connsiteX9" fmla="*/ 292100 w 500063"/>
              <a:gd name="connsiteY9" fmla="*/ 154782 h 699294"/>
              <a:gd name="connsiteX10" fmla="*/ 488951 w 500063"/>
              <a:gd name="connsiteY10" fmla="*/ 162719 h 699294"/>
              <a:gd name="connsiteX11" fmla="*/ 500063 w 500063"/>
              <a:gd name="connsiteY11" fmla="*/ 23018 h 699294"/>
              <a:gd name="connsiteX12" fmla="*/ 54770 w 500063"/>
              <a:gd name="connsiteY12" fmla="*/ 0 h 699294"/>
              <a:gd name="connsiteX0" fmla="*/ 54770 w 500063"/>
              <a:gd name="connsiteY0" fmla="*/ 0 h 699294"/>
              <a:gd name="connsiteX1" fmla="*/ 0 w 500063"/>
              <a:gd name="connsiteY1" fmla="*/ 675482 h 699294"/>
              <a:gd name="connsiteX2" fmla="*/ 462757 w 500063"/>
              <a:gd name="connsiteY2" fmla="*/ 699294 h 699294"/>
              <a:gd name="connsiteX3" fmla="*/ 472282 w 500063"/>
              <a:gd name="connsiteY3" fmla="*/ 578644 h 699294"/>
              <a:gd name="connsiteX4" fmla="*/ 267494 w 500063"/>
              <a:gd name="connsiteY4" fmla="*/ 557213 h 699294"/>
              <a:gd name="connsiteX5" fmla="*/ 273845 w 500063"/>
              <a:gd name="connsiteY5" fmla="*/ 463550 h 699294"/>
              <a:gd name="connsiteX6" fmla="*/ 410369 w 500063"/>
              <a:gd name="connsiteY6" fmla="*/ 473076 h 699294"/>
              <a:gd name="connsiteX7" fmla="*/ 431801 w 500063"/>
              <a:gd name="connsiteY7" fmla="*/ 234156 h 699294"/>
              <a:gd name="connsiteX8" fmla="*/ 290513 w 500063"/>
              <a:gd name="connsiteY8" fmla="*/ 219869 h 699294"/>
              <a:gd name="connsiteX9" fmla="*/ 292100 w 500063"/>
              <a:gd name="connsiteY9" fmla="*/ 154782 h 699294"/>
              <a:gd name="connsiteX10" fmla="*/ 488951 w 500063"/>
              <a:gd name="connsiteY10" fmla="*/ 162719 h 699294"/>
              <a:gd name="connsiteX11" fmla="*/ 500063 w 500063"/>
              <a:gd name="connsiteY11" fmla="*/ 23018 h 699294"/>
              <a:gd name="connsiteX12" fmla="*/ 54770 w 500063"/>
              <a:gd name="connsiteY12" fmla="*/ 0 h 6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063" h="699294">
                <a:moveTo>
                  <a:pt x="54770" y="0"/>
                </a:moveTo>
                <a:lnTo>
                  <a:pt x="0" y="675482"/>
                </a:lnTo>
                <a:lnTo>
                  <a:pt x="462757" y="699294"/>
                </a:lnTo>
                <a:lnTo>
                  <a:pt x="472282" y="578644"/>
                </a:lnTo>
                <a:lnTo>
                  <a:pt x="267494" y="557213"/>
                </a:lnTo>
                <a:lnTo>
                  <a:pt x="273845" y="463550"/>
                </a:lnTo>
                <a:lnTo>
                  <a:pt x="410369" y="473076"/>
                </a:lnTo>
                <a:lnTo>
                  <a:pt x="431801" y="234156"/>
                </a:lnTo>
                <a:lnTo>
                  <a:pt x="290513" y="219869"/>
                </a:lnTo>
                <a:cubicBezTo>
                  <a:pt x="291042" y="196586"/>
                  <a:pt x="291571" y="178065"/>
                  <a:pt x="292100" y="154782"/>
                </a:cubicBezTo>
                <a:lnTo>
                  <a:pt x="488951" y="162719"/>
                </a:lnTo>
                <a:lnTo>
                  <a:pt x="500063" y="23018"/>
                </a:lnTo>
                <a:lnTo>
                  <a:pt x="54770" y="0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3" name="Freeform 19"/>
          <p:cNvSpPr/>
          <p:nvPr/>
        </p:nvSpPr>
        <p:spPr>
          <a:xfrm rot="726653">
            <a:off x="3843799" y="3016695"/>
            <a:ext cx="448368" cy="492166"/>
          </a:xfrm>
          <a:custGeom>
            <a:avLst/>
            <a:gdLst>
              <a:gd name="connsiteX0" fmla="*/ 208781 w 597824"/>
              <a:gd name="connsiteY0" fmla="*/ 143225 h 656221"/>
              <a:gd name="connsiteX1" fmla="*/ 208781 w 597824"/>
              <a:gd name="connsiteY1" fmla="*/ 258355 h 656221"/>
              <a:gd name="connsiteX2" fmla="*/ 334169 w 597824"/>
              <a:gd name="connsiteY2" fmla="*/ 200790 h 656221"/>
              <a:gd name="connsiteX3" fmla="*/ 208781 w 597824"/>
              <a:gd name="connsiteY3" fmla="*/ 143225 h 656221"/>
              <a:gd name="connsiteX4" fmla="*/ 11459 w 597824"/>
              <a:gd name="connsiteY4" fmla="*/ 0 h 656221"/>
              <a:gd name="connsiteX5" fmla="*/ 524838 w 597824"/>
              <a:gd name="connsiteY5" fmla="*/ 84674 h 656221"/>
              <a:gd name="connsiteX6" fmla="*/ 474680 w 597824"/>
              <a:gd name="connsiteY6" fmla="*/ 327619 h 656221"/>
              <a:gd name="connsiteX7" fmla="*/ 597824 w 597824"/>
              <a:gd name="connsiteY7" fmla="*/ 583707 h 656221"/>
              <a:gd name="connsiteX8" fmla="*/ 388621 w 597824"/>
              <a:gd name="connsiteY8" fmla="*/ 652952 h 656221"/>
              <a:gd name="connsiteX9" fmla="*/ 301082 w 597824"/>
              <a:gd name="connsiteY9" fmla="*/ 449298 h 656221"/>
              <a:gd name="connsiteX10" fmla="*/ 210164 w 597824"/>
              <a:gd name="connsiteY10" fmla="*/ 449324 h 656221"/>
              <a:gd name="connsiteX11" fmla="*/ 199356 w 597824"/>
              <a:gd name="connsiteY11" fmla="*/ 656221 h 656221"/>
              <a:gd name="connsiteX12" fmla="*/ 0 w 597824"/>
              <a:gd name="connsiteY12" fmla="*/ 650290 h 65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7824" h="656221">
                <a:moveTo>
                  <a:pt x="208781" y="143225"/>
                </a:moveTo>
                <a:lnTo>
                  <a:pt x="208781" y="258355"/>
                </a:lnTo>
                <a:cubicBezTo>
                  <a:pt x="295891" y="242742"/>
                  <a:pt x="334169" y="232582"/>
                  <a:pt x="334169" y="200790"/>
                </a:cubicBezTo>
                <a:cubicBezTo>
                  <a:pt x="334169" y="168998"/>
                  <a:pt x="270052" y="149200"/>
                  <a:pt x="208781" y="143225"/>
                </a:cubicBezTo>
                <a:close/>
                <a:moveTo>
                  <a:pt x="11459" y="0"/>
                </a:moveTo>
                <a:cubicBezTo>
                  <a:pt x="199307" y="17871"/>
                  <a:pt x="441570" y="-16290"/>
                  <a:pt x="524838" y="84674"/>
                </a:cubicBezTo>
                <a:cubicBezTo>
                  <a:pt x="646339" y="231996"/>
                  <a:pt x="500672" y="301204"/>
                  <a:pt x="474680" y="327619"/>
                </a:cubicBezTo>
                <a:lnTo>
                  <a:pt x="597824" y="583707"/>
                </a:lnTo>
                <a:lnTo>
                  <a:pt x="388621" y="652952"/>
                </a:lnTo>
                <a:lnTo>
                  <a:pt x="301082" y="449298"/>
                </a:lnTo>
                <a:lnTo>
                  <a:pt x="210164" y="449324"/>
                </a:lnTo>
                <a:lnTo>
                  <a:pt x="199356" y="656221"/>
                </a:lnTo>
                <a:lnTo>
                  <a:pt x="0" y="650290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4" name="Freeform 22"/>
          <p:cNvSpPr/>
          <p:nvPr/>
        </p:nvSpPr>
        <p:spPr>
          <a:xfrm rot="853614">
            <a:off x="4359103" y="2963218"/>
            <a:ext cx="426716" cy="570104"/>
          </a:xfrm>
          <a:custGeom>
            <a:avLst/>
            <a:gdLst>
              <a:gd name="connsiteX0" fmla="*/ 314476 w 655663"/>
              <a:gd name="connsiteY0" fmla="*/ 192562 h 811599"/>
              <a:gd name="connsiteX1" fmla="*/ 255657 w 655663"/>
              <a:gd name="connsiteY1" fmla="*/ 198824 h 811599"/>
              <a:gd name="connsiteX2" fmla="*/ 281851 w 655663"/>
              <a:gd name="connsiteY2" fmla="*/ 328846 h 811599"/>
              <a:gd name="connsiteX3" fmla="*/ 399248 w 655663"/>
              <a:gd name="connsiteY3" fmla="*/ 244784 h 811599"/>
              <a:gd name="connsiteX4" fmla="*/ 314476 w 655663"/>
              <a:gd name="connsiteY4" fmla="*/ 192562 h 811599"/>
              <a:gd name="connsiteX5" fmla="*/ 375625 w 655663"/>
              <a:gd name="connsiteY5" fmla="*/ 1288 h 811599"/>
              <a:gd name="connsiteX6" fmla="*/ 304007 w 655663"/>
              <a:gd name="connsiteY6" fmla="*/ 572680 h 811599"/>
              <a:gd name="connsiteX7" fmla="*/ 339726 w 655663"/>
              <a:gd name="connsiteY7" fmla="*/ 785404 h 811599"/>
              <a:gd name="connsiteX8" fmla="*/ 134938 w 655663"/>
              <a:gd name="connsiteY8" fmla="*/ 811599 h 811599"/>
              <a:gd name="connsiteX9" fmla="*/ 0 w 655663"/>
              <a:gd name="connsiteY9" fmla="*/ 48804 h 811599"/>
              <a:gd name="connsiteX10" fmla="*/ 375625 w 655663"/>
              <a:gd name="connsiteY10" fmla="*/ 1288 h 811599"/>
              <a:gd name="connsiteX0" fmla="*/ 314476 w 630375"/>
              <a:gd name="connsiteY0" fmla="*/ 204561 h 823598"/>
              <a:gd name="connsiteX1" fmla="*/ 255657 w 630375"/>
              <a:gd name="connsiteY1" fmla="*/ 210823 h 823598"/>
              <a:gd name="connsiteX2" fmla="*/ 281851 w 630375"/>
              <a:gd name="connsiteY2" fmla="*/ 340845 h 823598"/>
              <a:gd name="connsiteX3" fmla="*/ 399248 w 630375"/>
              <a:gd name="connsiteY3" fmla="*/ 256783 h 823598"/>
              <a:gd name="connsiteX4" fmla="*/ 314476 w 630375"/>
              <a:gd name="connsiteY4" fmla="*/ 204561 h 823598"/>
              <a:gd name="connsiteX5" fmla="*/ 329479 w 630375"/>
              <a:gd name="connsiteY5" fmla="*/ 810 h 823598"/>
              <a:gd name="connsiteX6" fmla="*/ 304007 w 630375"/>
              <a:gd name="connsiteY6" fmla="*/ 584679 h 823598"/>
              <a:gd name="connsiteX7" fmla="*/ 339726 w 630375"/>
              <a:gd name="connsiteY7" fmla="*/ 797403 h 823598"/>
              <a:gd name="connsiteX8" fmla="*/ 134938 w 630375"/>
              <a:gd name="connsiteY8" fmla="*/ 823598 h 823598"/>
              <a:gd name="connsiteX9" fmla="*/ 0 w 630375"/>
              <a:gd name="connsiteY9" fmla="*/ 60803 h 823598"/>
              <a:gd name="connsiteX10" fmla="*/ 329479 w 630375"/>
              <a:gd name="connsiteY10" fmla="*/ 810 h 823598"/>
              <a:gd name="connsiteX0" fmla="*/ 314476 w 621986"/>
              <a:gd name="connsiteY0" fmla="*/ 207418 h 826455"/>
              <a:gd name="connsiteX1" fmla="*/ 255657 w 621986"/>
              <a:gd name="connsiteY1" fmla="*/ 213680 h 826455"/>
              <a:gd name="connsiteX2" fmla="*/ 281851 w 621986"/>
              <a:gd name="connsiteY2" fmla="*/ 343702 h 826455"/>
              <a:gd name="connsiteX3" fmla="*/ 399248 w 621986"/>
              <a:gd name="connsiteY3" fmla="*/ 259640 h 826455"/>
              <a:gd name="connsiteX4" fmla="*/ 314476 w 621986"/>
              <a:gd name="connsiteY4" fmla="*/ 207418 h 826455"/>
              <a:gd name="connsiteX5" fmla="*/ 329479 w 621986"/>
              <a:gd name="connsiteY5" fmla="*/ 3667 h 826455"/>
              <a:gd name="connsiteX6" fmla="*/ 304007 w 621986"/>
              <a:gd name="connsiteY6" fmla="*/ 587536 h 826455"/>
              <a:gd name="connsiteX7" fmla="*/ 339726 w 621986"/>
              <a:gd name="connsiteY7" fmla="*/ 800260 h 826455"/>
              <a:gd name="connsiteX8" fmla="*/ 134938 w 621986"/>
              <a:gd name="connsiteY8" fmla="*/ 826455 h 826455"/>
              <a:gd name="connsiteX9" fmla="*/ 0 w 621986"/>
              <a:gd name="connsiteY9" fmla="*/ 63660 h 826455"/>
              <a:gd name="connsiteX10" fmla="*/ 329479 w 621986"/>
              <a:gd name="connsiteY10" fmla="*/ 3667 h 826455"/>
              <a:gd name="connsiteX0" fmla="*/ 314476 w 622190"/>
              <a:gd name="connsiteY0" fmla="*/ 212228 h 831265"/>
              <a:gd name="connsiteX1" fmla="*/ 255657 w 622190"/>
              <a:gd name="connsiteY1" fmla="*/ 218490 h 831265"/>
              <a:gd name="connsiteX2" fmla="*/ 281851 w 622190"/>
              <a:gd name="connsiteY2" fmla="*/ 348512 h 831265"/>
              <a:gd name="connsiteX3" fmla="*/ 399248 w 622190"/>
              <a:gd name="connsiteY3" fmla="*/ 264450 h 831265"/>
              <a:gd name="connsiteX4" fmla="*/ 314476 w 622190"/>
              <a:gd name="connsiteY4" fmla="*/ 212228 h 831265"/>
              <a:gd name="connsiteX5" fmla="*/ 329479 w 622190"/>
              <a:gd name="connsiteY5" fmla="*/ 8477 h 831265"/>
              <a:gd name="connsiteX6" fmla="*/ 304007 w 622190"/>
              <a:gd name="connsiteY6" fmla="*/ 592346 h 831265"/>
              <a:gd name="connsiteX7" fmla="*/ 339726 w 622190"/>
              <a:gd name="connsiteY7" fmla="*/ 805070 h 831265"/>
              <a:gd name="connsiteX8" fmla="*/ 134938 w 622190"/>
              <a:gd name="connsiteY8" fmla="*/ 831265 h 831265"/>
              <a:gd name="connsiteX9" fmla="*/ 0 w 622190"/>
              <a:gd name="connsiteY9" fmla="*/ 68470 h 831265"/>
              <a:gd name="connsiteX10" fmla="*/ 329479 w 622190"/>
              <a:gd name="connsiteY10" fmla="*/ 8477 h 831265"/>
              <a:gd name="connsiteX0" fmla="*/ 314476 w 622191"/>
              <a:gd name="connsiteY0" fmla="*/ 212228 h 831265"/>
              <a:gd name="connsiteX1" fmla="*/ 255657 w 622191"/>
              <a:gd name="connsiteY1" fmla="*/ 218490 h 831265"/>
              <a:gd name="connsiteX2" fmla="*/ 281851 w 622191"/>
              <a:gd name="connsiteY2" fmla="*/ 348512 h 831265"/>
              <a:gd name="connsiteX3" fmla="*/ 399248 w 622191"/>
              <a:gd name="connsiteY3" fmla="*/ 264450 h 831265"/>
              <a:gd name="connsiteX4" fmla="*/ 314476 w 622191"/>
              <a:gd name="connsiteY4" fmla="*/ 212228 h 831265"/>
              <a:gd name="connsiteX5" fmla="*/ 329479 w 622191"/>
              <a:gd name="connsiteY5" fmla="*/ 8477 h 831265"/>
              <a:gd name="connsiteX6" fmla="*/ 304007 w 622191"/>
              <a:gd name="connsiteY6" fmla="*/ 592346 h 831265"/>
              <a:gd name="connsiteX7" fmla="*/ 339726 w 622191"/>
              <a:gd name="connsiteY7" fmla="*/ 805070 h 831265"/>
              <a:gd name="connsiteX8" fmla="*/ 134938 w 622191"/>
              <a:gd name="connsiteY8" fmla="*/ 831265 h 831265"/>
              <a:gd name="connsiteX9" fmla="*/ 0 w 622191"/>
              <a:gd name="connsiteY9" fmla="*/ 68470 h 831265"/>
              <a:gd name="connsiteX10" fmla="*/ 329479 w 622191"/>
              <a:gd name="connsiteY10" fmla="*/ 8477 h 83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2191" h="831265">
                <a:moveTo>
                  <a:pt x="314476" y="212228"/>
                </a:moveTo>
                <a:cubicBezTo>
                  <a:pt x="296972" y="212314"/>
                  <a:pt x="277217" y="214392"/>
                  <a:pt x="255657" y="218490"/>
                </a:cubicBezTo>
                <a:lnTo>
                  <a:pt x="281851" y="348512"/>
                </a:lnTo>
                <a:cubicBezTo>
                  <a:pt x="343883" y="349028"/>
                  <a:pt x="399248" y="310876"/>
                  <a:pt x="399248" y="264450"/>
                </a:cubicBezTo>
                <a:cubicBezTo>
                  <a:pt x="399248" y="229631"/>
                  <a:pt x="366988" y="211968"/>
                  <a:pt x="314476" y="212228"/>
                </a:cubicBezTo>
                <a:close/>
                <a:moveTo>
                  <a:pt x="329479" y="8477"/>
                </a:moveTo>
                <a:cubicBezTo>
                  <a:pt x="731190" y="-71153"/>
                  <a:pt x="716327" y="432405"/>
                  <a:pt x="304007" y="592346"/>
                </a:cubicBezTo>
                <a:lnTo>
                  <a:pt x="339726" y="805070"/>
                </a:lnTo>
                <a:lnTo>
                  <a:pt x="134938" y="831265"/>
                </a:lnTo>
                <a:lnTo>
                  <a:pt x="0" y="68470"/>
                </a:lnTo>
                <a:cubicBezTo>
                  <a:pt x="153541" y="28584"/>
                  <a:pt x="214289" y="28628"/>
                  <a:pt x="329479" y="8477"/>
                </a:cubicBez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5" name="Freeform 23"/>
          <p:cNvSpPr/>
          <p:nvPr/>
        </p:nvSpPr>
        <p:spPr>
          <a:xfrm flipH="1">
            <a:off x="4849949" y="2985074"/>
            <a:ext cx="569328" cy="531952"/>
          </a:xfrm>
          <a:custGeom>
            <a:avLst/>
            <a:gdLst>
              <a:gd name="connsiteX0" fmla="*/ 395984 w 759104"/>
              <a:gd name="connsiteY0" fmla="*/ 233228 h 709269"/>
              <a:gd name="connsiteX1" fmla="*/ 269004 w 759104"/>
              <a:gd name="connsiteY1" fmla="*/ 347942 h 709269"/>
              <a:gd name="connsiteX2" fmla="*/ 393206 w 759104"/>
              <a:gd name="connsiteY2" fmla="*/ 465389 h 709269"/>
              <a:gd name="connsiteX3" fmla="*/ 517408 w 759104"/>
              <a:gd name="connsiteY3" fmla="*/ 347942 h 709269"/>
              <a:gd name="connsiteX4" fmla="*/ 395984 w 759104"/>
              <a:gd name="connsiteY4" fmla="*/ 233228 h 709269"/>
              <a:gd name="connsiteX5" fmla="*/ 468353 w 759104"/>
              <a:gd name="connsiteY5" fmla="*/ 6208 h 709269"/>
              <a:gd name="connsiteX6" fmla="*/ 759070 w 759104"/>
              <a:gd name="connsiteY6" fmla="*/ 350460 h 709269"/>
              <a:gd name="connsiteX7" fmla="*/ 379623 w 759104"/>
              <a:gd name="connsiteY7" fmla="*/ 709269 h 709269"/>
              <a:gd name="connsiteX8" fmla="*/ 178 w 759104"/>
              <a:gd name="connsiteY8" fmla="*/ 350460 h 709269"/>
              <a:gd name="connsiteX9" fmla="*/ 388109 w 759104"/>
              <a:gd name="connsiteY9" fmla="*/ 1 h 709269"/>
              <a:gd name="connsiteX10" fmla="*/ 468353 w 759104"/>
              <a:gd name="connsiteY10" fmla="*/ 6208 h 7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9104" h="709269">
                <a:moveTo>
                  <a:pt x="395984" y="233228"/>
                </a:moveTo>
                <a:cubicBezTo>
                  <a:pt x="322650" y="233377"/>
                  <a:pt x="270625" y="291861"/>
                  <a:pt x="269004" y="347942"/>
                </a:cubicBezTo>
                <a:cubicBezTo>
                  <a:pt x="266848" y="422585"/>
                  <a:pt x="324611" y="465389"/>
                  <a:pt x="393206" y="465389"/>
                </a:cubicBezTo>
                <a:cubicBezTo>
                  <a:pt x="461801" y="465389"/>
                  <a:pt x="518344" y="405854"/>
                  <a:pt x="517408" y="347942"/>
                </a:cubicBezTo>
                <a:cubicBezTo>
                  <a:pt x="517260" y="278339"/>
                  <a:pt x="469317" y="233080"/>
                  <a:pt x="395984" y="233228"/>
                </a:cubicBezTo>
                <a:close/>
                <a:moveTo>
                  <a:pt x="468353" y="6208"/>
                </a:moveTo>
                <a:cubicBezTo>
                  <a:pt x="646483" y="35277"/>
                  <a:pt x="758673" y="164397"/>
                  <a:pt x="759070" y="350460"/>
                </a:cubicBezTo>
                <a:cubicBezTo>
                  <a:pt x="761929" y="527385"/>
                  <a:pt x="589186" y="709269"/>
                  <a:pt x="379623" y="709269"/>
                </a:cubicBezTo>
                <a:cubicBezTo>
                  <a:pt x="170062" y="709269"/>
                  <a:pt x="-6410" y="578501"/>
                  <a:pt x="178" y="350460"/>
                </a:cubicBezTo>
                <a:cubicBezTo>
                  <a:pt x="5128" y="179127"/>
                  <a:pt x="164070" y="454"/>
                  <a:pt x="388109" y="1"/>
                </a:cubicBezTo>
                <a:cubicBezTo>
                  <a:pt x="416114" y="-55"/>
                  <a:pt x="442907" y="2055"/>
                  <a:pt x="468353" y="6208"/>
                </a:cubicBez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6" name="Rectangle 24"/>
          <p:cNvSpPr/>
          <p:nvPr/>
        </p:nvSpPr>
        <p:spPr>
          <a:xfrm>
            <a:off x="5467429" y="2990631"/>
            <a:ext cx="288647" cy="531614"/>
          </a:xfrm>
          <a:custGeom>
            <a:avLst/>
            <a:gdLst>
              <a:gd name="connsiteX0" fmla="*/ 0 w 230083"/>
              <a:gd name="connsiteY0" fmla="*/ 0 h 687387"/>
              <a:gd name="connsiteX1" fmla="*/ 230083 w 230083"/>
              <a:gd name="connsiteY1" fmla="*/ 0 h 687387"/>
              <a:gd name="connsiteX2" fmla="*/ 230083 w 230083"/>
              <a:gd name="connsiteY2" fmla="*/ 687387 h 687387"/>
              <a:gd name="connsiteX3" fmla="*/ 0 w 230083"/>
              <a:gd name="connsiteY3" fmla="*/ 687387 h 687387"/>
              <a:gd name="connsiteX4" fmla="*/ 0 w 230083"/>
              <a:gd name="connsiteY4" fmla="*/ 0 h 687387"/>
              <a:gd name="connsiteX0" fmla="*/ 0 w 320570"/>
              <a:gd name="connsiteY0" fmla="*/ 0 h 687387"/>
              <a:gd name="connsiteX1" fmla="*/ 320570 w 320570"/>
              <a:gd name="connsiteY1" fmla="*/ 21432 h 687387"/>
              <a:gd name="connsiteX2" fmla="*/ 230083 w 320570"/>
              <a:gd name="connsiteY2" fmla="*/ 687387 h 687387"/>
              <a:gd name="connsiteX3" fmla="*/ 0 w 320570"/>
              <a:gd name="connsiteY3" fmla="*/ 687387 h 687387"/>
              <a:gd name="connsiteX4" fmla="*/ 0 w 320570"/>
              <a:gd name="connsiteY4" fmla="*/ 0 h 687387"/>
              <a:gd name="connsiteX0" fmla="*/ 21431 w 320570"/>
              <a:gd name="connsiteY0" fmla="*/ 0 h 670718"/>
              <a:gd name="connsiteX1" fmla="*/ 320570 w 320570"/>
              <a:gd name="connsiteY1" fmla="*/ 4763 h 670718"/>
              <a:gd name="connsiteX2" fmla="*/ 230083 w 320570"/>
              <a:gd name="connsiteY2" fmla="*/ 670718 h 670718"/>
              <a:gd name="connsiteX3" fmla="*/ 0 w 320570"/>
              <a:gd name="connsiteY3" fmla="*/ 670718 h 670718"/>
              <a:gd name="connsiteX4" fmla="*/ 21431 w 320570"/>
              <a:gd name="connsiteY4" fmla="*/ 0 h 670718"/>
              <a:gd name="connsiteX0" fmla="*/ 9525 w 320570"/>
              <a:gd name="connsiteY0" fmla="*/ 0 h 692149"/>
              <a:gd name="connsiteX1" fmla="*/ 320570 w 320570"/>
              <a:gd name="connsiteY1" fmla="*/ 26194 h 692149"/>
              <a:gd name="connsiteX2" fmla="*/ 230083 w 320570"/>
              <a:gd name="connsiteY2" fmla="*/ 692149 h 692149"/>
              <a:gd name="connsiteX3" fmla="*/ 0 w 320570"/>
              <a:gd name="connsiteY3" fmla="*/ 692149 h 692149"/>
              <a:gd name="connsiteX4" fmla="*/ 9525 w 320570"/>
              <a:gd name="connsiteY4" fmla="*/ 0 h 692149"/>
              <a:gd name="connsiteX0" fmla="*/ 80962 w 392007"/>
              <a:gd name="connsiteY0" fmla="*/ 0 h 696912"/>
              <a:gd name="connsiteX1" fmla="*/ 392007 w 392007"/>
              <a:gd name="connsiteY1" fmla="*/ 26194 h 696912"/>
              <a:gd name="connsiteX2" fmla="*/ 301520 w 392007"/>
              <a:gd name="connsiteY2" fmla="*/ 692149 h 696912"/>
              <a:gd name="connsiteX3" fmla="*/ 0 w 392007"/>
              <a:gd name="connsiteY3" fmla="*/ 696912 h 696912"/>
              <a:gd name="connsiteX4" fmla="*/ 80962 w 392007"/>
              <a:gd name="connsiteY4" fmla="*/ 0 h 696912"/>
              <a:gd name="connsiteX0" fmla="*/ 80962 w 392007"/>
              <a:gd name="connsiteY0" fmla="*/ 0 h 715962"/>
              <a:gd name="connsiteX1" fmla="*/ 392007 w 392007"/>
              <a:gd name="connsiteY1" fmla="*/ 26194 h 715962"/>
              <a:gd name="connsiteX2" fmla="*/ 289614 w 392007"/>
              <a:gd name="connsiteY2" fmla="*/ 715962 h 715962"/>
              <a:gd name="connsiteX3" fmla="*/ 0 w 392007"/>
              <a:gd name="connsiteY3" fmla="*/ 696912 h 715962"/>
              <a:gd name="connsiteX4" fmla="*/ 80962 w 392007"/>
              <a:gd name="connsiteY4" fmla="*/ 0 h 715962"/>
              <a:gd name="connsiteX0" fmla="*/ 88105 w 392007"/>
              <a:gd name="connsiteY0" fmla="*/ 0 h 711200"/>
              <a:gd name="connsiteX1" fmla="*/ 392007 w 392007"/>
              <a:gd name="connsiteY1" fmla="*/ 21432 h 711200"/>
              <a:gd name="connsiteX2" fmla="*/ 289614 w 392007"/>
              <a:gd name="connsiteY2" fmla="*/ 711200 h 711200"/>
              <a:gd name="connsiteX3" fmla="*/ 0 w 392007"/>
              <a:gd name="connsiteY3" fmla="*/ 692150 h 711200"/>
              <a:gd name="connsiteX4" fmla="*/ 88105 w 392007"/>
              <a:gd name="connsiteY4" fmla="*/ 0 h 711200"/>
              <a:gd name="connsiteX0" fmla="*/ 88105 w 384863"/>
              <a:gd name="connsiteY0" fmla="*/ 0 h 711200"/>
              <a:gd name="connsiteX1" fmla="*/ 384863 w 384863"/>
              <a:gd name="connsiteY1" fmla="*/ 9526 h 711200"/>
              <a:gd name="connsiteX2" fmla="*/ 289614 w 384863"/>
              <a:gd name="connsiteY2" fmla="*/ 711200 h 711200"/>
              <a:gd name="connsiteX3" fmla="*/ 0 w 384863"/>
              <a:gd name="connsiteY3" fmla="*/ 692150 h 711200"/>
              <a:gd name="connsiteX4" fmla="*/ 88105 w 384863"/>
              <a:gd name="connsiteY4" fmla="*/ 0 h 711200"/>
              <a:gd name="connsiteX0" fmla="*/ 88105 w 384863"/>
              <a:gd name="connsiteY0" fmla="*/ 0 h 708819"/>
              <a:gd name="connsiteX1" fmla="*/ 384863 w 384863"/>
              <a:gd name="connsiteY1" fmla="*/ 9526 h 708819"/>
              <a:gd name="connsiteX2" fmla="*/ 299139 w 384863"/>
              <a:gd name="connsiteY2" fmla="*/ 708819 h 708819"/>
              <a:gd name="connsiteX3" fmla="*/ 0 w 384863"/>
              <a:gd name="connsiteY3" fmla="*/ 692150 h 708819"/>
              <a:gd name="connsiteX4" fmla="*/ 88105 w 384863"/>
              <a:gd name="connsiteY4" fmla="*/ 0 h 70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863" h="708819">
                <a:moveTo>
                  <a:pt x="88105" y="0"/>
                </a:moveTo>
                <a:lnTo>
                  <a:pt x="384863" y="9526"/>
                </a:lnTo>
                <a:lnTo>
                  <a:pt x="299139" y="708819"/>
                </a:lnTo>
                <a:lnTo>
                  <a:pt x="0" y="692150"/>
                </a:lnTo>
                <a:lnTo>
                  <a:pt x="88105" y="0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7" name="Freeform 25"/>
          <p:cNvSpPr/>
          <p:nvPr/>
        </p:nvSpPr>
        <p:spPr>
          <a:xfrm>
            <a:off x="5813227" y="2982892"/>
            <a:ext cx="541139" cy="526851"/>
          </a:xfrm>
          <a:custGeom>
            <a:avLst/>
            <a:gdLst>
              <a:gd name="connsiteX0" fmla="*/ 97631 w 721519"/>
              <a:gd name="connsiteY0" fmla="*/ 0 h 702468"/>
              <a:gd name="connsiteX1" fmla="*/ 0 w 721519"/>
              <a:gd name="connsiteY1" fmla="*/ 600075 h 702468"/>
              <a:gd name="connsiteX2" fmla="*/ 216694 w 721519"/>
              <a:gd name="connsiteY2" fmla="*/ 631031 h 702468"/>
              <a:gd name="connsiteX3" fmla="*/ 250031 w 721519"/>
              <a:gd name="connsiteY3" fmla="*/ 447675 h 702468"/>
              <a:gd name="connsiteX4" fmla="*/ 623887 w 721519"/>
              <a:gd name="connsiteY4" fmla="*/ 702468 h 702468"/>
              <a:gd name="connsiteX5" fmla="*/ 721519 w 721519"/>
              <a:gd name="connsiteY5" fmla="*/ 123825 h 702468"/>
              <a:gd name="connsiteX6" fmla="*/ 507206 w 721519"/>
              <a:gd name="connsiteY6" fmla="*/ 76200 h 702468"/>
              <a:gd name="connsiteX7" fmla="*/ 459581 w 721519"/>
              <a:gd name="connsiteY7" fmla="*/ 319087 h 702468"/>
              <a:gd name="connsiteX8" fmla="*/ 97631 w 721519"/>
              <a:gd name="connsiteY8" fmla="*/ 0 h 70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1519" h="702468">
                <a:moveTo>
                  <a:pt x="97631" y="0"/>
                </a:moveTo>
                <a:lnTo>
                  <a:pt x="0" y="600075"/>
                </a:lnTo>
                <a:lnTo>
                  <a:pt x="216694" y="631031"/>
                </a:lnTo>
                <a:lnTo>
                  <a:pt x="250031" y="447675"/>
                </a:lnTo>
                <a:lnTo>
                  <a:pt x="623887" y="702468"/>
                </a:lnTo>
                <a:lnTo>
                  <a:pt x="721519" y="123825"/>
                </a:lnTo>
                <a:lnTo>
                  <a:pt x="507206" y="76200"/>
                </a:lnTo>
                <a:lnTo>
                  <a:pt x="459581" y="319087"/>
                </a:lnTo>
                <a:lnTo>
                  <a:pt x="97631" y="0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8" name="Freeform 26"/>
          <p:cNvSpPr/>
          <p:nvPr/>
        </p:nvSpPr>
        <p:spPr>
          <a:xfrm>
            <a:off x="6417469" y="2988845"/>
            <a:ext cx="416719" cy="531019"/>
          </a:xfrm>
          <a:custGeom>
            <a:avLst/>
            <a:gdLst>
              <a:gd name="connsiteX0" fmla="*/ 0 w 555625"/>
              <a:gd name="connsiteY0" fmla="*/ 79375 h 708025"/>
              <a:gd name="connsiteX1" fmla="*/ 28575 w 555625"/>
              <a:gd name="connsiteY1" fmla="*/ 247650 h 708025"/>
              <a:gd name="connsiteX2" fmla="*/ 206375 w 555625"/>
              <a:gd name="connsiteY2" fmla="*/ 225425 h 708025"/>
              <a:gd name="connsiteX3" fmla="*/ 285750 w 555625"/>
              <a:gd name="connsiteY3" fmla="*/ 708025 h 708025"/>
              <a:gd name="connsiteX4" fmla="*/ 447675 w 555625"/>
              <a:gd name="connsiteY4" fmla="*/ 679450 h 708025"/>
              <a:gd name="connsiteX5" fmla="*/ 377825 w 555625"/>
              <a:gd name="connsiteY5" fmla="*/ 200025 h 708025"/>
              <a:gd name="connsiteX6" fmla="*/ 555625 w 555625"/>
              <a:gd name="connsiteY6" fmla="*/ 168275 h 708025"/>
              <a:gd name="connsiteX7" fmla="*/ 527050 w 555625"/>
              <a:gd name="connsiteY7" fmla="*/ 0 h 708025"/>
              <a:gd name="connsiteX8" fmla="*/ 0 w 555625"/>
              <a:gd name="connsiteY8" fmla="*/ 79375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625" h="708025">
                <a:moveTo>
                  <a:pt x="0" y="79375"/>
                </a:moveTo>
                <a:lnTo>
                  <a:pt x="28575" y="247650"/>
                </a:lnTo>
                <a:lnTo>
                  <a:pt x="206375" y="225425"/>
                </a:lnTo>
                <a:lnTo>
                  <a:pt x="285750" y="708025"/>
                </a:lnTo>
                <a:lnTo>
                  <a:pt x="447675" y="679450"/>
                </a:lnTo>
                <a:lnTo>
                  <a:pt x="377825" y="200025"/>
                </a:lnTo>
                <a:lnTo>
                  <a:pt x="555625" y="168275"/>
                </a:lnTo>
                <a:lnTo>
                  <a:pt x="527050" y="0"/>
                </a:lnTo>
                <a:lnTo>
                  <a:pt x="0" y="79375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72287" y="3388895"/>
            <a:ext cx="123825" cy="123825"/>
          </a:xfrm>
          <a:prstGeom prst="ellipse">
            <a:avLst/>
          </a:pr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20" name="Freeform 28"/>
          <p:cNvSpPr/>
          <p:nvPr/>
        </p:nvSpPr>
        <p:spPr>
          <a:xfrm>
            <a:off x="6912769" y="2986465"/>
            <a:ext cx="550069" cy="526256"/>
          </a:xfrm>
          <a:custGeom>
            <a:avLst/>
            <a:gdLst>
              <a:gd name="connsiteX0" fmla="*/ 0 w 733425"/>
              <a:gd name="connsiteY0" fmla="*/ 146050 h 701675"/>
              <a:gd name="connsiteX1" fmla="*/ 438150 w 733425"/>
              <a:gd name="connsiteY1" fmla="*/ 701675 h 701675"/>
              <a:gd name="connsiteX2" fmla="*/ 733425 w 733425"/>
              <a:gd name="connsiteY2" fmla="*/ 57150 h 701675"/>
              <a:gd name="connsiteX3" fmla="*/ 552450 w 733425"/>
              <a:gd name="connsiteY3" fmla="*/ 0 h 701675"/>
              <a:gd name="connsiteX4" fmla="*/ 400050 w 733425"/>
              <a:gd name="connsiteY4" fmla="*/ 361950 h 701675"/>
              <a:gd name="connsiteX5" fmla="*/ 177800 w 733425"/>
              <a:gd name="connsiteY5" fmla="*/ 38100 h 701675"/>
              <a:gd name="connsiteX6" fmla="*/ 0 w 733425"/>
              <a:gd name="connsiteY6" fmla="*/ 146050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425" h="701675">
                <a:moveTo>
                  <a:pt x="0" y="146050"/>
                </a:moveTo>
                <a:lnTo>
                  <a:pt x="438150" y="701675"/>
                </a:lnTo>
                <a:lnTo>
                  <a:pt x="733425" y="57150"/>
                </a:lnTo>
                <a:lnTo>
                  <a:pt x="552450" y="0"/>
                </a:lnTo>
                <a:lnTo>
                  <a:pt x="400050" y="361950"/>
                </a:lnTo>
                <a:lnTo>
                  <a:pt x="177800" y="38100"/>
                </a:lnTo>
                <a:lnTo>
                  <a:pt x="0" y="146050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21" name="Freeform 29"/>
          <p:cNvSpPr/>
          <p:nvPr/>
        </p:nvSpPr>
        <p:spPr>
          <a:xfrm rot="20799477">
            <a:off x="7514291" y="2983130"/>
            <a:ext cx="543200" cy="526851"/>
          </a:xfrm>
          <a:custGeom>
            <a:avLst/>
            <a:gdLst>
              <a:gd name="connsiteX0" fmla="*/ 97631 w 721519"/>
              <a:gd name="connsiteY0" fmla="*/ 0 h 702468"/>
              <a:gd name="connsiteX1" fmla="*/ 0 w 721519"/>
              <a:gd name="connsiteY1" fmla="*/ 600075 h 702468"/>
              <a:gd name="connsiteX2" fmla="*/ 216694 w 721519"/>
              <a:gd name="connsiteY2" fmla="*/ 631031 h 702468"/>
              <a:gd name="connsiteX3" fmla="*/ 250031 w 721519"/>
              <a:gd name="connsiteY3" fmla="*/ 447675 h 702468"/>
              <a:gd name="connsiteX4" fmla="*/ 623887 w 721519"/>
              <a:gd name="connsiteY4" fmla="*/ 702468 h 702468"/>
              <a:gd name="connsiteX5" fmla="*/ 721519 w 721519"/>
              <a:gd name="connsiteY5" fmla="*/ 123825 h 702468"/>
              <a:gd name="connsiteX6" fmla="*/ 507206 w 721519"/>
              <a:gd name="connsiteY6" fmla="*/ 76200 h 702468"/>
              <a:gd name="connsiteX7" fmla="*/ 459581 w 721519"/>
              <a:gd name="connsiteY7" fmla="*/ 319087 h 702468"/>
              <a:gd name="connsiteX8" fmla="*/ 97631 w 721519"/>
              <a:gd name="connsiteY8" fmla="*/ 0 h 702468"/>
              <a:gd name="connsiteX0" fmla="*/ 97631 w 721519"/>
              <a:gd name="connsiteY0" fmla="*/ 0 h 702468"/>
              <a:gd name="connsiteX1" fmla="*/ 0 w 721519"/>
              <a:gd name="connsiteY1" fmla="*/ 600075 h 702468"/>
              <a:gd name="connsiteX2" fmla="*/ 207388 w 721519"/>
              <a:gd name="connsiteY2" fmla="*/ 653460 h 702468"/>
              <a:gd name="connsiteX3" fmla="*/ 250031 w 721519"/>
              <a:gd name="connsiteY3" fmla="*/ 447675 h 702468"/>
              <a:gd name="connsiteX4" fmla="*/ 623887 w 721519"/>
              <a:gd name="connsiteY4" fmla="*/ 702468 h 702468"/>
              <a:gd name="connsiteX5" fmla="*/ 721519 w 721519"/>
              <a:gd name="connsiteY5" fmla="*/ 123825 h 702468"/>
              <a:gd name="connsiteX6" fmla="*/ 507206 w 721519"/>
              <a:gd name="connsiteY6" fmla="*/ 76200 h 702468"/>
              <a:gd name="connsiteX7" fmla="*/ 459581 w 721519"/>
              <a:gd name="connsiteY7" fmla="*/ 319087 h 702468"/>
              <a:gd name="connsiteX8" fmla="*/ 97631 w 721519"/>
              <a:gd name="connsiteY8" fmla="*/ 0 h 702468"/>
              <a:gd name="connsiteX0" fmla="*/ 97631 w 721519"/>
              <a:gd name="connsiteY0" fmla="*/ 0 h 702468"/>
              <a:gd name="connsiteX1" fmla="*/ 0 w 721519"/>
              <a:gd name="connsiteY1" fmla="*/ 600075 h 702468"/>
              <a:gd name="connsiteX2" fmla="*/ 207388 w 721519"/>
              <a:gd name="connsiteY2" fmla="*/ 653460 h 702468"/>
              <a:gd name="connsiteX3" fmla="*/ 250031 w 721519"/>
              <a:gd name="connsiteY3" fmla="*/ 447675 h 702468"/>
              <a:gd name="connsiteX4" fmla="*/ 623887 w 721519"/>
              <a:gd name="connsiteY4" fmla="*/ 702468 h 702468"/>
              <a:gd name="connsiteX5" fmla="*/ 721519 w 721519"/>
              <a:gd name="connsiteY5" fmla="*/ 123825 h 702468"/>
              <a:gd name="connsiteX6" fmla="*/ 498790 w 721519"/>
              <a:gd name="connsiteY6" fmla="*/ 69675 h 702468"/>
              <a:gd name="connsiteX7" fmla="*/ 459581 w 721519"/>
              <a:gd name="connsiteY7" fmla="*/ 319087 h 702468"/>
              <a:gd name="connsiteX8" fmla="*/ 97631 w 721519"/>
              <a:gd name="connsiteY8" fmla="*/ 0 h 702468"/>
              <a:gd name="connsiteX0" fmla="*/ 100379 w 724267"/>
              <a:gd name="connsiteY0" fmla="*/ 0 h 702468"/>
              <a:gd name="connsiteX1" fmla="*/ 0 w 724267"/>
              <a:gd name="connsiteY1" fmla="*/ 611660 h 702468"/>
              <a:gd name="connsiteX2" fmla="*/ 210136 w 724267"/>
              <a:gd name="connsiteY2" fmla="*/ 653460 h 702468"/>
              <a:gd name="connsiteX3" fmla="*/ 252779 w 724267"/>
              <a:gd name="connsiteY3" fmla="*/ 447675 h 702468"/>
              <a:gd name="connsiteX4" fmla="*/ 626635 w 724267"/>
              <a:gd name="connsiteY4" fmla="*/ 702468 h 702468"/>
              <a:gd name="connsiteX5" fmla="*/ 724267 w 724267"/>
              <a:gd name="connsiteY5" fmla="*/ 123825 h 702468"/>
              <a:gd name="connsiteX6" fmla="*/ 501538 w 724267"/>
              <a:gd name="connsiteY6" fmla="*/ 69675 h 702468"/>
              <a:gd name="connsiteX7" fmla="*/ 462329 w 724267"/>
              <a:gd name="connsiteY7" fmla="*/ 319087 h 702468"/>
              <a:gd name="connsiteX8" fmla="*/ 100379 w 724267"/>
              <a:gd name="connsiteY8" fmla="*/ 0 h 702468"/>
              <a:gd name="connsiteX0" fmla="*/ 100379 w 724267"/>
              <a:gd name="connsiteY0" fmla="*/ 0 h 702468"/>
              <a:gd name="connsiteX1" fmla="*/ 0 w 724267"/>
              <a:gd name="connsiteY1" fmla="*/ 611660 h 702468"/>
              <a:gd name="connsiteX2" fmla="*/ 210136 w 724267"/>
              <a:gd name="connsiteY2" fmla="*/ 653460 h 702468"/>
              <a:gd name="connsiteX3" fmla="*/ 252779 w 724267"/>
              <a:gd name="connsiteY3" fmla="*/ 447675 h 702468"/>
              <a:gd name="connsiteX4" fmla="*/ 626635 w 724267"/>
              <a:gd name="connsiteY4" fmla="*/ 702468 h 702468"/>
              <a:gd name="connsiteX5" fmla="*/ 724267 w 724267"/>
              <a:gd name="connsiteY5" fmla="*/ 123825 h 702468"/>
              <a:gd name="connsiteX6" fmla="*/ 506053 w 724267"/>
              <a:gd name="connsiteY6" fmla="*/ 60957 h 702468"/>
              <a:gd name="connsiteX7" fmla="*/ 462329 w 724267"/>
              <a:gd name="connsiteY7" fmla="*/ 319087 h 702468"/>
              <a:gd name="connsiteX8" fmla="*/ 100379 w 724267"/>
              <a:gd name="connsiteY8" fmla="*/ 0 h 70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67" h="702468">
                <a:moveTo>
                  <a:pt x="100379" y="0"/>
                </a:moveTo>
                <a:lnTo>
                  <a:pt x="0" y="611660"/>
                </a:lnTo>
                <a:lnTo>
                  <a:pt x="210136" y="653460"/>
                </a:lnTo>
                <a:lnTo>
                  <a:pt x="252779" y="447675"/>
                </a:lnTo>
                <a:lnTo>
                  <a:pt x="626635" y="702468"/>
                </a:lnTo>
                <a:lnTo>
                  <a:pt x="724267" y="123825"/>
                </a:lnTo>
                <a:lnTo>
                  <a:pt x="506053" y="60957"/>
                </a:lnTo>
                <a:lnTo>
                  <a:pt x="462329" y="319087"/>
                </a:lnTo>
                <a:lnTo>
                  <a:pt x="100379" y="0"/>
                </a:lnTo>
                <a:close/>
              </a:path>
            </a:pathLst>
          </a:custGeom>
          <a:solidFill>
            <a:srgbClr val="FFC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492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0691" y="3703219"/>
            <a:ext cx="5034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E6FB1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Nâng tầm ý tưởng – Gia tăng giá trị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543402"/>
            <a:ext cx="1377932" cy="314598"/>
          </a:xfrm>
          <a:prstGeom prst="rect">
            <a:avLst/>
          </a:prstGeom>
          <a:solidFill>
            <a:srgbClr val="490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powerpoint.vn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76977" y="6543402"/>
            <a:ext cx="2436782" cy="314598"/>
          </a:xfrm>
          <a:prstGeom prst="rect">
            <a:avLst/>
          </a:prstGeom>
          <a:solidFill>
            <a:srgbClr val="BD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ym typeface="Wingdings 2" panose="05020102010507070707" pitchFamily="18" charset="2"/>
              </a:rPr>
              <a:t>facebook.com/powerpoint.vn</a:t>
            </a:r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6209989" y="6543402"/>
            <a:ext cx="1685521" cy="314598"/>
          </a:xfrm>
          <a:prstGeom prst="rect">
            <a:avLst/>
          </a:prstGeom>
          <a:solidFill>
            <a:srgbClr val="C09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ym typeface="Wingdings 2" panose="05020102010507070707" pitchFamily="18" charset="2"/>
              </a:rPr>
              <a:t>slideviet@gmail.com</a:t>
            </a:r>
            <a:endParaRPr lang="en-US" sz="1200"/>
          </a:p>
        </p:txBody>
      </p:sp>
      <p:sp>
        <p:nvSpPr>
          <p:cNvPr id="25" name="Rectangle 24"/>
          <p:cNvSpPr/>
          <p:nvPr/>
        </p:nvSpPr>
        <p:spPr>
          <a:xfrm>
            <a:off x="7883942" y="6543402"/>
            <a:ext cx="1273505" cy="314598"/>
          </a:xfrm>
          <a:prstGeom prst="rect">
            <a:avLst/>
          </a:prstGeom>
          <a:solidFill>
            <a:srgbClr val="8A9B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ym typeface="Wingdings 2" panose="05020102010507070707" pitchFamily="18" charset="2"/>
              </a:rPr>
              <a:t>098.888.1313</a:t>
            </a:r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3813758" y="6543402"/>
            <a:ext cx="2403000" cy="314598"/>
          </a:xfrm>
          <a:prstGeom prst="rect">
            <a:avLst/>
          </a:prstGeom>
          <a:solidFill>
            <a:srgbClr val="E97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ym typeface="Wingdings 2" panose="05020102010507070707" pitchFamily="18" charset="2"/>
              </a:rPr>
              <a:t>youtube.com/user/slideviet</a:t>
            </a:r>
            <a:endParaRPr lang="en-US" sz="1200"/>
          </a:p>
        </p:txBody>
      </p:sp>
      <p:pic>
        <p:nvPicPr>
          <p:cNvPr id="29" name="POWERPONT NEW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9769" y="1464990"/>
            <a:ext cx="291239" cy="291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30740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4000" fill="hold" grpId="1" nodeType="withEffect" p14:presetBounceEnd="7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4000" fill="hold" grpId="1" nodeType="withEffect" p14:presetBounceEnd="79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4000" fill="hold" grpId="1" nodeType="withEffect" p14:presetBounceEnd="79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1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4000" fill="hold" grpId="1" nodeType="withEffect" p14:presetBounceEnd="7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24" dur="2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4000" fill="hold" grpId="1" nodeType="withEffect" p14:presetBounceEnd="79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29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4000" fill="hold" grpId="1" nodeType="withEffect" p14:presetBounceEnd="7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34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ccel="54000" fill="hold" grpId="1" nodeType="withEffect" p14:presetBounceEnd="79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4000" fill="hold" grpId="1" nodeType="withEffect" p14:presetBounceEnd="79000">
                                      <p:stCondLst>
                                        <p:cond delay="7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44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accel="54000" fill="hold" grpId="1" nodeType="withEffect" p14:presetBounceEnd="79000">
                                      <p:stCondLst>
                                        <p:cond delay="8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49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4000" fill="hold" grpId="1" nodeType="withEffect" p14:presetBounceEnd="79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54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4000" fill="hold" grpId="1" nodeType="withEffect" p14:presetBounceEnd="7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59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accel="54000" fill="hold" grpId="1" nodeType="withEffect" p14:presetBounceEnd="79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64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ccel="54000" fill="hold" grpId="1" nodeType="withEffect" p14:presetBounceEnd="79000">
                                      <p:stCondLst>
                                        <p:cond delay="120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4000" fill="hold" grpId="1" nodeType="withEffect" p14:presetBounceEnd="79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74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ccel="54000" fill="hold" grpId="1" nodeType="withEffect" p14:presetBounceEnd="79000">
                                      <p:stCondLst>
                                        <p:cond delay="35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79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accel="54000" fill="hold" grpId="1" nodeType="withEffect" p14:presetBounceEnd="79000">
                                      <p:stCondLst>
                                        <p:cond delay="45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84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4000" fill="hold" grpId="1" nodeType="withEffect" p14:presetBounceEnd="79000">
                                      <p:stCondLst>
                                        <p:cond delay="55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89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ccel="54000" fill="hold" grpId="1" nodeType="withEffect" p14:presetBounceEnd="79000">
                                      <p:stCondLst>
                                        <p:cond delay="650"/>
                                      </p:stCondLst>
                                      <p:childTnLst>
                                        <p:animScale p14:bounceEnd="79000">
                                          <p:cBhvr>
                                            <p:cTn id="94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ccel="54000" fill="hold" grpId="1" nodeType="withEffect" p14:presetBounceEnd="79000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animScale p14:bounceEnd="79000">
                                          <p:cBhvr>
                                            <p:cTn id="9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 p14:presetBounceEnd="6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6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 p14:presetBounceEnd="6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349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" grpId="0"/>
          <p:bldP spid="3" grpId="1"/>
          <p:bldP spid="22" grpId="0" animBg="1"/>
          <p:bldP spid="23" grpId="0" animBg="1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4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4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4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4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4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4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ccel="54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4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accel="54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4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4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accel="54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ccel="54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4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ccel="54000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accel="54000" fill="hold" grpId="1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4000" fill="hold" grpId="1" nodeType="withEffect">
                                      <p:stCondLst>
                                        <p:cond delay="55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ccel="54000" fill="hold" grpId="1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ccel="54000" fill="hold" grpId="1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animScale>
                                          <p:cBhvr>
                                            <p:cTn id="9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3634" y="8971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349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" grpId="0"/>
          <p:bldP spid="3" grpId="1"/>
          <p:bldP spid="22" grpId="0" animBg="1"/>
          <p:bldP spid="23" grpId="0" animBg="1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c non insert">
            <a:hlinkClick r:id="" action="ppaction://media"/>
            <a:extLst>
              <a:ext uri="{FF2B5EF4-FFF2-40B4-BE49-F238E27FC236}">
                <a16:creationId xmlns:a16="http://schemas.microsoft.com/office/drawing/2014/main" id="{F657A228-795F-44D8-A301-5ED234A06A9C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8D7BE-17C5-4EE3-AE44-CCE9ACB089C0}"/>
              </a:ext>
            </a:extLst>
          </p:cNvPr>
          <p:cNvSpPr txBox="1"/>
          <p:nvPr/>
        </p:nvSpPr>
        <p:spPr>
          <a:xfrm>
            <a:off x="4267201" y="2596475"/>
            <a:ext cx="97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12700">
                  <a:noFill/>
                </a:ln>
                <a:solidFill>
                  <a:srgbClr val="FFFF00"/>
                </a:solidFill>
                <a:latin typeface="iCielBC Cartel Deux Alt" pitchFamily="50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6851A-CBE3-4B2A-9F7E-CBE8D32172F2}"/>
              </a:ext>
            </a:extLst>
          </p:cNvPr>
          <p:cNvSpPr txBox="1"/>
          <p:nvPr/>
        </p:nvSpPr>
        <p:spPr>
          <a:xfrm>
            <a:off x="204718" y="5281684"/>
            <a:ext cx="7314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Giới thiệu: Ô chữ gồm 5 chữ cái, là tên của thủ đô n</a:t>
            </a:r>
            <a:r>
              <a:rPr lang="vi-VN" sz="2000">
                <a:solidFill>
                  <a:srgbClr val="FFFF00"/>
                </a:solidFill>
              </a:rPr>
              <a:t>ư</a:t>
            </a:r>
            <a:r>
              <a:rPr lang="en-US" sz="2000">
                <a:solidFill>
                  <a:srgbClr val="FFFF00"/>
                </a:solidFill>
              </a:rPr>
              <a:t>ớc áo. </a:t>
            </a:r>
          </a:p>
        </p:txBody>
      </p:sp>
    </p:spTree>
    <p:extLst>
      <p:ext uri="{BB962C8B-B14F-4D97-AF65-F5344CB8AC3E}">
        <p14:creationId xmlns:p14="http://schemas.microsoft.com/office/powerpoint/2010/main" val="11817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>
            <a:hlinkClick r:id="" action="ppaction://media"/>
            <a:extLst>
              <a:ext uri="{FF2B5EF4-FFF2-40B4-BE49-F238E27FC236}">
                <a16:creationId xmlns:a16="http://schemas.microsoft.com/office/drawing/2014/main" id="{9001DB8A-2AC6-42A7-9871-AB17FC46C7B5}"/>
              </a:ext>
            </a:extLst>
          </p:cNvPr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1B995EC-94BA-455D-AEB7-67B8117406BE}"/>
              </a:ext>
            </a:extLst>
          </p:cNvPr>
          <p:cNvSpPr/>
          <p:nvPr/>
        </p:nvSpPr>
        <p:spPr>
          <a:xfrm>
            <a:off x="2" y="-23342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8593F-1B79-4546-A97B-0DC08328B99B}"/>
              </a:ext>
            </a:extLst>
          </p:cNvPr>
          <p:cNvGrpSpPr/>
          <p:nvPr/>
        </p:nvGrpSpPr>
        <p:grpSpPr>
          <a:xfrm>
            <a:off x="1257300" y="139849"/>
            <a:ext cx="6629400" cy="6603853"/>
            <a:chOff x="1918996" y="353129"/>
            <a:chExt cx="6096000" cy="60725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1D46FE-6ECD-41CF-BE01-47CE03D34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" b="-1"/>
            <a:stretch/>
          </p:blipFill>
          <p:spPr>
            <a:xfrm>
              <a:off x="1918996" y="353129"/>
              <a:ext cx="6096000" cy="6072507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E26A79-EA18-451F-B829-F4BE5F2AE203}"/>
                </a:ext>
              </a:extLst>
            </p:cNvPr>
            <p:cNvSpPr txBox="1"/>
            <p:nvPr/>
          </p:nvSpPr>
          <p:spPr>
            <a:xfrm rot="848429">
              <a:off x="5273169" y="631434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9DF58A-1F69-48B6-BD78-ED45FCEDA719}"/>
                </a:ext>
              </a:extLst>
            </p:cNvPr>
            <p:cNvSpPr txBox="1"/>
            <p:nvPr/>
          </p:nvSpPr>
          <p:spPr>
            <a:xfrm rot="1895398">
              <a:off x="5801733" y="83616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8328D5-F341-4BC0-8DF6-60BE96DA2D86}"/>
                </a:ext>
              </a:extLst>
            </p:cNvPr>
            <p:cNvSpPr txBox="1"/>
            <p:nvPr/>
          </p:nvSpPr>
          <p:spPr>
            <a:xfrm rot="3668299">
              <a:off x="6612574" y="1674621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7539E3-2515-4CB4-8D0C-71F22B66C09B}"/>
                </a:ext>
              </a:extLst>
            </p:cNvPr>
            <p:cNvSpPr txBox="1"/>
            <p:nvPr/>
          </p:nvSpPr>
          <p:spPr>
            <a:xfrm rot="4527649">
              <a:off x="6859374" y="222045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CBF186-0249-46D1-B672-C68A4CF7087F}"/>
                </a:ext>
              </a:extLst>
            </p:cNvPr>
            <p:cNvSpPr txBox="1"/>
            <p:nvPr/>
          </p:nvSpPr>
          <p:spPr>
            <a:xfrm>
              <a:off x="4712937" y="48395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F76B8E-A6C1-4CEA-9B9D-574ECB0D2C55}"/>
                </a:ext>
              </a:extLst>
            </p:cNvPr>
            <p:cNvSpPr txBox="1"/>
            <p:nvPr/>
          </p:nvSpPr>
          <p:spPr>
            <a:xfrm rot="19800000">
              <a:off x="3626962" y="784581"/>
              <a:ext cx="489406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483739-25CD-4C07-AB94-3A7FD3A7C247}"/>
                </a:ext>
              </a:extLst>
            </p:cNvPr>
            <p:cNvSpPr txBox="1"/>
            <p:nvPr/>
          </p:nvSpPr>
          <p:spPr>
            <a:xfrm rot="18891506">
              <a:off x="3130906" y="118839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</a:t>
              </a: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46B3F9-0230-4AF7-A785-AD51C6963698}"/>
                </a:ext>
              </a:extLst>
            </p:cNvPr>
            <p:cNvSpPr txBox="1"/>
            <p:nvPr/>
          </p:nvSpPr>
          <p:spPr>
            <a:xfrm rot="1886544">
              <a:off x="2333525" y="2249096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điểm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82896A-93BA-4F57-99A2-175821E649E0}"/>
                </a:ext>
              </a:extLst>
            </p:cNvPr>
            <p:cNvSpPr txBox="1"/>
            <p:nvPr/>
          </p:nvSpPr>
          <p:spPr>
            <a:xfrm rot="16974449">
              <a:off x="2518773" y="2193769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B57B45-6E52-4B8A-8410-7F51D93F164E}"/>
                </a:ext>
              </a:extLst>
            </p:cNvPr>
            <p:cNvSpPr txBox="1"/>
            <p:nvPr/>
          </p:nvSpPr>
          <p:spPr>
            <a:xfrm rot="16200000">
              <a:off x="2426919" y="2773236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AA3B41-89FF-4438-8352-3B7F2FA9E76A}"/>
                </a:ext>
              </a:extLst>
            </p:cNvPr>
            <p:cNvSpPr txBox="1"/>
            <p:nvPr/>
          </p:nvSpPr>
          <p:spPr>
            <a:xfrm rot="5400000">
              <a:off x="6950156" y="2781069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4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9A2238-EDB1-4A1C-AE32-FC1F028E4128}"/>
                </a:ext>
              </a:extLst>
            </p:cNvPr>
            <p:cNvSpPr txBox="1"/>
            <p:nvPr/>
          </p:nvSpPr>
          <p:spPr>
            <a:xfrm rot="20751571" flipV="1">
              <a:off x="5318018" y="4972264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5719D0-814E-4FCC-BE82-A353E5B6E507}"/>
                </a:ext>
              </a:extLst>
            </p:cNvPr>
            <p:cNvSpPr txBox="1"/>
            <p:nvPr/>
          </p:nvSpPr>
          <p:spPr>
            <a:xfrm rot="18910803" flipV="1">
              <a:off x="6244704" y="4358668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562735-85EE-4307-BA46-DAE57B4BFDB5}"/>
                </a:ext>
              </a:extLst>
            </p:cNvPr>
            <p:cNvSpPr txBox="1"/>
            <p:nvPr/>
          </p:nvSpPr>
          <p:spPr>
            <a:xfrm rot="18067003" flipV="1">
              <a:off x="6633642" y="3917396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5CE3BE-45E6-4606-9985-1B4B543B2ADC}"/>
                </a:ext>
              </a:extLst>
            </p:cNvPr>
            <p:cNvSpPr txBox="1"/>
            <p:nvPr/>
          </p:nvSpPr>
          <p:spPr>
            <a:xfrm flipV="1">
              <a:off x="4688873" y="4975985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0CC9AC-3AD9-451C-AE77-EAF3DDE2520A}"/>
                </a:ext>
              </a:extLst>
            </p:cNvPr>
            <p:cNvSpPr txBox="1"/>
            <p:nvPr/>
          </p:nvSpPr>
          <p:spPr>
            <a:xfrm rot="980006" flipV="1">
              <a:off x="4130064" y="4935186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6CF2B3-921F-4C0E-BE97-FFA66F4F763B}"/>
                </a:ext>
              </a:extLst>
            </p:cNvPr>
            <p:cNvSpPr txBox="1"/>
            <p:nvPr/>
          </p:nvSpPr>
          <p:spPr>
            <a:xfrm rot="1823155" flipV="1">
              <a:off x="3586263" y="4690738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18C155-0F24-48AD-8080-93B48ECD5616}"/>
                </a:ext>
              </a:extLst>
            </p:cNvPr>
            <p:cNvSpPr txBox="1"/>
            <p:nvPr/>
          </p:nvSpPr>
          <p:spPr>
            <a:xfrm rot="3694393" flipV="1">
              <a:off x="2741688" y="3891924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4CB48B-9D7A-4819-8F17-FA32B8961E94}"/>
                </a:ext>
              </a:extLst>
            </p:cNvPr>
            <p:cNvSpPr txBox="1"/>
            <p:nvPr/>
          </p:nvSpPr>
          <p:spPr>
            <a:xfrm rot="4625551" flipV="1">
              <a:off x="2538444" y="3378577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700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358AD-4740-44F4-AD39-1D8B3CC4C49C}"/>
                </a:ext>
              </a:extLst>
            </p:cNvPr>
            <p:cNvSpPr txBox="1"/>
            <p:nvPr/>
          </p:nvSpPr>
          <p:spPr>
            <a:xfrm rot="8193340">
              <a:off x="5412626" y="1858645"/>
              <a:ext cx="1874077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May mắn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BB58F9-9912-4EE8-A9C7-4D6BC31CAB05}"/>
                </a:ext>
              </a:extLst>
            </p:cNvPr>
            <p:cNvSpPr txBox="1"/>
            <p:nvPr/>
          </p:nvSpPr>
          <p:spPr>
            <a:xfrm rot="4526457">
              <a:off x="3520526" y="13231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CHIA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5C7B21-1FA0-4CBF-A3A2-12D078F8748B}"/>
                </a:ext>
              </a:extLst>
            </p:cNvPr>
            <p:cNvSpPr txBox="1"/>
            <p:nvPr/>
          </p:nvSpPr>
          <p:spPr>
            <a:xfrm rot="14449452">
              <a:off x="4978176" y="48910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LƯỢT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F6A566-7728-4EAC-B82E-27C7FFBDE8FC}"/>
                </a:ext>
              </a:extLst>
            </p:cNvPr>
            <p:cNvSpPr txBox="1"/>
            <p:nvPr/>
          </p:nvSpPr>
          <p:spPr>
            <a:xfrm rot="11669651">
              <a:off x="5646533" y="3724685"/>
              <a:ext cx="2142294" cy="277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17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PHẦN THƯỞNG</a:t>
              </a:r>
              <a:endParaRPr lang="en-US" sz="17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CA3DE-B64B-4E3C-95F8-B608F9E6D235}"/>
                </a:ext>
              </a:extLst>
            </p:cNvPr>
            <p:cNvSpPr txBox="1"/>
            <p:nvPr/>
          </p:nvSpPr>
          <p:spPr>
            <a:xfrm rot="18889813">
              <a:off x="2722332" y="4746732"/>
              <a:ext cx="1398262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GẤP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</p:grpSp>
      <p:sp>
        <p:nvSpPr>
          <p:cNvPr id="3074" name="Rectangle 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620000" y="6019800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 chữ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39002" y="4953000"/>
            <a:ext cx="1804793" cy="938784"/>
            <a:chOff x="7239000" y="4953000"/>
            <a:chExt cx="1804793" cy="938784"/>
          </a:xfrm>
        </p:grpSpPr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17972585">
              <a:off x="7493000" y="4699000"/>
              <a:ext cx="457200" cy="965200"/>
            </a:xfrm>
            <a:prstGeom prst="flowChartExtract">
              <a:avLst/>
            </a:prstGeom>
            <a:gradFill rotWithShape="1">
              <a:gsLst>
                <a:gs pos="0">
                  <a:srgbClr val="6A570A"/>
                </a:gs>
                <a:gs pos="50000">
                  <a:srgbClr val="E4BD16"/>
                </a:gs>
                <a:gs pos="100000">
                  <a:srgbClr val="6A570A"/>
                </a:gs>
              </a:gsLst>
              <a:lin ang="0" scaled="1"/>
            </a:gra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7972585" flipH="1" flipV="1">
              <a:off x="8332593" y="5180584"/>
              <a:ext cx="457200" cy="965200"/>
            </a:xfrm>
            <a:prstGeom prst="flowChartExtract">
              <a:avLst/>
            </a:prstGeom>
            <a:solidFill>
              <a:schemeClr val="accent1">
                <a:alpha val="0"/>
              </a:schemeClr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BF4F84A-1782-463E-B0C6-9566ACC05E41}"/>
              </a:ext>
            </a:extLst>
          </p:cNvPr>
          <p:cNvSpPr txBox="1"/>
          <p:nvPr/>
        </p:nvSpPr>
        <p:spPr>
          <a:xfrm>
            <a:off x="3742549" y="2890391"/>
            <a:ext cx="1658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2700">
                  <a:noFill/>
                </a:ln>
                <a:latin typeface="iCielBC Cartel Deux Alt" pitchFamily="50" charset="0"/>
                <a:cs typeface="Calibri" panose="020F0502020204030204" pitchFamily="34" charset="0"/>
              </a:rPr>
              <a:t>VÒNG 1</a:t>
            </a:r>
          </a:p>
        </p:txBody>
      </p:sp>
    </p:spTree>
    <p:extLst>
      <p:ext uri="{BB962C8B-B14F-4D97-AF65-F5344CB8AC3E}">
        <p14:creationId xmlns:p14="http://schemas.microsoft.com/office/powerpoint/2010/main" val="401271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ay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ec non ky dieu 2">
            <a:hlinkClick r:id="" action="ppaction://media"/>
            <a:extLst>
              <a:ext uri="{FF2B5EF4-FFF2-40B4-BE49-F238E27FC236}">
                <a16:creationId xmlns:a16="http://schemas.microsoft.com/office/drawing/2014/main" id="{0F34EA19-B83B-431C-89F0-33509D7C7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925" r="13841"/>
          <a:stretch/>
        </p:blipFill>
        <p:spPr>
          <a:xfrm>
            <a:off x="-1" y="-46685"/>
            <a:ext cx="9144001" cy="6928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3A9B8-6C94-47BA-B9E3-5EF98A324257}"/>
              </a:ext>
            </a:extLst>
          </p:cNvPr>
          <p:cNvSpPr/>
          <p:nvPr/>
        </p:nvSpPr>
        <p:spPr>
          <a:xfrm>
            <a:off x="0" y="-46685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7AEBA1-A7D8-4309-B726-89D4C75FC7C0}"/>
              </a:ext>
            </a:extLst>
          </p:cNvPr>
          <p:cNvSpPr/>
          <p:nvPr/>
        </p:nvSpPr>
        <p:spPr>
          <a:xfrm>
            <a:off x="0" y="-46684"/>
            <a:ext cx="9144000" cy="1413493"/>
          </a:xfrm>
          <a:custGeom>
            <a:avLst/>
            <a:gdLst>
              <a:gd name="connsiteX0" fmla="*/ 0 w 9144000"/>
              <a:gd name="connsiteY0" fmla="*/ 0 h 863549"/>
              <a:gd name="connsiteX1" fmla="*/ 9144000 w 9144000"/>
              <a:gd name="connsiteY1" fmla="*/ 0 h 863549"/>
              <a:gd name="connsiteX2" fmla="*/ 9144000 w 9144000"/>
              <a:gd name="connsiteY2" fmla="*/ 863549 h 863549"/>
              <a:gd name="connsiteX3" fmla="*/ 0 w 9144000"/>
              <a:gd name="connsiteY3" fmla="*/ 863549 h 863549"/>
              <a:gd name="connsiteX4" fmla="*/ 0 w 9144000"/>
              <a:gd name="connsiteY4" fmla="*/ 0 h 863549"/>
              <a:gd name="connsiteX0" fmla="*/ 0 w 9144000"/>
              <a:gd name="connsiteY0" fmla="*/ 0 h 1253693"/>
              <a:gd name="connsiteX1" fmla="*/ 9144000 w 9144000"/>
              <a:gd name="connsiteY1" fmla="*/ 0 h 1253693"/>
              <a:gd name="connsiteX2" fmla="*/ 9144000 w 9144000"/>
              <a:gd name="connsiteY2" fmla="*/ 863549 h 1253693"/>
              <a:gd name="connsiteX3" fmla="*/ 0 w 9144000"/>
              <a:gd name="connsiteY3" fmla="*/ 863549 h 1253693"/>
              <a:gd name="connsiteX4" fmla="*/ 0 w 9144000"/>
              <a:gd name="connsiteY4" fmla="*/ 0 h 1253693"/>
              <a:gd name="connsiteX0" fmla="*/ 0 w 9144000"/>
              <a:gd name="connsiteY0" fmla="*/ 0 h 1393490"/>
              <a:gd name="connsiteX1" fmla="*/ 9144000 w 9144000"/>
              <a:gd name="connsiteY1" fmla="*/ 0 h 1393490"/>
              <a:gd name="connsiteX2" fmla="*/ 9144000 w 9144000"/>
              <a:gd name="connsiteY2" fmla="*/ 863549 h 1393490"/>
              <a:gd name="connsiteX3" fmla="*/ 0 w 9144000"/>
              <a:gd name="connsiteY3" fmla="*/ 863549 h 1393490"/>
              <a:gd name="connsiteX4" fmla="*/ 0 w 9144000"/>
              <a:gd name="connsiteY4" fmla="*/ 0 h 1393490"/>
              <a:gd name="connsiteX0" fmla="*/ 0 w 9144000"/>
              <a:gd name="connsiteY0" fmla="*/ 0 h 1413493"/>
              <a:gd name="connsiteX1" fmla="*/ 9144000 w 9144000"/>
              <a:gd name="connsiteY1" fmla="*/ 0 h 1413493"/>
              <a:gd name="connsiteX2" fmla="*/ 9144000 w 9144000"/>
              <a:gd name="connsiteY2" fmla="*/ 863549 h 1413493"/>
              <a:gd name="connsiteX3" fmla="*/ 0 w 9144000"/>
              <a:gd name="connsiteY3" fmla="*/ 863549 h 1413493"/>
              <a:gd name="connsiteX4" fmla="*/ 0 w 9144000"/>
              <a:gd name="connsiteY4" fmla="*/ 0 h 141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413493">
                <a:moveTo>
                  <a:pt x="0" y="0"/>
                </a:moveTo>
                <a:lnTo>
                  <a:pt x="9144000" y="0"/>
                </a:lnTo>
                <a:lnTo>
                  <a:pt x="9144000" y="863549"/>
                </a:lnTo>
                <a:cubicBezTo>
                  <a:pt x="5949696" y="1741373"/>
                  <a:pt x="2694432" y="1436573"/>
                  <a:pt x="0" y="863549"/>
                </a:cubicBezTo>
                <a:lnTo>
                  <a:pt x="0" y="0"/>
                </a:lnTo>
                <a:close/>
              </a:path>
            </a:pathLst>
          </a:custGeom>
          <a:solidFill>
            <a:srgbClr val="1A47E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2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024282" y="6197037"/>
            <a:ext cx="1421982" cy="457200"/>
          </a:xfrm>
          <a:prstGeom prst="roundRect">
            <a:avLst/>
          </a:prstGeom>
          <a:solidFill>
            <a:srgbClr val="B3DE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Quay nón</a:t>
            </a:r>
          </a:p>
        </p:txBody>
      </p:sp>
      <p:sp>
        <p:nvSpPr>
          <p:cNvPr id="4117" name="Rectangle 21">
            <a:hlinkClick r:id="" action="ppaction://noaction">
              <a:snd r:embed="rId7" name="doan chinh xac.wav"/>
            </a:hlinkClick>
          </p:cNvPr>
          <p:cNvSpPr>
            <a:spLocks noChangeArrowheads="1"/>
          </p:cNvSpPr>
          <p:nvPr/>
        </p:nvSpPr>
        <p:spPr bwMode="auto">
          <a:xfrm>
            <a:off x="7620000" y="6197037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576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53945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2726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91507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0288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133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957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4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2335276" y="1987029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5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35544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6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4697476" y="1986233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7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5891276" y="1987029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4" name="Rectangle 33"/>
          <p:cNvSpPr/>
          <p:nvPr/>
        </p:nvSpPr>
        <p:spPr>
          <a:xfrm>
            <a:off x="7021957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486009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À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654790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823571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Ộ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992352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39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7053326" y="1986233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0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0498709" y="2233055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179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2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2860909" y="2233055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3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4054709" y="223305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5CADF-9C45-4B8A-88E3-753C1F064AC3}"/>
              </a:ext>
            </a:extLst>
          </p:cNvPr>
          <p:cNvSpPr txBox="1"/>
          <p:nvPr/>
        </p:nvSpPr>
        <p:spPr>
          <a:xfrm>
            <a:off x="452325" y="305595"/>
            <a:ext cx="821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Vòng 1: đây là tên thủ đô của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N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Ư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ỚC ÁO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</a:t>
            </a:r>
            <a:endParaRPr lang="en-US" sz="2000" b="1">
              <a:ln w="12700">
                <a:noFill/>
              </a:ln>
              <a:solidFill>
                <a:schemeClr val="bg1"/>
              </a:solidFill>
              <a:latin typeface="iCielBC Cartel Deux Alt" pitchFamily="50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1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1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1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9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28" grpId="0" animBg="1"/>
      <p:bldP spid="29" grpId="0" animBg="1"/>
      <p:bldP spid="30" grpId="0" animBg="1"/>
      <p:bldP spid="31" grpId="0" animBg="1"/>
      <p:bldP spid="4133" grpId="0" animBg="1"/>
      <p:bldP spid="4133" grpId="1" animBg="1"/>
      <p:bldP spid="4133" grpId="2" animBg="1"/>
      <p:bldP spid="4133" grpId="3" animBg="1"/>
      <p:bldP spid="4133" grpId="4" animBg="1"/>
      <p:bldP spid="4133" grpId="5" animBg="1"/>
      <p:bldP spid="4133" grpId="6" animBg="1"/>
      <p:bldP spid="4134" grpId="0" animBg="1"/>
      <p:bldP spid="4134" grpId="1" animBg="1"/>
      <p:bldP spid="4134" grpId="2" animBg="1"/>
      <p:bldP spid="4134" grpId="3" animBg="1"/>
      <p:bldP spid="4134" grpId="4" animBg="1"/>
      <p:bldP spid="4134" grpId="5" animBg="1"/>
      <p:bldP spid="4134" grpId="6" animBg="1"/>
      <p:bldP spid="4135" grpId="0" animBg="1"/>
      <p:bldP spid="4135" grpId="1" animBg="1"/>
      <p:bldP spid="4135" grpId="2" animBg="1"/>
      <p:bldP spid="4135" grpId="3" animBg="1"/>
      <p:bldP spid="4135" grpId="4" animBg="1"/>
      <p:bldP spid="4135" grpId="5" animBg="1"/>
      <p:bldP spid="4135" grpId="6" animBg="1"/>
      <p:bldP spid="4136" grpId="0" animBg="1"/>
      <p:bldP spid="4136" grpId="1" animBg="1"/>
      <p:bldP spid="4136" grpId="2" animBg="1"/>
      <p:bldP spid="4136" grpId="3" animBg="1"/>
      <p:bldP spid="4136" grpId="4" animBg="1"/>
      <p:bldP spid="4136" grpId="5" animBg="1"/>
      <p:bldP spid="4136" grpId="6" animBg="1"/>
      <p:bldP spid="4137" grpId="0" animBg="1"/>
      <p:bldP spid="4137" grpId="1" animBg="1"/>
      <p:bldP spid="4137" grpId="2" animBg="1"/>
      <p:bldP spid="4137" grpId="3" animBg="1"/>
      <p:bldP spid="4137" grpId="4" animBg="1"/>
      <p:bldP spid="4137" grpId="5" animBg="1"/>
      <p:bldP spid="4137" grpId="6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iec non insert">
            <a:hlinkClick r:id="" action="ppaction://media"/>
            <a:extLst>
              <a:ext uri="{FF2B5EF4-FFF2-40B4-BE49-F238E27FC236}">
                <a16:creationId xmlns:a16="http://schemas.microsoft.com/office/drawing/2014/main" id="{4797BA25-C55A-4790-8483-AE00FD459283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8D7BE-17C5-4EE3-AE44-CCE9ACB089C0}"/>
              </a:ext>
            </a:extLst>
          </p:cNvPr>
          <p:cNvSpPr txBox="1"/>
          <p:nvPr/>
        </p:nvSpPr>
        <p:spPr>
          <a:xfrm>
            <a:off x="4267201" y="2596475"/>
            <a:ext cx="97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12700">
                  <a:noFill/>
                </a:ln>
                <a:solidFill>
                  <a:srgbClr val="FFFF00"/>
                </a:solidFill>
                <a:latin typeface="iCielBC Cartel Deux Alt" pitchFamily="50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152818-094E-43DA-A3E5-2957F067CAA9}"/>
              </a:ext>
            </a:extLst>
          </p:cNvPr>
          <p:cNvSpPr txBox="1"/>
          <p:nvPr/>
        </p:nvSpPr>
        <p:spPr>
          <a:xfrm>
            <a:off x="204718" y="5281684"/>
            <a:ext cx="7314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Giới thiệu: Ô chữ gồm 5 chữ cái, là tên của thủ đô n</a:t>
            </a:r>
            <a:r>
              <a:rPr lang="vi-VN" sz="2000">
                <a:solidFill>
                  <a:srgbClr val="FFFF00"/>
                </a:solidFill>
              </a:rPr>
              <a:t>ư</a:t>
            </a:r>
            <a:r>
              <a:rPr lang="en-US" sz="2000">
                <a:solidFill>
                  <a:srgbClr val="FFFF00"/>
                </a:solidFill>
              </a:rPr>
              <a:t>ớc áo. </a:t>
            </a:r>
          </a:p>
        </p:txBody>
      </p:sp>
    </p:spTree>
    <p:extLst>
      <p:ext uri="{BB962C8B-B14F-4D97-AF65-F5344CB8AC3E}">
        <p14:creationId xmlns:p14="http://schemas.microsoft.com/office/powerpoint/2010/main" val="2945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Untitled">
            <a:hlinkClick r:id="" action="ppaction://media"/>
            <a:extLst>
              <a:ext uri="{FF2B5EF4-FFF2-40B4-BE49-F238E27FC236}">
                <a16:creationId xmlns:a16="http://schemas.microsoft.com/office/drawing/2014/main" id="{37A243E1-35BE-43DC-BD9C-094A45C36CF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1B995EC-94BA-455D-AEB7-67B8117406BE}"/>
              </a:ext>
            </a:extLst>
          </p:cNvPr>
          <p:cNvSpPr/>
          <p:nvPr/>
        </p:nvSpPr>
        <p:spPr>
          <a:xfrm>
            <a:off x="2" y="-23342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8593F-1B79-4546-A97B-0DC08328B99B}"/>
              </a:ext>
            </a:extLst>
          </p:cNvPr>
          <p:cNvGrpSpPr/>
          <p:nvPr/>
        </p:nvGrpSpPr>
        <p:grpSpPr>
          <a:xfrm>
            <a:off x="1257300" y="139848"/>
            <a:ext cx="6629400" cy="6603852"/>
            <a:chOff x="1918996" y="353129"/>
            <a:chExt cx="6096000" cy="60725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1D46FE-6ECD-41CF-BE01-47CE03D34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" b="-1"/>
            <a:stretch/>
          </p:blipFill>
          <p:spPr>
            <a:xfrm>
              <a:off x="1918996" y="353129"/>
              <a:ext cx="6096000" cy="6072507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E26A79-EA18-451F-B829-F4BE5F2AE203}"/>
                </a:ext>
              </a:extLst>
            </p:cNvPr>
            <p:cNvSpPr txBox="1"/>
            <p:nvPr/>
          </p:nvSpPr>
          <p:spPr>
            <a:xfrm rot="848429">
              <a:off x="5273169" y="631434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9DF58A-1F69-48B6-BD78-ED45FCEDA719}"/>
                </a:ext>
              </a:extLst>
            </p:cNvPr>
            <p:cNvSpPr txBox="1"/>
            <p:nvPr/>
          </p:nvSpPr>
          <p:spPr>
            <a:xfrm rot="1895398">
              <a:off x="5801733" y="83616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8328D5-F341-4BC0-8DF6-60BE96DA2D86}"/>
                </a:ext>
              </a:extLst>
            </p:cNvPr>
            <p:cNvSpPr txBox="1"/>
            <p:nvPr/>
          </p:nvSpPr>
          <p:spPr>
            <a:xfrm rot="3668299">
              <a:off x="6612574" y="167462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7539E3-2515-4CB4-8D0C-71F22B66C09B}"/>
                </a:ext>
              </a:extLst>
            </p:cNvPr>
            <p:cNvSpPr txBox="1"/>
            <p:nvPr/>
          </p:nvSpPr>
          <p:spPr>
            <a:xfrm rot="4527649">
              <a:off x="6859374" y="222045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CBF186-0249-46D1-B672-C68A4CF7087F}"/>
                </a:ext>
              </a:extLst>
            </p:cNvPr>
            <p:cNvSpPr txBox="1"/>
            <p:nvPr/>
          </p:nvSpPr>
          <p:spPr>
            <a:xfrm>
              <a:off x="4712937" y="48395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F76B8E-A6C1-4CEA-9B9D-574ECB0D2C55}"/>
                </a:ext>
              </a:extLst>
            </p:cNvPr>
            <p:cNvSpPr txBox="1"/>
            <p:nvPr/>
          </p:nvSpPr>
          <p:spPr>
            <a:xfrm rot="19776845">
              <a:off x="3592474" y="80529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483739-25CD-4C07-AB94-3A7FD3A7C247}"/>
                </a:ext>
              </a:extLst>
            </p:cNvPr>
            <p:cNvSpPr txBox="1"/>
            <p:nvPr/>
          </p:nvSpPr>
          <p:spPr>
            <a:xfrm rot="18891506">
              <a:off x="3130906" y="118839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46B3F9-0230-4AF7-A785-AD51C6963698}"/>
                </a:ext>
              </a:extLst>
            </p:cNvPr>
            <p:cNvSpPr txBox="1"/>
            <p:nvPr/>
          </p:nvSpPr>
          <p:spPr>
            <a:xfrm rot="1886544">
              <a:off x="2333525" y="2249097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điểm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82896A-93BA-4F57-99A2-175821E649E0}"/>
                </a:ext>
              </a:extLst>
            </p:cNvPr>
            <p:cNvSpPr txBox="1"/>
            <p:nvPr/>
          </p:nvSpPr>
          <p:spPr>
            <a:xfrm rot="16974449">
              <a:off x="2518773" y="219377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B57B45-6E52-4B8A-8410-7F51D93F164E}"/>
                </a:ext>
              </a:extLst>
            </p:cNvPr>
            <p:cNvSpPr txBox="1"/>
            <p:nvPr/>
          </p:nvSpPr>
          <p:spPr>
            <a:xfrm rot="16200000">
              <a:off x="2426919" y="277323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AA3B41-89FF-4438-8352-3B7F2FA9E76A}"/>
                </a:ext>
              </a:extLst>
            </p:cNvPr>
            <p:cNvSpPr txBox="1"/>
            <p:nvPr/>
          </p:nvSpPr>
          <p:spPr>
            <a:xfrm rot="5400000">
              <a:off x="6950156" y="278107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4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9A2238-EDB1-4A1C-AE32-FC1F028E4128}"/>
                </a:ext>
              </a:extLst>
            </p:cNvPr>
            <p:cNvSpPr txBox="1"/>
            <p:nvPr/>
          </p:nvSpPr>
          <p:spPr>
            <a:xfrm rot="20751571" flipV="1">
              <a:off x="5318018" y="4972265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5719D0-814E-4FCC-BE82-A353E5B6E507}"/>
                </a:ext>
              </a:extLst>
            </p:cNvPr>
            <p:cNvSpPr txBox="1"/>
            <p:nvPr/>
          </p:nvSpPr>
          <p:spPr>
            <a:xfrm rot="18910803" flipV="1">
              <a:off x="6244704" y="4358669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562735-85EE-4307-BA46-DAE57B4BFDB5}"/>
                </a:ext>
              </a:extLst>
            </p:cNvPr>
            <p:cNvSpPr txBox="1"/>
            <p:nvPr/>
          </p:nvSpPr>
          <p:spPr>
            <a:xfrm rot="18067003" flipV="1">
              <a:off x="6633642" y="391739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5CE3BE-45E6-4606-9985-1B4B543B2ADC}"/>
                </a:ext>
              </a:extLst>
            </p:cNvPr>
            <p:cNvSpPr txBox="1"/>
            <p:nvPr/>
          </p:nvSpPr>
          <p:spPr>
            <a:xfrm flipV="1">
              <a:off x="4688873" y="4975985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0CC9AC-3AD9-451C-AE77-EAF3DDE2520A}"/>
                </a:ext>
              </a:extLst>
            </p:cNvPr>
            <p:cNvSpPr txBox="1"/>
            <p:nvPr/>
          </p:nvSpPr>
          <p:spPr>
            <a:xfrm rot="980006" flipV="1">
              <a:off x="4130064" y="4935186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6CF2B3-921F-4C0E-BE97-FFA66F4F763B}"/>
                </a:ext>
              </a:extLst>
            </p:cNvPr>
            <p:cNvSpPr txBox="1"/>
            <p:nvPr/>
          </p:nvSpPr>
          <p:spPr>
            <a:xfrm rot="1823155" flipV="1">
              <a:off x="3586263" y="4690738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18C155-0F24-48AD-8080-93B48ECD5616}"/>
                </a:ext>
              </a:extLst>
            </p:cNvPr>
            <p:cNvSpPr txBox="1"/>
            <p:nvPr/>
          </p:nvSpPr>
          <p:spPr>
            <a:xfrm rot="3694393" flipV="1">
              <a:off x="2741688" y="389192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4CB48B-9D7A-4819-8F17-FA32B8961E94}"/>
                </a:ext>
              </a:extLst>
            </p:cNvPr>
            <p:cNvSpPr txBox="1"/>
            <p:nvPr/>
          </p:nvSpPr>
          <p:spPr>
            <a:xfrm rot="4625551" flipV="1">
              <a:off x="2538444" y="3378578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700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358AD-4740-44F4-AD39-1D8B3CC4C49C}"/>
                </a:ext>
              </a:extLst>
            </p:cNvPr>
            <p:cNvSpPr txBox="1"/>
            <p:nvPr/>
          </p:nvSpPr>
          <p:spPr>
            <a:xfrm rot="8193340">
              <a:off x="5412626" y="1858645"/>
              <a:ext cx="1874077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May mắn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BB58F9-9912-4EE8-A9C7-4D6BC31CAB05}"/>
                </a:ext>
              </a:extLst>
            </p:cNvPr>
            <p:cNvSpPr txBox="1"/>
            <p:nvPr/>
          </p:nvSpPr>
          <p:spPr>
            <a:xfrm rot="4526457">
              <a:off x="3520526" y="13231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CHIA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5C7B21-1FA0-4CBF-A3A2-12D078F8748B}"/>
                </a:ext>
              </a:extLst>
            </p:cNvPr>
            <p:cNvSpPr txBox="1"/>
            <p:nvPr/>
          </p:nvSpPr>
          <p:spPr>
            <a:xfrm rot="14449452">
              <a:off x="4978176" y="48910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LƯỢT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F6A566-7728-4EAC-B82E-27C7FFBDE8FC}"/>
                </a:ext>
              </a:extLst>
            </p:cNvPr>
            <p:cNvSpPr txBox="1"/>
            <p:nvPr/>
          </p:nvSpPr>
          <p:spPr>
            <a:xfrm rot="11669651">
              <a:off x="5646533" y="3724685"/>
              <a:ext cx="2142294" cy="277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17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PHẦN THƯỞNG</a:t>
              </a:r>
              <a:endParaRPr lang="en-US" sz="17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CA3DE-B64B-4E3C-95F8-B608F9E6D235}"/>
                </a:ext>
              </a:extLst>
            </p:cNvPr>
            <p:cNvSpPr txBox="1"/>
            <p:nvPr/>
          </p:nvSpPr>
          <p:spPr>
            <a:xfrm rot="18889813">
              <a:off x="2722332" y="4746731"/>
              <a:ext cx="1398262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GẤP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</p:grpSp>
      <p:sp>
        <p:nvSpPr>
          <p:cNvPr id="3074" name="Rectangle 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620000" y="6019800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 chữ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39002" y="4953000"/>
            <a:ext cx="1804793" cy="938784"/>
            <a:chOff x="7239000" y="4953000"/>
            <a:chExt cx="1804793" cy="938784"/>
          </a:xfrm>
        </p:grpSpPr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17972585">
              <a:off x="7493000" y="4699000"/>
              <a:ext cx="457200" cy="965200"/>
            </a:xfrm>
            <a:prstGeom prst="flowChartExtract">
              <a:avLst/>
            </a:prstGeom>
            <a:gradFill rotWithShape="1">
              <a:gsLst>
                <a:gs pos="0">
                  <a:srgbClr val="6A570A"/>
                </a:gs>
                <a:gs pos="50000">
                  <a:srgbClr val="E4BD16"/>
                </a:gs>
                <a:gs pos="100000">
                  <a:srgbClr val="6A570A"/>
                </a:gs>
              </a:gsLst>
              <a:lin ang="0" scaled="1"/>
            </a:gra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7972585" flipH="1" flipV="1">
              <a:off x="8332593" y="5180584"/>
              <a:ext cx="457200" cy="965200"/>
            </a:xfrm>
            <a:prstGeom prst="flowChartExtract">
              <a:avLst/>
            </a:prstGeom>
            <a:solidFill>
              <a:schemeClr val="accent1">
                <a:alpha val="0"/>
              </a:schemeClr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BF4F84A-1782-463E-B0C6-9566ACC05E41}"/>
              </a:ext>
            </a:extLst>
          </p:cNvPr>
          <p:cNvSpPr txBox="1"/>
          <p:nvPr/>
        </p:nvSpPr>
        <p:spPr>
          <a:xfrm>
            <a:off x="3742549" y="2890391"/>
            <a:ext cx="1658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2700">
                  <a:noFill/>
                </a:ln>
                <a:solidFill>
                  <a:srgbClr val="3395D1"/>
                </a:solidFill>
                <a:latin typeface="iCielBC Cartel Deux Alt" pitchFamily="50" charset="0"/>
                <a:cs typeface="Calibri" panose="020F0502020204030204" pitchFamily="34" charset="0"/>
              </a:rPr>
              <a:t>VÒNG 2</a:t>
            </a:r>
          </a:p>
        </p:txBody>
      </p:sp>
    </p:spTree>
    <p:extLst>
      <p:ext uri="{BB962C8B-B14F-4D97-AF65-F5344CB8AC3E}">
        <p14:creationId xmlns:p14="http://schemas.microsoft.com/office/powerpoint/2010/main" val="296670621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y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ec non ky dieu 2">
            <a:hlinkClick r:id="" action="ppaction://media"/>
            <a:extLst>
              <a:ext uri="{FF2B5EF4-FFF2-40B4-BE49-F238E27FC236}">
                <a16:creationId xmlns:a16="http://schemas.microsoft.com/office/drawing/2014/main" id="{0F34EA19-B83B-431C-89F0-33509D7C7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925" r="13841"/>
          <a:stretch/>
        </p:blipFill>
        <p:spPr>
          <a:xfrm>
            <a:off x="-1" y="-46685"/>
            <a:ext cx="9144001" cy="6928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63A9B8-6C94-47BA-B9E3-5EF98A324257}"/>
              </a:ext>
            </a:extLst>
          </p:cNvPr>
          <p:cNvSpPr/>
          <p:nvPr/>
        </p:nvSpPr>
        <p:spPr>
          <a:xfrm>
            <a:off x="0" y="-46685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7AEBA1-A7D8-4309-B726-89D4C75FC7C0}"/>
              </a:ext>
            </a:extLst>
          </p:cNvPr>
          <p:cNvSpPr/>
          <p:nvPr/>
        </p:nvSpPr>
        <p:spPr>
          <a:xfrm>
            <a:off x="0" y="-46684"/>
            <a:ext cx="9144000" cy="1413493"/>
          </a:xfrm>
          <a:custGeom>
            <a:avLst/>
            <a:gdLst>
              <a:gd name="connsiteX0" fmla="*/ 0 w 9144000"/>
              <a:gd name="connsiteY0" fmla="*/ 0 h 863549"/>
              <a:gd name="connsiteX1" fmla="*/ 9144000 w 9144000"/>
              <a:gd name="connsiteY1" fmla="*/ 0 h 863549"/>
              <a:gd name="connsiteX2" fmla="*/ 9144000 w 9144000"/>
              <a:gd name="connsiteY2" fmla="*/ 863549 h 863549"/>
              <a:gd name="connsiteX3" fmla="*/ 0 w 9144000"/>
              <a:gd name="connsiteY3" fmla="*/ 863549 h 863549"/>
              <a:gd name="connsiteX4" fmla="*/ 0 w 9144000"/>
              <a:gd name="connsiteY4" fmla="*/ 0 h 863549"/>
              <a:gd name="connsiteX0" fmla="*/ 0 w 9144000"/>
              <a:gd name="connsiteY0" fmla="*/ 0 h 1253693"/>
              <a:gd name="connsiteX1" fmla="*/ 9144000 w 9144000"/>
              <a:gd name="connsiteY1" fmla="*/ 0 h 1253693"/>
              <a:gd name="connsiteX2" fmla="*/ 9144000 w 9144000"/>
              <a:gd name="connsiteY2" fmla="*/ 863549 h 1253693"/>
              <a:gd name="connsiteX3" fmla="*/ 0 w 9144000"/>
              <a:gd name="connsiteY3" fmla="*/ 863549 h 1253693"/>
              <a:gd name="connsiteX4" fmla="*/ 0 w 9144000"/>
              <a:gd name="connsiteY4" fmla="*/ 0 h 1253693"/>
              <a:gd name="connsiteX0" fmla="*/ 0 w 9144000"/>
              <a:gd name="connsiteY0" fmla="*/ 0 h 1393490"/>
              <a:gd name="connsiteX1" fmla="*/ 9144000 w 9144000"/>
              <a:gd name="connsiteY1" fmla="*/ 0 h 1393490"/>
              <a:gd name="connsiteX2" fmla="*/ 9144000 w 9144000"/>
              <a:gd name="connsiteY2" fmla="*/ 863549 h 1393490"/>
              <a:gd name="connsiteX3" fmla="*/ 0 w 9144000"/>
              <a:gd name="connsiteY3" fmla="*/ 863549 h 1393490"/>
              <a:gd name="connsiteX4" fmla="*/ 0 w 9144000"/>
              <a:gd name="connsiteY4" fmla="*/ 0 h 1393490"/>
              <a:gd name="connsiteX0" fmla="*/ 0 w 9144000"/>
              <a:gd name="connsiteY0" fmla="*/ 0 h 1413493"/>
              <a:gd name="connsiteX1" fmla="*/ 9144000 w 9144000"/>
              <a:gd name="connsiteY1" fmla="*/ 0 h 1413493"/>
              <a:gd name="connsiteX2" fmla="*/ 9144000 w 9144000"/>
              <a:gd name="connsiteY2" fmla="*/ 863549 h 1413493"/>
              <a:gd name="connsiteX3" fmla="*/ 0 w 9144000"/>
              <a:gd name="connsiteY3" fmla="*/ 863549 h 1413493"/>
              <a:gd name="connsiteX4" fmla="*/ 0 w 9144000"/>
              <a:gd name="connsiteY4" fmla="*/ 0 h 141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413493">
                <a:moveTo>
                  <a:pt x="0" y="0"/>
                </a:moveTo>
                <a:lnTo>
                  <a:pt x="9144000" y="0"/>
                </a:lnTo>
                <a:lnTo>
                  <a:pt x="9144000" y="863549"/>
                </a:lnTo>
                <a:cubicBezTo>
                  <a:pt x="5949696" y="1741373"/>
                  <a:pt x="2694432" y="1436573"/>
                  <a:pt x="0" y="863549"/>
                </a:cubicBezTo>
                <a:lnTo>
                  <a:pt x="0" y="0"/>
                </a:lnTo>
                <a:close/>
              </a:path>
            </a:pathLst>
          </a:custGeom>
          <a:solidFill>
            <a:srgbClr val="1A47E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2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024282" y="6197037"/>
            <a:ext cx="1421982" cy="457200"/>
          </a:xfrm>
          <a:prstGeom prst="roundRect">
            <a:avLst/>
          </a:prstGeom>
          <a:solidFill>
            <a:srgbClr val="B3DE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Quay nón</a:t>
            </a:r>
          </a:p>
        </p:txBody>
      </p:sp>
      <p:sp>
        <p:nvSpPr>
          <p:cNvPr id="4117" name="Rectangle 21">
            <a:hlinkClick r:id="" action="ppaction://noaction">
              <a:snd r:embed="rId7" name="doan chinh xac.wav"/>
            </a:hlinkClick>
          </p:cNvPr>
          <p:cNvSpPr>
            <a:spLocks noChangeArrowheads="1"/>
          </p:cNvSpPr>
          <p:nvPr/>
        </p:nvSpPr>
        <p:spPr bwMode="auto">
          <a:xfrm>
            <a:off x="7620000" y="6197037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576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53945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2726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91507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60288" y="1986518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vi-VN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US" sz="4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133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9576" y="1961519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4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2335276" y="1962315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5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3554476" y="196231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6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4697476" y="1961519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37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5891276" y="1962315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4" name="Rectangle 33"/>
          <p:cNvSpPr/>
          <p:nvPr/>
        </p:nvSpPr>
        <p:spPr>
          <a:xfrm>
            <a:off x="7021957" y="1986518"/>
            <a:ext cx="1161288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486009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À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654790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823571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Ộ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992352" y="2236283"/>
            <a:ext cx="1155700" cy="989011"/>
          </a:xfrm>
          <a:prstGeom prst="rect">
            <a:avLst/>
          </a:prstGeom>
          <a:solidFill>
            <a:srgbClr val="009999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39" name="Rectangle 37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7053326" y="1961519"/>
            <a:ext cx="11430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0" name="Rectangle 38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0498709" y="2208341"/>
            <a:ext cx="12192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1" name="Rectangle 39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1717909" y="2208341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2" name="Rectangle 40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2860909" y="2208341"/>
            <a:ext cx="12192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43" name="Rectangle 41">
            <a:hlinkClick r:id="" action="ppaction://noaction" highlightClick="1">
              <a:snd r:embed="rId8" name="nhac dung.wav"/>
            </a:hlinkClick>
          </p:cNvPr>
          <p:cNvSpPr>
            <a:spLocks noChangeArrowheads="1"/>
          </p:cNvSpPr>
          <p:nvPr/>
        </p:nvSpPr>
        <p:spPr bwMode="auto">
          <a:xfrm>
            <a:off x="14054709" y="2208341"/>
            <a:ext cx="1143000" cy="989013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13500000">
              <a:srgbClr val="999900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F5CADF-9C45-4B8A-88E3-753C1F064AC3}"/>
              </a:ext>
            </a:extLst>
          </p:cNvPr>
          <p:cNvSpPr txBox="1"/>
          <p:nvPr/>
        </p:nvSpPr>
        <p:spPr>
          <a:xfrm>
            <a:off x="452325" y="305595"/>
            <a:ext cx="821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Vòng 1: đây là tên thủ đô của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N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Ư</a:t>
            </a:r>
            <a:r>
              <a: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ỚC ÁO</a:t>
            </a:r>
            <a:r>
              <a:rPr lang="vi-VN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rPr>
              <a:t> </a:t>
            </a:r>
            <a:endParaRPr lang="en-US" sz="2000" b="1">
              <a:ln w="12700">
                <a:noFill/>
              </a:ln>
              <a:solidFill>
                <a:schemeClr val="bg1"/>
              </a:solidFill>
              <a:latin typeface="iCielBC Cartel Deux Alt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984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6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0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6" repeatCount="4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1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2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1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1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2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2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2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20000" fill="remove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1" presetClass="emph" presetSubtype="0" repeatCount="20000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4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mph" presetSubtype="0" repeatCount="1500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7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mph" presetSubtype="0" repeatCount="15000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2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9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28" grpId="0" animBg="1"/>
      <p:bldP spid="29" grpId="0" animBg="1"/>
      <p:bldP spid="30" grpId="0" animBg="1"/>
      <p:bldP spid="31" grpId="0" animBg="1"/>
      <p:bldP spid="4133" grpId="0" animBg="1"/>
      <p:bldP spid="4133" grpId="1" animBg="1"/>
      <p:bldP spid="4133" grpId="2" animBg="1"/>
      <p:bldP spid="4133" grpId="3" animBg="1"/>
      <p:bldP spid="4133" grpId="4" animBg="1"/>
      <p:bldP spid="4133" grpId="5" animBg="1"/>
      <p:bldP spid="4133" grpId="6" animBg="1"/>
      <p:bldP spid="4134" grpId="0" animBg="1"/>
      <p:bldP spid="4134" grpId="1" animBg="1"/>
      <p:bldP spid="4134" grpId="2" animBg="1"/>
      <p:bldP spid="4134" grpId="3" animBg="1"/>
      <p:bldP spid="4134" grpId="4" animBg="1"/>
      <p:bldP spid="4134" grpId="5" animBg="1"/>
      <p:bldP spid="4134" grpId="6" animBg="1"/>
      <p:bldP spid="4135" grpId="0" animBg="1"/>
      <p:bldP spid="4135" grpId="1" animBg="1"/>
      <p:bldP spid="4135" grpId="2" animBg="1"/>
      <p:bldP spid="4135" grpId="3" animBg="1"/>
      <p:bldP spid="4135" grpId="4" animBg="1"/>
      <p:bldP spid="4135" grpId="5" animBg="1"/>
      <p:bldP spid="4135" grpId="6" animBg="1"/>
      <p:bldP spid="4136" grpId="0" animBg="1"/>
      <p:bldP spid="4136" grpId="1" animBg="1"/>
      <p:bldP spid="4136" grpId="2" animBg="1"/>
      <p:bldP spid="4136" grpId="3" animBg="1"/>
      <p:bldP spid="4136" grpId="4" animBg="1"/>
      <p:bldP spid="4136" grpId="5" animBg="1"/>
      <p:bldP spid="4136" grpId="6" animBg="1"/>
      <p:bldP spid="4137" grpId="0" animBg="1"/>
      <p:bldP spid="4137" grpId="1" animBg="1"/>
      <p:bldP spid="4137" grpId="2" animBg="1"/>
      <p:bldP spid="4137" grpId="3" animBg="1"/>
      <p:bldP spid="4137" grpId="4" animBg="1"/>
      <p:bldP spid="4137" grpId="5" animBg="1"/>
      <p:bldP spid="4137" grpId="6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iec non insert">
            <a:hlinkClick r:id="" action="ppaction://media"/>
            <a:extLst>
              <a:ext uri="{FF2B5EF4-FFF2-40B4-BE49-F238E27FC236}">
                <a16:creationId xmlns:a16="http://schemas.microsoft.com/office/drawing/2014/main" id="{75475EFC-E278-473A-B7BB-E69A37EEE28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8D7BE-17C5-4EE3-AE44-CCE9ACB089C0}"/>
              </a:ext>
            </a:extLst>
          </p:cNvPr>
          <p:cNvSpPr txBox="1"/>
          <p:nvPr/>
        </p:nvSpPr>
        <p:spPr>
          <a:xfrm>
            <a:off x="4267201" y="2596475"/>
            <a:ext cx="97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12700">
                  <a:noFill/>
                </a:ln>
                <a:solidFill>
                  <a:srgbClr val="FFFF00"/>
                </a:solidFill>
                <a:latin typeface="iCielBC Cartel Deux Alt" pitchFamily="50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AA39B-28FB-4314-A8A1-A6665EB1E7FA}"/>
              </a:ext>
            </a:extLst>
          </p:cNvPr>
          <p:cNvSpPr txBox="1"/>
          <p:nvPr/>
        </p:nvSpPr>
        <p:spPr>
          <a:xfrm>
            <a:off x="204718" y="5281684"/>
            <a:ext cx="7314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Giới thiệu: Ô chữ gồm 5 chữ cái, là tên của thủ đô n</a:t>
            </a:r>
            <a:r>
              <a:rPr lang="vi-VN" sz="2000">
                <a:solidFill>
                  <a:srgbClr val="FFFF00"/>
                </a:solidFill>
              </a:rPr>
              <a:t>ư</a:t>
            </a:r>
            <a:r>
              <a:rPr lang="en-US" sz="2000">
                <a:solidFill>
                  <a:srgbClr val="FFFF00"/>
                </a:solidFill>
              </a:rPr>
              <a:t>ớc áo. </a:t>
            </a:r>
          </a:p>
        </p:txBody>
      </p:sp>
    </p:spTree>
    <p:extLst>
      <p:ext uri="{BB962C8B-B14F-4D97-AF65-F5344CB8AC3E}">
        <p14:creationId xmlns:p14="http://schemas.microsoft.com/office/powerpoint/2010/main" val="10164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Untitled">
            <a:hlinkClick r:id="" action="ppaction://media"/>
            <a:extLst>
              <a:ext uri="{FF2B5EF4-FFF2-40B4-BE49-F238E27FC236}">
                <a16:creationId xmlns:a16="http://schemas.microsoft.com/office/drawing/2014/main" id="{5FE9A0D6-AF56-4F2C-A93B-3BEB62A5395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1B995EC-94BA-455D-AEB7-67B8117406BE}"/>
              </a:ext>
            </a:extLst>
          </p:cNvPr>
          <p:cNvSpPr/>
          <p:nvPr/>
        </p:nvSpPr>
        <p:spPr>
          <a:xfrm>
            <a:off x="2" y="-23342"/>
            <a:ext cx="9144001" cy="69046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8593F-1B79-4546-A97B-0DC08328B99B}"/>
              </a:ext>
            </a:extLst>
          </p:cNvPr>
          <p:cNvGrpSpPr/>
          <p:nvPr/>
        </p:nvGrpSpPr>
        <p:grpSpPr>
          <a:xfrm>
            <a:off x="1257300" y="139848"/>
            <a:ext cx="6629400" cy="6603852"/>
            <a:chOff x="1918996" y="353129"/>
            <a:chExt cx="6096000" cy="60725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1D46FE-6ECD-41CF-BE01-47CE03D34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" b="-1"/>
            <a:stretch/>
          </p:blipFill>
          <p:spPr>
            <a:xfrm>
              <a:off x="1918996" y="353129"/>
              <a:ext cx="6096000" cy="6072507"/>
            </a:xfrm>
            <a:prstGeom prst="ellipse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E26A79-EA18-451F-B829-F4BE5F2AE203}"/>
                </a:ext>
              </a:extLst>
            </p:cNvPr>
            <p:cNvSpPr txBox="1"/>
            <p:nvPr/>
          </p:nvSpPr>
          <p:spPr>
            <a:xfrm rot="848429">
              <a:off x="5273169" y="631434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9DF58A-1F69-48B6-BD78-ED45FCEDA719}"/>
                </a:ext>
              </a:extLst>
            </p:cNvPr>
            <p:cNvSpPr txBox="1"/>
            <p:nvPr/>
          </p:nvSpPr>
          <p:spPr>
            <a:xfrm rot="1895398">
              <a:off x="5801733" y="83616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8328D5-F341-4BC0-8DF6-60BE96DA2D86}"/>
                </a:ext>
              </a:extLst>
            </p:cNvPr>
            <p:cNvSpPr txBox="1"/>
            <p:nvPr/>
          </p:nvSpPr>
          <p:spPr>
            <a:xfrm rot="3668299">
              <a:off x="6612574" y="167462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7539E3-2515-4CB4-8D0C-71F22B66C09B}"/>
                </a:ext>
              </a:extLst>
            </p:cNvPr>
            <p:cNvSpPr txBox="1"/>
            <p:nvPr/>
          </p:nvSpPr>
          <p:spPr>
            <a:xfrm rot="4527649">
              <a:off x="6859374" y="222045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CBF186-0249-46D1-B672-C68A4CF7087F}"/>
                </a:ext>
              </a:extLst>
            </p:cNvPr>
            <p:cNvSpPr txBox="1"/>
            <p:nvPr/>
          </p:nvSpPr>
          <p:spPr>
            <a:xfrm>
              <a:off x="4712937" y="48395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F76B8E-A6C1-4CEA-9B9D-574ECB0D2C55}"/>
                </a:ext>
              </a:extLst>
            </p:cNvPr>
            <p:cNvSpPr txBox="1"/>
            <p:nvPr/>
          </p:nvSpPr>
          <p:spPr>
            <a:xfrm rot="19776845">
              <a:off x="3592474" y="805297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483739-25CD-4C07-AB94-3A7FD3A7C247}"/>
                </a:ext>
              </a:extLst>
            </p:cNvPr>
            <p:cNvSpPr txBox="1"/>
            <p:nvPr/>
          </p:nvSpPr>
          <p:spPr>
            <a:xfrm rot="18891506">
              <a:off x="3130906" y="118839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  <a:endParaRPr lang="en-US" sz="3200" b="1">
                <a:ln w="12700">
                  <a:solidFill>
                    <a:schemeClr val="bg1"/>
                  </a:solidFill>
                </a:ln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46B3F9-0230-4AF7-A785-AD51C6963698}"/>
                </a:ext>
              </a:extLst>
            </p:cNvPr>
            <p:cNvSpPr txBox="1"/>
            <p:nvPr/>
          </p:nvSpPr>
          <p:spPr>
            <a:xfrm rot="1886544">
              <a:off x="2333525" y="2249097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điểm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82896A-93BA-4F57-99A2-175821E649E0}"/>
                </a:ext>
              </a:extLst>
            </p:cNvPr>
            <p:cNvSpPr txBox="1"/>
            <p:nvPr/>
          </p:nvSpPr>
          <p:spPr>
            <a:xfrm rot="16974449">
              <a:off x="2518773" y="219377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800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B57B45-6E52-4B8A-8410-7F51D93F164E}"/>
                </a:ext>
              </a:extLst>
            </p:cNvPr>
            <p:cNvSpPr txBox="1"/>
            <p:nvPr/>
          </p:nvSpPr>
          <p:spPr>
            <a:xfrm rot="16200000">
              <a:off x="2426919" y="277323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200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AA3B41-89FF-4438-8352-3B7F2FA9E76A}"/>
                </a:ext>
              </a:extLst>
            </p:cNvPr>
            <p:cNvSpPr txBox="1"/>
            <p:nvPr/>
          </p:nvSpPr>
          <p:spPr>
            <a:xfrm rot="5400000">
              <a:off x="6950156" y="2781070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4</a:t>
              </a: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9A2238-EDB1-4A1C-AE32-FC1F028E4128}"/>
                </a:ext>
              </a:extLst>
            </p:cNvPr>
            <p:cNvSpPr txBox="1"/>
            <p:nvPr/>
          </p:nvSpPr>
          <p:spPr>
            <a:xfrm rot="20751571" flipV="1">
              <a:off x="5318018" y="4972265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5719D0-814E-4FCC-BE82-A353E5B6E507}"/>
                </a:ext>
              </a:extLst>
            </p:cNvPr>
            <p:cNvSpPr txBox="1"/>
            <p:nvPr/>
          </p:nvSpPr>
          <p:spPr>
            <a:xfrm rot="18910803" flipV="1">
              <a:off x="6244704" y="4358669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562735-85EE-4307-BA46-DAE57B4BFDB5}"/>
                </a:ext>
              </a:extLst>
            </p:cNvPr>
            <p:cNvSpPr txBox="1"/>
            <p:nvPr/>
          </p:nvSpPr>
          <p:spPr>
            <a:xfrm rot="18067003" flipV="1">
              <a:off x="6633642" y="391739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5CE3BE-45E6-4606-9985-1B4B543B2ADC}"/>
                </a:ext>
              </a:extLst>
            </p:cNvPr>
            <p:cNvSpPr txBox="1"/>
            <p:nvPr/>
          </p:nvSpPr>
          <p:spPr>
            <a:xfrm flipV="1">
              <a:off x="4688873" y="4975985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900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0CC9AC-3AD9-451C-AE77-EAF3DDE2520A}"/>
                </a:ext>
              </a:extLst>
            </p:cNvPr>
            <p:cNvSpPr txBox="1"/>
            <p:nvPr/>
          </p:nvSpPr>
          <p:spPr>
            <a:xfrm rot="980006" flipV="1">
              <a:off x="4130064" y="4935186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6CF2B3-921F-4C0E-BE97-FFA66F4F763B}"/>
                </a:ext>
              </a:extLst>
            </p:cNvPr>
            <p:cNvSpPr txBox="1"/>
            <p:nvPr/>
          </p:nvSpPr>
          <p:spPr>
            <a:xfrm rot="1823155" flipV="1">
              <a:off x="3586263" y="4690738"/>
              <a:ext cx="549284" cy="1171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500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18C155-0F24-48AD-8080-93B48ECD5616}"/>
                </a:ext>
              </a:extLst>
            </p:cNvPr>
            <p:cNvSpPr txBox="1"/>
            <p:nvPr/>
          </p:nvSpPr>
          <p:spPr>
            <a:xfrm rot="3694393" flipV="1">
              <a:off x="2741688" y="3891925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4CB48B-9D7A-4819-8F17-FA32B8961E94}"/>
                </a:ext>
              </a:extLst>
            </p:cNvPr>
            <p:cNvSpPr txBox="1"/>
            <p:nvPr/>
          </p:nvSpPr>
          <p:spPr>
            <a:xfrm rot="4625551" flipV="1">
              <a:off x="2538444" y="3378578"/>
              <a:ext cx="549284" cy="117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>
                  <a:ln w="12700">
                    <a:solidFill>
                      <a:schemeClr val="bg1"/>
                    </a:solidFill>
                  </a:ln>
                  <a:latin typeface="iCielBC Cartel Deux Alt" pitchFamily="50" charset="0"/>
                  <a:cs typeface="Calibri" panose="020F0502020204030204" pitchFamily="34" charset="0"/>
                </a:rPr>
                <a:t>700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358AD-4740-44F4-AD39-1D8B3CC4C49C}"/>
                </a:ext>
              </a:extLst>
            </p:cNvPr>
            <p:cNvSpPr txBox="1"/>
            <p:nvPr/>
          </p:nvSpPr>
          <p:spPr>
            <a:xfrm rot="8193340">
              <a:off x="5412626" y="1858645"/>
              <a:ext cx="1874077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May mắn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BB58F9-9912-4EE8-A9C7-4D6BC31CAB05}"/>
                </a:ext>
              </a:extLst>
            </p:cNvPr>
            <p:cNvSpPr txBox="1"/>
            <p:nvPr/>
          </p:nvSpPr>
          <p:spPr>
            <a:xfrm rot="4526457">
              <a:off x="3520526" y="13231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CHIA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5C7B21-1FA0-4CBF-A3A2-12D078F8748B}"/>
                </a:ext>
              </a:extLst>
            </p:cNvPr>
            <p:cNvSpPr txBox="1"/>
            <p:nvPr/>
          </p:nvSpPr>
          <p:spPr>
            <a:xfrm rot="14449452">
              <a:off x="4978176" y="4891072"/>
              <a:ext cx="1892666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 err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Mất</a:t>
              </a: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LƯỢT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F6A566-7728-4EAC-B82E-27C7FFBDE8FC}"/>
                </a:ext>
              </a:extLst>
            </p:cNvPr>
            <p:cNvSpPr txBox="1"/>
            <p:nvPr/>
          </p:nvSpPr>
          <p:spPr>
            <a:xfrm rot="11669651">
              <a:off x="5646533" y="3724685"/>
              <a:ext cx="2142294" cy="277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vi-VN" sz="17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PHẦN THƯỞNG</a:t>
              </a:r>
              <a:endParaRPr lang="en-US" sz="17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CA3DE-B64B-4E3C-95F8-B608F9E6D235}"/>
                </a:ext>
              </a:extLst>
            </p:cNvPr>
            <p:cNvSpPr txBox="1"/>
            <p:nvPr/>
          </p:nvSpPr>
          <p:spPr>
            <a:xfrm rot="18889813">
              <a:off x="2722332" y="4746731"/>
              <a:ext cx="1398262" cy="31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GẤP</a:t>
              </a:r>
              <a:r>
                <a:rPr lang="vi-VN" sz="2000" b="1">
                  <a:ln w="12700">
                    <a:noFill/>
                  </a:ln>
                  <a:solidFill>
                    <a:schemeClr val="bg1"/>
                  </a:solidFill>
                  <a:latin typeface="iCielBC Cartel Deux Alt" pitchFamily="50" charset="0"/>
                  <a:cs typeface="Calibri" panose="020F0502020204030204" pitchFamily="34" charset="0"/>
                </a:rPr>
                <a:t> ĐÔI</a:t>
              </a:r>
              <a:endParaRPr lang="en-US" sz="2000" b="1">
                <a:ln w="12700">
                  <a:noFill/>
                </a:ln>
                <a:solidFill>
                  <a:schemeClr val="bg1"/>
                </a:solidFill>
                <a:latin typeface="iCielBC Cartel Deux Alt" pitchFamily="50" charset="0"/>
                <a:cs typeface="Calibri" panose="020F0502020204030204" pitchFamily="34" charset="0"/>
              </a:endParaRPr>
            </a:p>
          </p:txBody>
        </p:sp>
      </p:grpSp>
      <p:sp>
        <p:nvSpPr>
          <p:cNvPr id="3074" name="Rectangle 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620000" y="6019800"/>
            <a:ext cx="1295400" cy="457200"/>
          </a:xfrm>
          <a:prstGeom prst="roundRect">
            <a:avLst/>
          </a:prstGeom>
          <a:solidFill>
            <a:srgbClr val="FF531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 chữ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39002" y="4953000"/>
            <a:ext cx="1804793" cy="938784"/>
            <a:chOff x="7239000" y="4953000"/>
            <a:chExt cx="1804793" cy="938784"/>
          </a:xfrm>
        </p:grpSpPr>
        <p:sp>
          <p:nvSpPr>
            <p:cNvPr id="3077" name="AutoShape 5"/>
            <p:cNvSpPr>
              <a:spLocks noChangeArrowheads="1"/>
            </p:cNvSpPr>
            <p:nvPr/>
          </p:nvSpPr>
          <p:spPr bwMode="auto">
            <a:xfrm rot="17972585">
              <a:off x="7493000" y="4699000"/>
              <a:ext cx="457200" cy="965200"/>
            </a:xfrm>
            <a:prstGeom prst="flowChartExtract">
              <a:avLst/>
            </a:prstGeom>
            <a:gradFill rotWithShape="1">
              <a:gsLst>
                <a:gs pos="0">
                  <a:srgbClr val="6A570A"/>
                </a:gs>
                <a:gs pos="50000">
                  <a:srgbClr val="E4BD16"/>
                </a:gs>
                <a:gs pos="100000">
                  <a:srgbClr val="6A570A"/>
                </a:gs>
              </a:gsLst>
              <a:lin ang="0" scaled="1"/>
            </a:gra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7972585" flipH="1" flipV="1">
              <a:off x="8332593" y="5180584"/>
              <a:ext cx="457200" cy="965200"/>
            </a:xfrm>
            <a:prstGeom prst="flowChartExtract">
              <a:avLst/>
            </a:prstGeom>
            <a:solidFill>
              <a:schemeClr val="accent1">
                <a:alpha val="0"/>
              </a:schemeClr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BF4F84A-1782-463E-B0C6-9566ACC05E41}"/>
              </a:ext>
            </a:extLst>
          </p:cNvPr>
          <p:cNvSpPr txBox="1"/>
          <p:nvPr/>
        </p:nvSpPr>
        <p:spPr>
          <a:xfrm>
            <a:off x="3742549" y="2890391"/>
            <a:ext cx="1658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n w="12700">
                  <a:noFill/>
                </a:ln>
                <a:solidFill>
                  <a:srgbClr val="E73F8E"/>
                </a:solidFill>
                <a:latin typeface="iCielBC Cartel Deux Alt" pitchFamily="50" charset="0"/>
                <a:cs typeface="Calibri" panose="020F0502020204030204" pitchFamily="34" charset="0"/>
              </a:rPr>
              <a:t>VÒNG 3</a:t>
            </a:r>
          </a:p>
        </p:txBody>
      </p:sp>
    </p:spTree>
    <p:extLst>
      <p:ext uri="{BB962C8B-B14F-4D97-AF65-F5344CB8AC3E}">
        <p14:creationId xmlns:p14="http://schemas.microsoft.com/office/powerpoint/2010/main" val="94518573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y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7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95D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</TotalTime>
  <Words>620</Words>
  <PresentationFormat>Trình chiếu Trên màn hình (4:3)</PresentationFormat>
  <Paragraphs>200</Paragraphs>
  <Slides>18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5" baseType="lpstr">
      <vt:lpstr>iCielBC Cartel Deux Alt</vt:lpstr>
      <vt:lpstr>Calibri</vt:lpstr>
      <vt:lpstr>Segoe UI</vt:lpstr>
      <vt:lpstr>Arial</vt:lpstr>
      <vt:lpstr>Calibri Light</vt:lpstr>
      <vt:lpstr>Default Design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2015-05-06T09:33:33Z</dcterms:created>
  <dcterms:modified xsi:type="dcterms:W3CDTF">2023-09-16T10:00:31Z</dcterms:modified>
</cp:coreProperties>
</file>