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91" r:id="rId13"/>
    <p:sldId id="287" r:id="rId14"/>
    <p:sldId id="298" r:id="rId15"/>
    <p:sldId id="299" r:id="rId16"/>
    <p:sldId id="300" r:id="rId17"/>
    <p:sldId id="301" r:id="rId18"/>
    <p:sldId id="297" r:id="rId19"/>
    <p:sldId id="27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Kollektif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13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14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toan-7-ket-noi-tri-thuc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gif"/><Relationship Id="rId1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toan-7-ket-noi-tri-thuc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mũ của số bị chia lớn hơn số mũ của số chia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910840" y="1946032"/>
            <a:ext cx="1216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14400">
                <a:solidFill>
                  <a:prstClr val="black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362200" y="5379721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</a:rPr>
              <a:t>Link tải đủ bộ: toán 7 kết nối tri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FED1-4767-88C5-1556-B36A65474444}"/>
              </a:ext>
            </a:extLst>
          </p:cNvPr>
          <p:cNvSpPr txBox="1"/>
          <p:nvPr/>
        </p:nvSpPr>
        <p:spPr>
          <a:xfrm>
            <a:off x="3291840" y="6518033"/>
            <a:ext cx="12435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https://tailieugiaovien.edu.vn/lesson/powerpoint-toan-7-ket-noi-tri-thuc/</a:t>
            </a:r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371600"/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8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1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4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7" y="1603189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800" u="sng">
                <a:solidFill>
                  <a:srgbClr val="002060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2060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910840" y="1946032"/>
            <a:ext cx="1216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14400">
                <a:solidFill>
                  <a:prstClr val="black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362200" y="5379721"/>
            <a:ext cx="944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</a:rPr>
              <a:t>Link tải đủ bộ: toán 7 kết nối tri thức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FED1-4767-88C5-1556-B36A65474444}"/>
              </a:ext>
            </a:extLst>
          </p:cNvPr>
          <p:cNvSpPr txBox="1"/>
          <p:nvPr/>
        </p:nvSpPr>
        <p:spPr>
          <a:xfrm>
            <a:off x="3291840" y="6518033"/>
            <a:ext cx="124358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vi-VN" sz="42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https://tailieugiaovien.edu.vn/lesson/powerpoint-toan-7-ket-noi-tri-thuc/</a:t>
            </a:r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1371600"/>
            <a:endParaRPr lang="vi-VN" sz="4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1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b="1" i="1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1" marR="263538" algn="ctr" defTabSz="914445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4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7" y="1603189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5">
              <a:lnSpc>
                <a:spcPct val="150000"/>
              </a:lnSpc>
              <a:tabLst>
                <a:tab pos="2971949" algn="ctr"/>
                <a:tab pos="5943897" algn="r"/>
              </a:tabLst>
            </a:pPr>
            <a:r>
              <a:rPr lang="en-US" sz="4800" u="sng">
                <a:solidFill>
                  <a:srgbClr val="002060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2060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6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DD4BD-0BEF-32BF-D440-EE2748754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565008"/>
            <a:ext cx="382252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965</Words>
  <PresentationFormat>Custom</PresentationFormat>
  <Paragraphs>94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 Math</vt:lpstr>
      <vt:lpstr>VNI-Swiss-Condense</vt:lpstr>
      <vt:lpstr>Kollektif Bold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2023-03-05T03:49:33Z</dcterms:modified>
  <dc:identifier>DAFVRjI8d4g</dc:identifier>
</cp:coreProperties>
</file>