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269" r:id="rId2"/>
    <p:sldId id="292" r:id="rId3"/>
    <p:sldId id="259" r:id="rId4"/>
    <p:sldId id="294" r:id="rId5"/>
    <p:sldId id="289" r:id="rId6"/>
    <p:sldId id="290" r:id="rId7"/>
    <p:sldId id="288" r:id="rId8"/>
    <p:sldId id="286" r:id="rId9"/>
    <p:sldId id="287" r:id="rId10"/>
    <p:sldId id="272" r:id="rId11"/>
    <p:sldId id="291" r:id="rId12"/>
    <p:sldId id="276" r:id="rId13"/>
    <p:sldId id="282" r:id="rId14"/>
    <p:sldId id="279" r:id="rId15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3" autoAdjust="0"/>
    <p:restoredTop sz="94660"/>
  </p:normalViewPr>
  <p:slideViewPr>
    <p:cSldViewPr>
      <p:cViewPr>
        <p:scale>
          <a:sx n="75" d="100"/>
          <a:sy n="75" d="100"/>
        </p:scale>
        <p:origin x="582" y="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64932"/>
            <a:ext cx="2288688" cy="2559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1771692"/>
            <a:ext cx="2495550" cy="2552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764932"/>
            <a:ext cx="2671344" cy="2559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811780"/>
            <a:ext cx="2703264" cy="845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811780"/>
            <a:ext cx="2902704" cy="8455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200" y="156650"/>
            <a:ext cx="9144000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chän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90744" y="4422584"/>
            <a:ext cx="39375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latin typeface=".VnAvant" panose="020B7200000000000000" pitchFamily="34" charset="0"/>
              </a:rPr>
              <a:t>Nh</a:t>
            </a:r>
            <a:r>
              <a:rPr lang="en-US" sz="3400" dirty="0" smtClean="0">
                <a:latin typeface=".VnAvant" panose="020B7200000000000000" pitchFamily="34" charset="0"/>
              </a:rPr>
              <a:t>µ </a:t>
            </a:r>
            <a:r>
              <a:rPr lang="en-US" sz="3400" dirty="0" err="1" smtClean="0">
                <a:latin typeface=".VnAvant" panose="020B7200000000000000" pitchFamily="34" charset="0"/>
              </a:rPr>
              <a:t>cã</a:t>
            </a:r>
            <a:r>
              <a:rPr lang="en-US" sz="3400" dirty="0" smtClean="0">
                <a:latin typeface=".VnAvant" panose="020B7200000000000000" pitchFamily="34" charset="0"/>
              </a:rPr>
              <a:t>      Õ     ç.</a:t>
            </a:r>
            <a:endParaRPr lang="vi-VN" sz="3400" dirty="0"/>
          </a:p>
        </p:txBody>
      </p:sp>
      <p:sp>
        <p:nvSpPr>
          <p:cNvPr id="24" name="TextBox 23"/>
          <p:cNvSpPr txBox="1"/>
          <p:nvPr/>
        </p:nvSpPr>
        <p:spPr>
          <a:xfrm>
            <a:off x="436018" y="4463207"/>
            <a:ext cx="198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.VnAvant" panose="020B7200000000000000" pitchFamily="34" charset="0"/>
              </a:rPr>
              <a:t>b</a:t>
            </a:r>
            <a:r>
              <a:rPr lang="en-US" sz="3400" dirty="0" err="1" smtClean="0">
                <a:latin typeface=".VnAvant" panose="020B7200000000000000" pitchFamily="34" charset="0"/>
              </a:rPr>
              <a:t>Ð</a:t>
            </a:r>
            <a:r>
              <a:rPr lang="en-US" sz="3400" dirty="0" smtClean="0">
                <a:latin typeface=".VnAvant" panose="020B7200000000000000" pitchFamily="34" charset="0"/>
              </a:rPr>
              <a:t>     Ó.</a:t>
            </a:r>
            <a:endParaRPr lang="vi-VN" sz="3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8490" t="18417" r="26351"/>
          <a:stretch/>
        </p:blipFill>
        <p:spPr>
          <a:xfrm>
            <a:off x="1143000" y="4444846"/>
            <a:ext cx="533400" cy="5905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19200" y="440003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3200" y="4394597"/>
            <a:ext cx="28955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latin typeface=".VnAvant" panose="020B7200000000000000" pitchFamily="34" charset="0"/>
              </a:rPr>
              <a:t>Cß</a:t>
            </a:r>
            <a:r>
              <a:rPr lang="en-US" sz="3400" dirty="0" smtClean="0">
                <a:latin typeface=".VnAvant" panose="020B7200000000000000" pitchFamily="34" charset="0"/>
              </a:rPr>
              <a:t> </a:t>
            </a:r>
            <a:r>
              <a:rPr lang="en-US" sz="3400" dirty="0" err="1" smtClean="0">
                <a:latin typeface=".VnAvant" panose="020B7200000000000000" pitchFamily="34" charset="0"/>
              </a:rPr>
              <a:t>mß</a:t>
            </a:r>
            <a:r>
              <a:rPr lang="en-US" sz="3400" dirty="0" smtClean="0">
                <a:latin typeface=".VnAvant" panose="020B7200000000000000" pitchFamily="34" charset="0"/>
              </a:rPr>
              <a:t>     ¸.</a:t>
            </a:r>
            <a:endParaRPr lang="vi-VN" sz="3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62076" t="10717" r="17103" b="-1"/>
          <a:stretch/>
        </p:blipFill>
        <p:spPr>
          <a:xfrm>
            <a:off x="4324351" y="4367284"/>
            <a:ext cx="533400" cy="57821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49368" y="433322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440" y="4529468"/>
            <a:ext cx="676275" cy="5715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86440" y="4425122"/>
            <a:ext cx="91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lang="vi-VN" sz="3400" dirty="0">
              <a:solidFill>
                <a:srgbClr val="FF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7468" y="4489143"/>
            <a:ext cx="501906" cy="5715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229600" y="4392308"/>
            <a:ext cx="91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vi-VN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ời Nắng Trời Mưa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51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…….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733550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2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1: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Ôn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0" y="119297"/>
            <a:ext cx="390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Nội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dung </a:t>
            </a:r>
            <a:r>
              <a:rPr lang="en-US" altLang="zh-CN" sz="32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ôn</a:t>
            </a:r>
            <a:r>
              <a:rPr lang="en-US" altLang="zh-CN" sz="3200" dirty="0" smtClean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tập</a:t>
            </a:r>
            <a:r>
              <a:rPr lang="en-US" altLang="zh-CN" sz="3200" dirty="0" smtClean="0">
                <a:solidFill>
                  <a:srgbClr val="002060"/>
                </a:solidFill>
                <a:latin typeface="HP-222" panose="020B0803050302020204" pitchFamily="34" charset="0"/>
              </a:rPr>
              <a:t>:</a:t>
            </a:r>
            <a:r>
              <a:rPr lang="en-US" altLang="zh-CN" sz="3200" dirty="0" smtClean="0">
                <a:solidFill>
                  <a:srgbClr val="F9D3D4"/>
                </a:solidFill>
                <a:latin typeface="HP-222" panose="020B0803050302020204" pitchFamily="34" charset="0"/>
              </a:rPr>
              <a:t>:</a:t>
            </a:r>
            <a:endParaRPr lang="zh-CN" altLang="en-US" sz="3200" dirty="0">
              <a:solidFill>
                <a:srgbClr val="F9D3D4"/>
              </a:solidFill>
              <a:latin typeface="HP-222" panose="020B0803050302020204" pitchFamily="34" charset="0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1D2507C-3E22-4426-AA5A-6FAC0814B9B3}"/>
              </a:ext>
            </a:extLst>
          </p:cNvPr>
          <p:cNvSpPr txBox="1"/>
          <p:nvPr/>
        </p:nvSpPr>
        <p:spPr>
          <a:xfrm>
            <a:off x="2438400" y="1276350"/>
            <a:ext cx="5715000" cy="1415659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algn="just"/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Ghép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các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âm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đã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học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thành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tiếng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theo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đúng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quy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tắc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chính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tả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. </a:t>
            </a:r>
            <a:endParaRPr lang="zh-CN" altLang="en-US" sz="2800" dirty="0">
              <a:solidFill>
                <a:srgbClr val="002060"/>
              </a:solidFill>
              <a:latin typeface="HP-222" panose="020B0803050302020204" pitchFamily="34" charset="0"/>
              <a:ea typeface="+mj-ea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0FC7AD69-6216-4511-950C-66CC7AA25388}"/>
              </a:ext>
            </a:extLst>
          </p:cNvPr>
          <p:cNvSpPr txBox="1"/>
          <p:nvPr/>
        </p:nvSpPr>
        <p:spPr>
          <a:xfrm>
            <a:off x="2438400" y="2952750"/>
            <a:ext cx="5181600" cy="55388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Đọc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đúng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bài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tập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: Bi ở </a:t>
            </a:r>
            <a:r>
              <a:rPr lang="en-US" altLang="zh-CN" sz="2800" dirty="0" err="1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nhà</a:t>
            </a:r>
            <a:r>
              <a:rPr lang="en-US" altLang="zh-CN" sz="2800" dirty="0" smtClean="0">
                <a:solidFill>
                  <a:srgbClr val="002060"/>
                </a:solidFill>
                <a:latin typeface="HP-222" panose="020B0803050302020204" pitchFamily="34" charset="0"/>
                <a:ea typeface="+mj-ea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HP-222" panose="020B0803050302020204" pitchFamily="34" charset="0"/>
              <a:ea typeface="+mj-ea"/>
            </a:endParaRPr>
          </a:p>
        </p:txBody>
      </p:sp>
      <p:pic>
        <p:nvPicPr>
          <p:cNvPr id="7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76350"/>
            <a:ext cx="792549" cy="755970"/>
          </a:xfrm>
          <a:prstGeom prst="rect">
            <a:avLst/>
          </a:prstGeom>
        </p:spPr>
      </p:pic>
      <p:pic>
        <p:nvPicPr>
          <p:cNvPr id="8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879885"/>
            <a:ext cx="79254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5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6650"/>
            <a:ext cx="9144000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©m ®·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thµnh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5"/>
          <a:stretch/>
        </p:blipFill>
        <p:spPr>
          <a:xfrm>
            <a:off x="533400" y="1200150"/>
            <a:ext cx="8534400" cy="342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61200" y="255038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anose="020B7200000000000000" pitchFamily="34" charset="0"/>
              </a:rPr>
              <a:t>k</a:t>
            </a:r>
            <a:r>
              <a:rPr lang="en-US" sz="2800" dirty="0" err="1">
                <a:latin typeface=".VnAvant" panose="020B7200000000000000" pitchFamily="34" charset="0"/>
              </a:rPr>
              <a:t>i</a:t>
            </a:r>
            <a:endParaRPr lang="vi-VN" sz="2800" dirty="0">
              <a:latin typeface="Calibri 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2822" y="3124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g</a:t>
            </a:r>
            <a:r>
              <a:rPr lang="en-US" sz="2800" dirty="0" smtClean="0">
                <a:latin typeface=".VnAvant" panose="020B7200000000000000" pitchFamily="34" charset="0"/>
              </a:rPr>
              <a:t>«</a:t>
            </a:r>
            <a:endParaRPr lang="vi-VN" sz="2800" dirty="0">
              <a:latin typeface="Calibri 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7700" y="3124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g</a:t>
            </a:r>
            <a:r>
              <a:rPr lang="en-US" sz="2800" dirty="0" smtClean="0">
                <a:latin typeface=".VnAvant" panose="020B7200000000000000" pitchFamily="34" charset="0"/>
              </a:rPr>
              <a:t>¬</a:t>
            </a:r>
            <a:endParaRPr lang="vi-VN" sz="2800" dirty="0">
              <a:latin typeface="Calibri 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8900" y="379095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anose="020B7200000000000000" pitchFamily="34" charset="0"/>
              </a:rPr>
              <a:t>ghe</a:t>
            </a:r>
            <a:endParaRPr lang="vi-VN" sz="2800" dirty="0">
              <a:latin typeface="Calibri 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7900" y="37719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vant" panose="020B7200000000000000" pitchFamily="34" charset="0"/>
              </a:rPr>
              <a:t>g</a:t>
            </a:r>
            <a:r>
              <a:rPr lang="en-US" sz="2800" dirty="0" err="1" smtClean="0">
                <a:latin typeface=".VnAvant" panose="020B7200000000000000" pitchFamily="34" charset="0"/>
              </a:rPr>
              <a:t>h</a:t>
            </a:r>
            <a:r>
              <a:rPr lang="en-US" sz="2800" dirty="0" smtClean="0">
                <a:latin typeface=".VnAvant" panose="020B7200000000000000" pitchFamily="34" charset="0"/>
              </a:rPr>
              <a:t>ª</a:t>
            </a:r>
            <a:endParaRPr lang="vi-VN" sz="2800" dirty="0">
              <a:latin typeface="Calibri 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15150" y="374015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anose="020B7200000000000000" pitchFamily="34" charset="0"/>
              </a:rPr>
              <a:t>ghi</a:t>
            </a:r>
            <a:endParaRPr lang="vi-VN" sz="2800" dirty="0">
              <a:latin typeface="Calibri 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7700" y="196215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c</a:t>
            </a:r>
            <a:r>
              <a:rPr lang="en-US" sz="2800" dirty="0" smtClean="0">
                <a:latin typeface=".VnAvant" panose="020B7200000000000000" pitchFamily="34" charset="0"/>
              </a:rPr>
              <a:t>¬</a:t>
            </a:r>
            <a:endParaRPr lang="vi-VN" sz="2800" dirty="0">
              <a:latin typeface="Calibri 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3469" y="196215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c</a:t>
            </a:r>
            <a:r>
              <a:rPr lang="en-US" sz="2800" dirty="0" smtClean="0">
                <a:latin typeface=".VnAvant" panose="020B7200000000000000" pitchFamily="34" charset="0"/>
              </a:rPr>
              <a:t>«</a:t>
            </a:r>
            <a:endParaRPr lang="vi-VN" sz="2800" dirty="0">
              <a:latin typeface="Calibri 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36538" y="19431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.VnAvant" panose="020B7200000000000000" pitchFamily="34" charset="0"/>
              </a:rPr>
              <a:t>co</a:t>
            </a:r>
            <a:endParaRPr lang="vi-VN" sz="2800" dirty="0">
              <a:latin typeface="Calibri 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255038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anose="020B7200000000000000" pitchFamily="34" charset="0"/>
              </a:rPr>
              <a:t>ke</a:t>
            </a:r>
            <a:endParaRPr lang="vi-VN" sz="2800" dirty="0">
              <a:latin typeface="Calibri 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59500" y="255038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k</a:t>
            </a:r>
            <a:r>
              <a:rPr lang="en-US" sz="2800" dirty="0" smtClean="0">
                <a:latin typeface=".VnAvant" panose="020B7200000000000000" pitchFamily="34" charset="0"/>
              </a:rPr>
              <a:t>ª</a:t>
            </a:r>
            <a:endParaRPr lang="vi-VN" sz="2800" dirty="0">
              <a:latin typeface="Calibri 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5000" y="3124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anose="020B7200000000000000" pitchFamily="34" charset="0"/>
              </a:rPr>
              <a:t>ga</a:t>
            </a:r>
            <a:endParaRPr lang="vi-VN" sz="2800" dirty="0">
              <a:latin typeface="Calibri 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211" y="3124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.VnAvant" panose="020B7200000000000000" pitchFamily="34" charset="0"/>
              </a:rPr>
              <a:t>go</a:t>
            </a:r>
            <a:endParaRPr lang="vi-VN" sz="28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64613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2" grpId="1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337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14" y="666750"/>
            <a:ext cx="2590800" cy="52321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6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6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955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</a:rPr>
              <a:t>Luyện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HP001 4 hàng" pitchFamily="34" charset="0"/>
              </a:rPr>
              <a:t>đọ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c t</a:t>
            </a:r>
            <a:r>
              <a:rPr lang="vi-VN" sz="3200" b="1" dirty="0" smtClean="0">
                <a:solidFill>
                  <a:srgbClr val="002060"/>
                </a:solidFill>
                <a:latin typeface="HP001 4 hàng" pitchFamily="34" charset="0"/>
              </a:rPr>
              <a:t>ừ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</a:rPr>
              <a:t>ng</a:t>
            </a:r>
            <a:r>
              <a:rPr lang="vi-VN" sz="3200" b="1" dirty="0" smtClean="0">
                <a:solidFill>
                  <a:srgbClr val="002060"/>
                </a:solidFill>
                <a:latin typeface="HP001 4 hàng" pitchFamily="34" charset="0"/>
              </a:rPr>
              <a:t>ữ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62200" y="1885950"/>
            <a:ext cx="502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>
                <a:latin typeface=".VnAvant" pitchFamily="34" charset="0"/>
              </a:rPr>
              <a:t>c</a:t>
            </a:r>
            <a:r>
              <a:rPr lang="en-US" sz="2400" dirty="0" err="1" smtClean="0">
                <a:latin typeface=".VnAvant" pitchFamily="34" charset="0"/>
              </a:rPr>
              <a:t>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</a:t>
            </a:r>
            <a:r>
              <a:rPr lang="en-US" sz="2400" dirty="0" err="1">
                <a:latin typeface=".VnAvant" pitchFamily="34" charset="0"/>
              </a:rPr>
              <a:t>ç</a:t>
            </a:r>
            <a:r>
              <a:rPr lang="en-US" sz="2400" dirty="0" smtClean="0">
                <a:latin typeface=".VnAvant" pitchFamily="34" charset="0"/>
              </a:rPr>
              <a:t>		</a:t>
            </a:r>
            <a:r>
              <a:rPr lang="en-US" sz="2400" dirty="0" smtClean="0">
                <a:latin typeface=".VnAvant" pitchFamily="34" charset="0"/>
              </a:rPr>
              <a:t> l¬ m¬</a:t>
            </a:r>
            <a:endParaRPr lang="en-US" sz="2400" dirty="0" smtClean="0">
              <a:latin typeface=".VnAvant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>
                <a:latin typeface=".VnAvant" pitchFamily="34" charset="0"/>
              </a:rPr>
              <a:t>n</a:t>
            </a:r>
            <a:r>
              <a:rPr lang="en-US" sz="2400" dirty="0" err="1" smtClean="0">
                <a:latin typeface=".VnAvant" pitchFamily="34" charset="0"/>
              </a:rPr>
              <a:t>h</a:t>
            </a:r>
            <a:r>
              <a:rPr lang="en-US" sz="2400" dirty="0" err="1" smtClean="0">
                <a:latin typeface=".VnAvant" pitchFamily="34" charset="0"/>
              </a:rPr>
              <a:t>ê</a:t>
            </a:r>
            <a:r>
              <a:rPr lang="en-US" sz="2400" dirty="0" smtClean="0">
                <a:latin typeface=".VnAvant" pitchFamily="34" charset="0"/>
              </a:rPr>
              <a:t>		    </a:t>
            </a:r>
            <a:r>
              <a:rPr lang="en-US" sz="2400" dirty="0" smtClean="0">
                <a:latin typeface=".VnAvant" pitchFamily="34" charset="0"/>
              </a:rPr>
              <a:t>	 </a:t>
            </a:r>
            <a:r>
              <a:rPr lang="en-US" sz="2400" dirty="0" err="1" smtClean="0">
                <a:latin typeface=".VnAvant" pitchFamily="34" charset="0"/>
              </a:rPr>
              <a:t>nhÌ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nhÑ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smtClean="0">
                <a:latin typeface=".VnAvant" pitchFamily="34" charset="0"/>
              </a:rPr>
              <a:t>	</a:t>
            </a:r>
            <a:endParaRPr lang="en-US" sz="2400" dirty="0" smtClean="0">
              <a:solidFill>
                <a:srgbClr val="000000"/>
              </a:solidFill>
              <a:latin typeface=".VnAvant" pitchFamily="34" charset="0"/>
              <a:cs typeface="Arial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 smtClean="0">
                <a:latin typeface=".VnAvant" pitchFamily="34" charset="0"/>
              </a:rPr>
              <a:t>dç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bÐ</a:t>
            </a:r>
            <a:r>
              <a:rPr lang="en-US" sz="2400" dirty="0" smtClean="0">
                <a:latin typeface=".VnAvant" pitchFamily="34" charset="0"/>
              </a:rPr>
              <a:t>		      </a:t>
            </a:r>
            <a:r>
              <a:rPr lang="en-US" sz="2400" dirty="0" smtClean="0">
                <a:latin typeface=".VnAvant" pitchFamily="34" charset="0"/>
              </a:rPr>
              <a:t>	 </a:t>
            </a:r>
            <a:r>
              <a:rPr lang="en-US" sz="2400" dirty="0" err="1" smtClean="0">
                <a:latin typeface=".VnAvant" pitchFamily="34" charset="0"/>
              </a:rPr>
              <a:t>khã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gh</a:t>
            </a:r>
            <a:r>
              <a:rPr lang="en-US" sz="2400" dirty="0" smtClean="0">
                <a:latin typeface=".VnAvant" pitchFamily="34" charset="0"/>
              </a:rPr>
              <a:t>ª c¬</a:t>
            </a:r>
            <a:endParaRPr lang="en-US" sz="2400" dirty="0" smtClean="0">
              <a:latin typeface=".VnAvant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 smtClean="0">
                <a:latin typeface=".VnAvant" pitchFamily="34" charset="0"/>
              </a:rPr>
              <a:t>bÐ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nhÌ</a:t>
            </a:r>
            <a:r>
              <a:rPr lang="en-US" sz="2400" dirty="0" smtClean="0">
                <a:latin typeface=".VnAvant" pitchFamily="34" charset="0"/>
              </a:rPr>
              <a:t> </a:t>
            </a:r>
            <a:endParaRPr lang="en-US" sz="2400" dirty="0" smtClean="0">
              <a:latin typeface=".VnAvant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ts val="1000"/>
              </a:spcAf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470720"/>
            <a:ext cx="830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Bi ë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.VnAvant" pitchFamily="34" charset="0"/>
              </a:rPr>
              <a:t>	</a:t>
            </a:r>
            <a:r>
              <a:rPr lang="en-US" sz="3200" dirty="0" err="1">
                <a:latin typeface=".VnAvant" pitchFamily="34" charset="0"/>
              </a:rPr>
              <a:t>N</a:t>
            </a:r>
            <a:r>
              <a:rPr lang="en-US" sz="3200" dirty="0" err="1" smtClean="0">
                <a:latin typeface=".VnAvant" pitchFamily="34" charset="0"/>
              </a:rPr>
              <a:t>h</a:t>
            </a:r>
            <a:r>
              <a:rPr lang="en-US" sz="3200" dirty="0" smtClean="0">
                <a:latin typeface=".VnAvant" pitchFamily="34" charset="0"/>
              </a:rPr>
              <a:t>µ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giç</a:t>
            </a:r>
            <a:r>
              <a:rPr lang="en-US" sz="3200" dirty="0" smtClean="0">
                <a:latin typeface=".VnAvant" pitchFamily="34" charset="0"/>
              </a:rPr>
              <a:t>. MÑ </a:t>
            </a:r>
            <a:r>
              <a:rPr lang="en-US" sz="3200" dirty="0" err="1" smtClean="0">
                <a:latin typeface=".VnAvant" pitchFamily="34" charset="0"/>
              </a:rPr>
              <a:t>nhê</a:t>
            </a:r>
            <a:r>
              <a:rPr lang="en-US" sz="3200" dirty="0" smtClean="0">
                <a:latin typeface=".VnAvant" pitchFamily="34" charset="0"/>
              </a:rPr>
              <a:t> Bi </a:t>
            </a:r>
            <a:r>
              <a:rPr lang="en-US" sz="3200" dirty="0" err="1" smtClean="0">
                <a:latin typeface=".VnAvant" pitchFamily="34" charset="0"/>
              </a:rPr>
              <a:t>dç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bÐ</a:t>
            </a:r>
            <a:r>
              <a:rPr lang="en-US" sz="3200" dirty="0" smtClean="0">
                <a:latin typeface=".VnAvant" pitchFamily="34" charset="0"/>
              </a:rPr>
              <a:t> Li.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.VnAvant" pitchFamily="34" charset="0"/>
              </a:rPr>
              <a:t>	</a:t>
            </a:r>
            <a:r>
              <a:rPr lang="en-US" sz="3200" dirty="0">
                <a:latin typeface=".VnAvant" pitchFamily="34" charset="0"/>
              </a:rPr>
              <a:t>B</a:t>
            </a:r>
            <a:r>
              <a:rPr lang="en-US" sz="3200" dirty="0" smtClean="0">
                <a:latin typeface=".VnAvant" pitchFamily="34" charset="0"/>
              </a:rPr>
              <a:t>Ð </a:t>
            </a:r>
            <a:r>
              <a:rPr lang="en-US" sz="3200" dirty="0" err="1" smtClean="0">
                <a:latin typeface=".VnAvant" pitchFamily="34" charset="0"/>
              </a:rPr>
              <a:t>nhÌ</a:t>
            </a:r>
            <a:r>
              <a:rPr lang="en-US" sz="3200" dirty="0" smtClean="0">
                <a:latin typeface=".VnAvant" pitchFamily="34" charset="0"/>
              </a:rPr>
              <a:t>. Bi </a:t>
            </a:r>
            <a:r>
              <a:rPr lang="en-US" sz="3200" dirty="0" err="1" smtClean="0">
                <a:latin typeface=".VnAvant" pitchFamily="34" charset="0"/>
              </a:rPr>
              <a:t>bÕ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bÐ</a:t>
            </a:r>
            <a:r>
              <a:rPr lang="en-US" sz="3200" dirty="0" smtClean="0">
                <a:latin typeface=".VnAvant" pitchFamily="34" charset="0"/>
              </a:rPr>
              <a:t>. BÐ l¬ m¬. Bi ®</a:t>
            </a:r>
            <a:r>
              <a:rPr lang="en-US" sz="3200" dirty="0" err="1" smtClean="0">
                <a:latin typeface=".VnAvant" pitchFamily="34" charset="0"/>
              </a:rPr>
              <a:t>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nhÌ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nhÑ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D</a:t>
            </a:r>
            <a:r>
              <a:rPr lang="en-US" sz="3200" dirty="0" err="1" smtClean="0">
                <a:latin typeface=".VnAvant" pitchFamily="34" charset="0"/>
              </a:rPr>
              <a:t>ç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bÐ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khã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gh</a:t>
            </a:r>
            <a:r>
              <a:rPr lang="en-US" sz="3200" dirty="0" smtClean="0">
                <a:latin typeface=".VnAvant" pitchFamily="34" charset="0"/>
              </a:rPr>
              <a:t>ª c¬!</a:t>
            </a:r>
            <a:endParaRPr lang="en-US" sz="3200" dirty="0" smtClean="0">
              <a:latin typeface=".VnAvant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 smtClean="0">
                <a:latin typeface=".VnAvant" pitchFamily="34" charset="0"/>
              </a:rPr>
              <a:t>	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3505200" y="2315528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670630" y="3055377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572000" y="3055377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587670" y="3056284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320643" y="2385120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1132116" y="3810500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953000" y="3820479"/>
            <a:ext cx="381000" cy="76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69837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</a:rPr>
              <a:t>Luyện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HP001 4 hàng" pitchFamily="34" charset="0"/>
              </a:rPr>
              <a:t>đọ</a:t>
            </a:r>
            <a:r>
              <a:rPr lang="en-US" sz="3200" b="1" dirty="0" smtClean="0">
                <a:solidFill>
                  <a:srgbClr val="002060"/>
                </a:solidFill>
                <a:latin typeface="HP001 4 hàng" pitchFamily="34" charset="0"/>
              </a:rPr>
              <a:t>c </a:t>
            </a:r>
            <a:r>
              <a:rPr lang="en-US" sz="3200" b="1" dirty="0" err="1" smtClean="0">
                <a:solidFill>
                  <a:srgbClr val="002060"/>
                </a:solidFill>
                <a:latin typeface="HP001 4 hàng" pitchFamily="34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3376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137</Words>
  <Application>Microsoft Office PowerPoint</Application>
  <PresentationFormat>On-screen Show (16:9)</PresentationFormat>
  <Paragraphs>50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宋体</vt:lpstr>
      <vt:lpstr>.VnAvant</vt:lpstr>
      <vt:lpstr>Arial</vt:lpstr>
      <vt:lpstr>Calibri</vt:lpstr>
      <vt:lpstr>Calibri </vt:lpstr>
      <vt:lpstr>HP001 4 hàng</vt:lpstr>
      <vt:lpstr>HP-222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PhungNgan</cp:lastModifiedBy>
  <cp:revision>80</cp:revision>
  <dcterms:created xsi:type="dcterms:W3CDTF">2020-05-18T12:48:51Z</dcterms:created>
  <dcterms:modified xsi:type="dcterms:W3CDTF">2020-08-20T05:12:47Z</dcterms:modified>
</cp:coreProperties>
</file>