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orsiv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siva-bold.fntdata"/><Relationship Id="rId23" Type="http://schemas.openxmlformats.org/officeDocument/2006/relationships/font" Target="fonts/Corsi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boldItalic.fntdata"/><Relationship Id="rId25" Type="http://schemas.openxmlformats.org/officeDocument/2006/relationships/font" Target="fonts/Corsiv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439" y="2438911"/>
            <a:ext cx="3281628" cy="312811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mium Photo | Girl reading book in studio and smiling" id="271" name="Google Shape;271;p11"/>
          <p:cNvPicPr preferRelativeResize="0"/>
          <p:nvPr/>
        </p:nvPicPr>
        <p:blipFill rotWithShape="1">
          <a:blip r:embed="rId3">
            <a:alphaModFix/>
          </a:blip>
          <a:srcRect b="0" l="0" r="26128" t="0"/>
          <a:stretch/>
        </p:blipFill>
        <p:spPr>
          <a:xfrm>
            <a:off x="9696782" y="2245078"/>
            <a:ext cx="2192972" cy="19800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Brief History of Text Messaging - Tech" id="272" name="Google Shape;272;p11"/>
          <p:cNvPicPr preferRelativeResize="0"/>
          <p:nvPr/>
        </p:nvPicPr>
        <p:blipFill rotWithShape="1">
          <a:blip r:embed="rId4">
            <a:alphaModFix/>
          </a:blip>
          <a:srcRect b="0" l="13750" r="14375" t="0"/>
          <a:stretch/>
        </p:blipFill>
        <p:spPr>
          <a:xfrm>
            <a:off x="2370933" y="4095296"/>
            <a:ext cx="2544133" cy="198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descr="Easy Paper Daisy Craft - Our Kid Things" id="289" name="Google Shape;289;p12"/>
          <p:cNvPicPr preferRelativeResize="0"/>
          <p:nvPr/>
        </p:nvPicPr>
        <p:blipFill rotWithShape="1">
          <a:blip r:embed="rId3">
            <a:alphaModFix/>
          </a:blip>
          <a:srcRect b="12221" l="0" r="0" t="12267"/>
          <a:stretch/>
        </p:blipFill>
        <p:spPr>
          <a:xfrm>
            <a:off x="9712964" y="2190769"/>
            <a:ext cx="2418338" cy="243404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descr="256,144 Hand Knitting Images, Stock Photos &amp; Vectors | Shutterstock" id="292" name="Google Shape;292;p12"/>
          <p:cNvPicPr preferRelativeResize="0"/>
          <p:nvPr/>
        </p:nvPicPr>
        <p:blipFill rotWithShape="1">
          <a:blip r:embed="rId4">
            <a:alphaModFix/>
          </a:blip>
          <a:srcRect b="6651" l="0" r="0" t="0"/>
          <a:stretch/>
        </p:blipFill>
        <p:spPr>
          <a:xfrm>
            <a:off x="2541898" y="4389603"/>
            <a:ext cx="3631861" cy="243404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descr="One Caucasian Young Teenager Girl Woman Playing Badminton Player Isolated  On White Background Stock Photo - Download Image Now - iStock" id="308" name="Google Shape;3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725" y="2468244"/>
            <a:ext cx="3636804" cy="2422154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b="1" sz="48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ke part in the survey and provide your contribution for future  improvements of CBC programmes - Cross-border Institution Building" id="321" name="Google Shape;3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fmla="val 2761841" name="adj1"/>
                <a:gd fmla="val 16200000" name="adj2"/>
              </a:avLst>
            </a:prstGeom>
            <a:solidFill>
              <a:srgbClr val="EF4B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fmla="val 42661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Unit 12: Hobbies, Interests and Sports - IELTS Listening"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4435146" y="379976"/>
            <a:ext cx="4735231" cy="625641"/>
          </a:xfrm>
          <a:prstGeom prst="roundRect">
            <a:avLst>
              <a:gd fmla="val 42661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15580" y="2232538"/>
            <a:ext cx="1835914" cy="617607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9161" y="3487517"/>
            <a:ext cx="1835914" cy="601447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99233" y="5090339"/>
            <a:ext cx="1835914" cy="601447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appropriate leisure activities.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complete sentences from the given cues.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Fill in each blank with the correct form(s) of the verb in brackets.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passage. use the correct form(s) of the verbs in brackets and the pictures. add more words if necessary.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some students from your class or from other classes.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group’s findings to your class based on the following guiding questions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6" idx="3"/>
            <a:endCxn id="117" idx="0"/>
          </p:cNvCxnSpPr>
          <p:nvPr/>
        </p:nvCxnSpPr>
        <p:spPr>
          <a:xfrm>
            <a:off x="2505075" y="1409153"/>
            <a:ext cx="728400" cy="8235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5" name="Google Shape;125;p3"/>
          <p:cNvCxnSpPr>
            <a:stCxn id="117" idx="1"/>
            <a:endCxn id="118" idx="0"/>
          </p:cNvCxnSpPr>
          <p:nvPr/>
        </p:nvCxnSpPr>
        <p:spPr>
          <a:xfrm flipH="1">
            <a:off x="1587180" y="2541342"/>
            <a:ext cx="728400" cy="9462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6" name="Google Shape;126;p3"/>
          <p:cNvCxnSpPr>
            <a:stCxn id="118" idx="3"/>
            <a:endCxn id="119" idx="0"/>
          </p:cNvCxnSpPr>
          <p:nvPr/>
        </p:nvCxnSpPr>
        <p:spPr>
          <a:xfrm>
            <a:off x="2505075" y="3788241"/>
            <a:ext cx="1012200" cy="13020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7" name="Google Shape;127;p3"/>
          <p:cNvSpPr txBox="1"/>
          <p:nvPr/>
        </p:nvSpPr>
        <p:spPr>
          <a:xfrm>
            <a:off x="4787234" y="518493"/>
            <a:ext cx="44710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69161" y="5926304"/>
            <a:ext cx="1835914" cy="604154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3"/>
          <p:cNvCxnSpPr>
            <a:stCxn id="119" idx="1"/>
            <a:endCxn id="128" idx="0"/>
          </p:cNvCxnSpPr>
          <p:nvPr/>
        </p:nvCxnSpPr>
        <p:spPr>
          <a:xfrm flipH="1">
            <a:off x="1587033" y="5391063"/>
            <a:ext cx="1012200" cy="5352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0" name="Google Shape;130;p3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rect b="b" l="l" r="r" t="t"/>
              <a:pathLst>
                <a:path extrusionOk="0" h="6239661" w="5187198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rect b="b" l="l" r="r" t="t"/>
              <a:pathLst>
                <a:path extrusionOk="0" h="6107388" w="5215811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rect b="b" l="l" r="r" t="t"/>
              <a:pathLst>
                <a:path extrusionOk="0" h="6100079" w="5217956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rect b="b" l="l" r="r" t="t"/>
              <a:pathLst>
                <a:path extrusionOk="0" h="6100079" w="5217957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rect b="b" l="l" r="r" t="t"/>
              <a:pathLst>
                <a:path extrusionOk="0" h="6402614" w="5378623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25303" l="8684" r="17720" t="6960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 l="0" r="0" t="0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b="38305" l="0" r="0" t="38114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</cp:coreProperties>
</file>