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71" r:id="rId4"/>
    <p:sldId id="270" r:id="rId5"/>
    <p:sldId id="282" r:id="rId6"/>
    <p:sldId id="273" r:id="rId7"/>
    <p:sldId id="274" r:id="rId8"/>
    <p:sldId id="275" r:id="rId9"/>
    <p:sldId id="272" r:id="rId10"/>
    <p:sldId id="276" r:id="rId11"/>
    <p:sldId id="278" r:id="rId12"/>
    <p:sldId id="283" r:id="rId13"/>
    <p:sldId id="284" r:id="rId14"/>
    <p:sldId id="279" r:id="rId15"/>
    <p:sldId id="280" r:id="rId16"/>
    <p:sldId id="285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B5837B"/>
    <a:srgbClr val="F5EBE6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0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33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033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966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2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2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33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7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756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388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7924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43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63188-ED79-4CE9-A82D-6C328702D9D4}" type="datetimeFigureOut">
              <a:rPr lang="en-US" smtClean="0"/>
              <a:pPr/>
              <a:t>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73BA1-5FEA-45E4-AD24-E656FB086E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386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5212" y="2063931"/>
            <a:ext cx="10019212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1" cap="none" spc="10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quý thầy cô cùng các em học sinh đến với buổi học</a:t>
            </a:r>
            <a:endParaRPr lang="en-US" sz="5000" b="1" cap="none" spc="10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cắt htc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106" y="300445"/>
            <a:ext cx="11631032" cy="6008915"/>
          </a:xfrm>
        </p:spPr>
      </p:pic>
    </p:spTree>
    <p:extLst>
      <p:ext uri="{BB962C8B-B14F-4D97-AF65-F5344CB8AC3E}">
        <p14:creationId xmlns:p14="http://schemas.microsoft.com/office/powerpoint/2010/main" xmlns="" val="18220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4182" y="256697"/>
            <a:ext cx="11005159" cy="89878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4.12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6108350" y="1215251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6722369" y="1786467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ABCD,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80911" y="1670671"/>
            <a:ext cx="4478438" cy="4019736"/>
            <a:chOff x="988661" y="1603449"/>
            <a:chExt cx="4478438" cy="4019736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2184" b="100000" l="0" r="989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6075" y="1603449"/>
              <a:ext cx="4311024" cy="3801054"/>
            </a:xfrm>
            <a:prstGeom prst="rect">
              <a:avLst/>
            </a:prstGeom>
          </p:spPr>
        </p:pic>
        <p:sp>
          <p:nvSpPr>
            <p:cNvPr id="22" name="Content Placeholder 6"/>
            <p:cNvSpPr txBox="1">
              <a:spLocks/>
            </p:cNvSpPr>
            <p:nvPr/>
          </p:nvSpPr>
          <p:spPr>
            <a:xfrm>
              <a:off x="988661" y="3271381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Content Placeholder 6"/>
            <p:cNvSpPr txBox="1">
              <a:spLocks/>
            </p:cNvSpPr>
            <p:nvPr/>
          </p:nvSpPr>
          <p:spPr>
            <a:xfrm>
              <a:off x="1942727" y="160388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4" name="Content Placeholder 6"/>
            <p:cNvSpPr txBox="1">
              <a:spLocks/>
            </p:cNvSpPr>
            <p:nvPr/>
          </p:nvSpPr>
          <p:spPr>
            <a:xfrm>
              <a:off x="3979642" y="1603884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5" name="Content Placeholder 6"/>
            <p:cNvSpPr txBox="1">
              <a:spLocks/>
            </p:cNvSpPr>
            <p:nvPr/>
          </p:nvSpPr>
          <p:spPr>
            <a:xfrm>
              <a:off x="4961499" y="3323573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26" name="Content Placeholder 6"/>
            <p:cNvSpPr txBox="1">
              <a:spLocks/>
            </p:cNvSpPr>
            <p:nvPr/>
          </p:nvSpPr>
          <p:spPr>
            <a:xfrm>
              <a:off x="3979642" y="5002060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E</a:t>
              </a:r>
            </a:p>
          </p:txBody>
        </p:sp>
        <p:sp>
          <p:nvSpPr>
            <p:cNvPr id="27" name="Content Placeholder 6"/>
            <p:cNvSpPr txBox="1">
              <a:spLocks/>
            </p:cNvSpPr>
            <p:nvPr/>
          </p:nvSpPr>
          <p:spPr>
            <a:xfrm>
              <a:off x="2017883" y="5002059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28" name="Content Placeholder 6"/>
            <p:cNvSpPr txBox="1">
              <a:spLocks/>
            </p:cNvSpPr>
            <p:nvPr/>
          </p:nvSpPr>
          <p:spPr>
            <a:xfrm>
              <a:off x="2982901" y="3634135"/>
              <a:ext cx="322544" cy="621125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dirty="0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30" name="Trapezoid 29"/>
          <p:cNvSpPr/>
          <p:nvPr/>
        </p:nvSpPr>
        <p:spPr>
          <a:xfrm>
            <a:off x="1537252" y="204174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rapezoid 31"/>
          <p:cNvSpPr/>
          <p:nvPr/>
        </p:nvSpPr>
        <p:spPr>
          <a:xfrm rot="10800000">
            <a:off x="1510428" y="3557689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apezoid 32"/>
          <p:cNvSpPr/>
          <p:nvPr/>
        </p:nvSpPr>
        <p:spPr>
          <a:xfrm rot="3637297">
            <a:off x="2184173" y="2439916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rapezoid 43"/>
          <p:cNvSpPr/>
          <p:nvPr/>
        </p:nvSpPr>
        <p:spPr>
          <a:xfrm rot="14465605">
            <a:off x="881224" y="3169787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rapezoid 44"/>
          <p:cNvSpPr/>
          <p:nvPr/>
        </p:nvSpPr>
        <p:spPr>
          <a:xfrm rot="7233036">
            <a:off x="2175542" y="3216011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apezoid 45"/>
          <p:cNvSpPr/>
          <p:nvPr/>
        </p:nvSpPr>
        <p:spPr>
          <a:xfrm rot="18079124">
            <a:off x="901723" y="2423758"/>
            <a:ext cx="3365756" cy="1494571"/>
          </a:xfrm>
          <a:prstGeom prst="trapezoid">
            <a:avLst>
              <a:gd name="adj" fmla="val 5559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6"/>
          <p:cNvSpPr txBox="1">
            <a:spLocks/>
          </p:cNvSpPr>
          <p:nvPr/>
        </p:nvSpPr>
        <p:spPr>
          <a:xfrm>
            <a:off x="7739586" y="169093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ADEF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Content Placeholder 6"/>
          <p:cNvSpPr txBox="1">
            <a:spLocks/>
          </p:cNvSpPr>
          <p:nvPr/>
        </p:nvSpPr>
        <p:spPr>
          <a:xfrm>
            <a:off x="6701313" y="2860480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CDEF,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Content Placeholder 6"/>
          <p:cNvSpPr txBox="1">
            <a:spLocks/>
          </p:cNvSpPr>
          <p:nvPr/>
        </p:nvSpPr>
        <p:spPr>
          <a:xfrm>
            <a:off x="7739586" y="2866980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ABCF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Content Placeholder 6"/>
          <p:cNvSpPr txBox="1">
            <a:spLocks/>
          </p:cNvSpPr>
          <p:nvPr/>
        </p:nvSpPr>
        <p:spPr>
          <a:xfrm>
            <a:off x="6701313" y="2290726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BCDE,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Content Placeholder 6"/>
          <p:cNvSpPr txBox="1">
            <a:spLocks/>
          </p:cNvSpPr>
          <p:nvPr/>
        </p:nvSpPr>
        <p:spPr>
          <a:xfrm>
            <a:off x="7739586" y="2267689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BEFA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Content Placeholder 6"/>
          <p:cNvSpPr txBox="1">
            <a:spLocks/>
          </p:cNvSpPr>
          <p:nvPr/>
        </p:nvSpPr>
        <p:spPr>
          <a:xfrm>
            <a:off x="6166028" y="3369281"/>
            <a:ext cx="3047655" cy="5533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361203" y="2082640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 rot="3611485">
            <a:off x="2357291" y="2098666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 rot="17978249">
            <a:off x="2372376" y="2087167"/>
            <a:ext cx="1691611" cy="300695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6"/>
          <p:cNvSpPr txBox="1">
            <a:spLocks/>
          </p:cNvSpPr>
          <p:nvPr/>
        </p:nvSpPr>
        <p:spPr>
          <a:xfrm>
            <a:off x="6778193" y="393449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BCEF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Content Placeholder 6"/>
          <p:cNvSpPr txBox="1">
            <a:spLocks/>
          </p:cNvSpPr>
          <p:nvPr/>
        </p:nvSpPr>
        <p:spPr>
          <a:xfrm>
            <a:off x="6778193" y="5379843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BDEA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Content Placeholder 6"/>
          <p:cNvSpPr txBox="1">
            <a:spLocks/>
          </p:cNvSpPr>
          <p:nvPr/>
        </p:nvSpPr>
        <p:spPr>
          <a:xfrm>
            <a:off x="6778193" y="4720455"/>
            <a:ext cx="117849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ACDF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3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2" grpId="0"/>
      <p:bldP spid="30" grpId="0" animBg="1"/>
      <p:bldP spid="32" grpId="0" animBg="1"/>
      <p:bldP spid="3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5" grpId="0" animBg="1"/>
      <p:bldP spid="56" grpId="0" animBg="1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anh-suy-ngh-de-thuong8-1024x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16" y="818866"/>
            <a:ext cx="4230807" cy="4230807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954136" y="668740"/>
            <a:ext cx="5445458" cy="1610436"/>
          </a:xfrm>
          <a:prstGeom prst="wedgeRoundRectCallout">
            <a:avLst>
              <a:gd name="adj1" fmla="val -48551"/>
              <a:gd name="adj2" fmla="val 810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58854" y="846162"/>
            <a:ext cx="50087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Nếu tờ giấy là hình vuông thì liệu có thể gấp và cắt thành hình thang cân được hay không?</a:t>
            </a:r>
            <a:endParaRPr lang="en-US" sz="2500" b="1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8960" y="123328"/>
            <a:ext cx="6537874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ọi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9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ứng có xuất hiện trong các hình ảnh thực tế dưới đây.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884" y="1596179"/>
            <a:ext cx="2396331" cy="214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399" y="3908780"/>
            <a:ext cx="2751666" cy="2751666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80982" y="739917"/>
            <a:ext cx="1859844" cy="621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thoi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387" y="1050538"/>
            <a:ext cx="2374435" cy="2374435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267354" y="3735594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167553" y="1166416"/>
            <a:ext cx="2608836" cy="621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/>
              <a:t> </a:t>
            </a:r>
            <a:r>
              <a:rPr lang="en-US" dirty="0" smtClean="0"/>
              <a:t>thang </a:t>
            </a:r>
            <a:r>
              <a:rPr lang="en-US" dirty="0" err="1" smtClean="0"/>
              <a:t>cân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167553" y="3959341"/>
            <a:ext cx="2164468" cy="6212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bình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40" t="13622" r="17161" b="43251"/>
          <a:stretch/>
        </p:blipFill>
        <p:spPr>
          <a:xfrm>
            <a:off x="7051621" y="4390214"/>
            <a:ext cx="4458092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65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3945"/>
            <a:ext cx="12225404" cy="687679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9754" y="968593"/>
            <a:ext cx="10530843" cy="4197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ìm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nhiêu loại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4977" t="32709" r="34756" b="23548"/>
          <a:stretch/>
        </p:blipFill>
        <p:spPr>
          <a:xfrm>
            <a:off x="1218970" y="1509386"/>
            <a:ext cx="5077792" cy="4928992"/>
          </a:xfrm>
          <a:prstGeom prst="rect">
            <a:avLst/>
          </a:prstGeom>
        </p:spPr>
      </p:pic>
      <p:sp>
        <p:nvSpPr>
          <p:cNvPr id="10" name="Content Placeholder 6"/>
          <p:cNvSpPr txBox="1">
            <a:spLocks/>
          </p:cNvSpPr>
          <p:nvPr/>
        </p:nvSpPr>
        <p:spPr>
          <a:xfrm>
            <a:off x="7497872" y="1746294"/>
            <a:ext cx="2504162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Tam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7568853" y="265025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ontent Placeholder 6"/>
          <p:cNvSpPr txBox="1">
            <a:spLocks/>
          </p:cNvSpPr>
          <p:nvPr/>
        </p:nvSpPr>
        <p:spPr>
          <a:xfrm>
            <a:off x="7568853" y="3554218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1405004" y="4584526"/>
            <a:ext cx="2327752" cy="1363250"/>
          </a:xfrm>
          <a:prstGeom prst="parallelogram">
            <a:avLst>
              <a:gd name="adj" fmla="val 596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732756" y="3271382"/>
            <a:ext cx="1534439" cy="267639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6"/>
          <p:cNvSpPr txBox="1">
            <a:spLocks/>
          </p:cNvSpPr>
          <p:nvPr/>
        </p:nvSpPr>
        <p:spPr>
          <a:xfrm>
            <a:off x="7639834" y="4533336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rapezoid 17"/>
          <p:cNvSpPr/>
          <p:nvPr/>
        </p:nvSpPr>
        <p:spPr>
          <a:xfrm>
            <a:off x="2204580" y="3206663"/>
            <a:ext cx="3056351" cy="1377863"/>
          </a:xfrm>
          <a:prstGeom prst="trapezoid">
            <a:avLst>
              <a:gd name="adj" fmla="val 568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6"/>
          <p:cNvSpPr txBox="1">
            <a:spLocks/>
          </p:cNvSpPr>
          <p:nvPr/>
        </p:nvSpPr>
        <p:spPr>
          <a:xfrm>
            <a:off x="7710815" y="5404939"/>
            <a:ext cx="2890380" cy="621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Hexagon 19"/>
          <p:cNvSpPr/>
          <p:nvPr/>
        </p:nvSpPr>
        <p:spPr>
          <a:xfrm>
            <a:off x="2198316" y="3224410"/>
            <a:ext cx="3062615" cy="2723366"/>
          </a:xfrm>
          <a:prstGeom prst="hexagon">
            <a:avLst>
              <a:gd name="adj" fmla="val 28680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87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11" grpId="0"/>
      <p:bldP spid="12" grpId="0"/>
      <p:bldP spid="14" grpId="0" animBg="1"/>
      <p:bldP spid="15" grpId="0" animBg="1"/>
      <p:bldP spid="16" grpId="0"/>
      <p:bldP spid="18" grpId="0" animBg="1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299" y="245660"/>
            <a:ext cx="61094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9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4.14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9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9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003" y="743648"/>
            <a:ext cx="10522908" cy="131112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just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ý,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Triangle 25"/>
          <p:cNvSpPr/>
          <p:nvPr/>
        </p:nvSpPr>
        <p:spPr>
          <a:xfrm>
            <a:off x="5252079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/>
          <p:cNvSpPr/>
          <p:nvPr/>
        </p:nvSpPr>
        <p:spPr>
          <a:xfrm flipH="1">
            <a:off x="2867225" y="2353734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/>
          <p:cNvSpPr/>
          <p:nvPr/>
        </p:nvSpPr>
        <p:spPr>
          <a:xfrm flipV="1">
            <a:off x="5252079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/>
          <p:cNvSpPr/>
          <p:nvPr/>
        </p:nvSpPr>
        <p:spPr>
          <a:xfrm flipH="1" flipV="1">
            <a:off x="2867225" y="4126090"/>
            <a:ext cx="2384854" cy="1772356"/>
          </a:xfrm>
          <a:prstGeom prst="rtTriangle">
            <a:avLst/>
          </a:prstGeom>
          <a:solidFill>
            <a:srgbClr val="F5EB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81" t="25075" r="23974" b="22416"/>
          <a:stretch/>
        </p:blipFill>
        <p:spPr>
          <a:xfrm>
            <a:off x="2666125" y="2201120"/>
            <a:ext cx="5258795" cy="4010553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2932390" y="4122036"/>
            <a:ext cx="4682821" cy="4054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52079" y="2418308"/>
            <a:ext cx="43444" cy="3576181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6907188" y="3433682"/>
            <a:ext cx="2794000" cy="15454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779631" flipV="1">
            <a:off x="3782388" y="5567405"/>
            <a:ext cx="2794000" cy="154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41094 0.005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47" y="25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00404 -0.5189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594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0.0362 -0.0518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" y="-2593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0.04049 -0.0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-25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3724 0.0479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238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03893 0.0560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0.19558 0.25833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5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9558 -0.2583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* HƯỚNG DẪN VÀ BÀI TẬP VỀ NHÀ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(2 phút)</a:t>
            </a:r>
          </a:p>
          <a:p>
            <a:pPr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Ôn tập lại các kiến thức về Hình chữ nhật.  Hình thoi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. Hình bình hành.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mtClean="0">
                <a:latin typeface="Times New Roman" pitchFamily="18" charset="0"/>
                <a:cs typeface="Times New Roman" pitchFamily="18" charset="0"/>
              </a:rPr>
              <a:t>ình thang cân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Làm bài tập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4.14; 4.15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(SGK/89)</a:t>
            </a:r>
          </a:p>
          <a:p>
            <a:pPr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 Đọc trước bài 20: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Chu vi và diện tích của một số tứ giác đã học.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ankiu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172" y="0"/>
            <a:ext cx="10310526" cy="6542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Trò chơi nhỏ: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75543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4400" b="1" smtClean="0">
                <a:latin typeface="Times New Roman" pitchFamily="18" charset="0"/>
                <a:cs typeface="Times New Roman" pitchFamily="18" charset="0"/>
              </a:rPr>
              <a:t>Lần lượt từng học sinh của nhóm lên lấy một hình bất kì và bỏ vào túi phù hợp.</a:t>
            </a:r>
            <a:endParaRPr lang="en-US" sz="4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566756" y="2232591"/>
            <a:ext cx="9357359" cy="15236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grpSp>
        <p:nvGrpSpPr>
          <p:cNvPr id="4" name="组合 218"/>
          <p:cNvGrpSpPr/>
          <p:nvPr/>
        </p:nvGrpSpPr>
        <p:grpSpPr>
          <a:xfrm rot="20623984">
            <a:off x="5923346" y="1128165"/>
            <a:ext cx="979994" cy="870106"/>
            <a:chOff x="4193431" y="26035"/>
            <a:chExt cx="1464128" cy="1237336"/>
          </a:xfrm>
        </p:grpSpPr>
        <p:sp>
          <p:nvSpPr>
            <p:cNvPr id="5" name="等腰三角形 13"/>
            <p:cNvSpPr/>
            <p:nvPr/>
          </p:nvSpPr>
          <p:spPr>
            <a:xfrm rot="2755469">
              <a:off x="5449825" y="575098"/>
              <a:ext cx="255898" cy="144072"/>
            </a:xfrm>
            <a:custGeom>
              <a:avLst/>
              <a:gdLst>
                <a:gd name="connsiteX0" fmla="*/ 0 w 1257300"/>
                <a:gd name="connsiteY0" fmla="*/ 431800 h 431800"/>
                <a:gd name="connsiteX1" fmla="*/ 628650 w 1257300"/>
                <a:gd name="connsiteY1" fmla="*/ 0 h 431800"/>
                <a:gd name="connsiteX2" fmla="*/ 1257300 w 1257300"/>
                <a:gd name="connsiteY2" fmla="*/ 431800 h 431800"/>
                <a:gd name="connsiteX3" fmla="*/ 0 w 1257300"/>
                <a:gd name="connsiteY3" fmla="*/ 431800 h 431800"/>
                <a:gd name="connsiteX0" fmla="*/ 0 w 1505370"/>
                <a:gd name="connsiteY0" fmla="*/ 593712 h 593712"/>
                <a:gd name="connsiteX1" fmla="*/ 876720 w 1505370"/>
                <a:gd name="connsiteY1" fmla="*/ 0 h 593712"/>
                <a:gd name="connsiteX2" fmla="*/ 1505370 w 1505370"/>
                <a:gd name="connsiteY2" fmla="*/ 431800 h 593712"/>
                <a:gd name="connsiteX3" fmla="*/ 0 w 1505370"/>
                <a:gd name="connsiteY3" fmla="*/ 593712 h 593712"/>
                <a:gd name="connsiteX0" fmla="*/ 0 w 1048275"/>
                <a:gd name="connsiteY0" fmla="*/ 593712 h 593712"/>
                <a:gd name="connsiteX1" fmla="*/ 876720 w 1048275"/>
                <a:gd name="connsiteY1" fmla="*/ 0 h 593712"/>
                <a:gd name="connsiteX2" fmla="*/ 1048275 w 1048275"/>
                <a:gd name="connsiteY2" fmla="*/ 89389 h 593712"/>
                <a:gd name="connsiteX3" fmla="*/ 0 w 1048275"/>
                <a:gd name="connsiteY3" fmla="*/ 593712 h 593712"/>
                <a:gd name="connsiteX0" fmla="*/ 0 w 1041452"/>
                <a:gd name="connsiteY0" fmla="*/ 593712 h 593712"/>
                <a:gd name="connsiteX1" fmla="*/ 876720 w 1041452"/>
                <a:gd name="connsiteY1" fmla="*/ 0 h 593712"/>
                <a:gd name="connsiteX2" fmla="*/ 1041452 w 1041452"/>
                <a:gd name="connsiteY2" fmla="*/ 76835 h 593712"/>
                <a:gd name="connsiteX3" fmla="*/ 0 w 1041452"/>
                <a:gd name="connsiteY3" fmla="*/ 593712 h 593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1452" h="593712">
                  <a:moveTo>
                    <a:pt x="0" y="593712"/>
                  </a:moveTo>
                  <a:lnTo>
                    <a:pt x="876720" y="0"/>
                  </a:lnTo>
                  <a:lnTo>
                    <a:pt x="1041452" y="76835"/>
                  </a:lnTo>
                  <a:lnTo>
                    <a:pt x="0" y="593712"/>
                  </a:lnTo>
                  <a:close/>
                </a:path>
              </a:pathLst>
            </a:custGeom>
            <a:solidFill>
              <a:srgbClr val="EA15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585" tIns="36293" rIns="72585" bIns="36293"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后翅膀"/>
            <p:cNvGrpSpPr/>
            <p:nvPr/>
          </p:nvGrpSpPr>
          <p:grpSpPr>
            <a:xfrm rot="1044185">
              <a:off x="4446379" y="26035"/>
              <a:ext cx="846689" cy="784111"/>
              <a:chOff x="1844890" y="304962"/>
              <a:chExt cx="3445850" cy="3231270"/>
            </a:xfrm>
          </p:grpSpPr>
          <p:sp>
            <p:nvSpPr>
              <p:cNvPr id="16" name="等腰三角形 15"/>
              <p:cNvSpPr/>
              <p:nvPr/>
            </p:nvSpPr>
            <p:spPr>
              <a:xfrm rot="1247463">
                <a:off x="3151989" y="304962"/>
                <a:ext cx="1784535" cy="2162021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  <a:gd name="connsiteX0" fmla="*/ 0 w 1960530"/>
                  <a:gd name="connsiteY0" fmla="*/ 2219474 h 2233324"/>
                  <a:gd name="connsiteX1" fmla="*/ 1688517 w 1960530"/>
                  <a:gd name="connsiteY1" fmla="*/ 0 h 2233324"/>
                  <a:gd name="connsiteX2" fmla="*/ 1960530 w 1960530"/>
                  <a:gd name="connsiteY2" fmla="*/ 2233324 h 2233324"/>
                  <a:gd name="connsiteX3" fmla="*/ 0 w 1960530"/>
                  <a:gd name="connsiteY3" fmla="*/ 2219474 h 2233324"/>
                  <a:gd name="connsiteX0" fmla="*/ 0 w 1788142"/>
                  <a:gd name="connsiteY0" fmla="*/ 2219474 h 2219474"/>
                  <a:gd name="connsiteX1" fmla="*/ 1688517 w 1788142"/>
                  <a:gd name="connsiteY1" fmla="*/ 0 h 2219474"/>
                  <a:gd name="connsiteX2" fmla="*/ 1788142 w 1788142"/>
                  <a:gd name="connsiteY2" fmla="*/ 974277 h 2219474"/>
                  <a:gd name="connsiteX3" fmla="*/ 0 w 1788142"/>
                  <a:gd name="connsiteY3" fmla="*/ 2219474 h 2219474"/>
                  <a:gd name="connsiteX0" fmla="*/ 0 w 1788142"/>
                  <a:gd name="connsiteY0" fmla="*/ 2205950 h 2205950"/>
                  <a:gd name="connsiteX1" fmla="*/ 1652898 w 1788142"/>
                  <a:gd name="connsiteY1" fmla="*/ 0 h 2205950"/>
                  <a:gd name="connsiteX2" fmla="*/ 1788142 w 1788142"/>
                  <a:gd name="connsiteY2" fmla="*/ 960753 h 2205950"/>
                  <a:gd name="connsiteX3" fmla="*/ 0 w 1788142"/>
                  <a:gd name="connsiteY3" fmla="*/ 2205950 h 2205950"/>
                  <a:gd name="connsiteX0" fmla="*/ 0 w 1788142"/>
                  <a:gd name="connsiteY0" fmla="*/ 2158950 h 2158950"/>
                  <a:gd name="connsiteX1" fmla="*/ 1609613 w 1788142"/>
                  <a:gd name="connsiteY1" fmla="*/ 0 h 2158950"/>
                  <a:gd name="connsiteX2" fmla="*/ 1788142 w 1788142"/>
                  <a:gd name="connsiteY2" fmla="*/ 913753 h 2158950"/>
                  <a:gd name="connsiteX3" fmla="*/ 0 w 1788142"/>
                  <a:gd name="connsiteY3" fmla="*/ 2158950 h 2158950"/>
                  <a:gd name="connsiteX0" fmla="*/ 0 w 1785380"/>
                  <a:gd name="connsiteY0" fmla="*/ 2158950 h 2158950"/>
                  <a:gd name="connsiteX1" fmla="*/ 1609613 w 1785380"/>
                  <a:gd name="connsiteY1" fmla="*/ 0 h 2158950"/>
                  <a:gd name="connsiteX2" fmla="*/ 1785380 w 1785380"/>
                  <a:gd name="connsiteY2" fmla="*/ 919897 h 2158950"/>
                  <a:gd name="connsiteX3" fmla="*/ 0 w 1785380"/>
                  <a:gd name="connsiteY3" fmla="*/ 2158950 h 2158950"/>
                  <a:gd name="connsiteX0" fmla="*/ 0 w 1783154"/>
                  <a:gd name="connsiteY0" fmla="*/ 2158950 h 2158950"/>
                  <a:gd name="connsiteX1" fmla="*/ 1609613 w 1783154"/>
                  <a:gd name="connsiteY1" fmla="*/ 0 h 2158950"/>
                  <a:gd name="connsiteX2" fmla="*/ 1783154 w 1783154"/>
                  <a:gd name="connsiteY2" fmla="*/ 920742 h 2158950"/>
                  <a:gd name="connsiteX3" fmla="*/ 0 w 1783154"/>
                  <a:gd name="connsiteY3" fmla="*/ 2158950 h 2158950"/>
                  <a:gd name="connsiteX0" fmla="*/ 0 w 1784535"/>
                  <a:gd name="connsiteY0" fmla="*/ 2162021 h 2162021"/>
                  <a:gd name="connsiteX1" fmla="*/ 1610994 w 1784535"/>
                  <a:gd name="connsiteY1" fmla="*/ 0 h 2162021"/>
                  <a:gd name="connsiteX2" fmla="*/ 1784535 w 1784535"/>
                  <a:gd name="connsiteY2" fmla="*/ 920742 h 2162021"/>
                  <a:gd name="connsiteX3" fmla="*/ 0 w 1784535"/>
                  <a:gd name="connsiteY3" fmla="*/ 2162021 h 2162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84535" h="2162021">
                    <a:moveTo>
                      <a:pt x="0" y="2162021"/>
                    </a:moveTo>
                    <a:lnTo>
                      <a:pt x="1610994" y="0"/>
                    </a:lnTo>
                    <a:lnTo>
                      <a:pt x="1784535" y="920742"/>
                    </a:lnTo>
                    <a:lnTo>
                      <a:pt x="0" y="2162021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等腰三角形 18"/>
              <p:cNvSpPr/>
              <p:nvPr/>
            </p:nvSpPr>
            <p:spPr>
              <a:xfrm>
                <a:off x="4690665" y="632230"/>
                <a:ext cx="600075" cy="268381"/>
              </a:xfrm>
              <a:custGeom>
                <a:avLst/>
                <a:gdLst>
                  <a:gd name="connsiteX0" fmla="*/ 0 w 390525"/>
                  <a:gd name="connsiteY0" fmla="*/ 119156 h 119156"/>
                  <a:gd name="connsiteX1" fmla="*/ 195263 w 390525"/>
                  <a:gd name="connsiteY1" fmla="*/ 0 h 119156"/>
                  <a:gd name="connsiteX2" fmla="*/ 390525 w 390525"/>
                  <a:gd name="connsiteY2" fmla="*/ 119156 h 119156"/>
                  <a:gd name="connsiteX3" fmla="*/ 0 w 390525"/>
                  <a:gd name="connsiteY3" fmla="*/ 119156 h 119156"/>
                  <a:gd name="connsiteX0" fmla="*/ 0 w 428625"/>
                  <a:gd name="connsiteY0" fmla="*/ 157256 h 157256"/>
                  <a:gd name="connsiteX1" fmla="*/ 233363 w 428625"/>
                  <a:gd name="connsiteY1" fmla="*/ 0 h 157256"/>
                  <a:gd name="connsiteX2" fmla="*/ 428625 w 428625"/>
                  <a:gd name="connsiteY2" fmla="*/ 119156 h 157256"/>
                  <a:gd name="connsiteX3" fmla="*/ 0 w 428625"/>
                  <a:gd name="connsiteY3" fmla="*/ 157256 h 157256"/>
                  <a:gd name="connsiteX0" fmla="*/ 0 w 533400"/>
                  <a:gd name="connsiteY0" fmla="*/ 236631 h 236631"/>
                  <a:gd name="connsiteX1" fmla="*/ 338138 w 533400"/>
                  <a:gd name="connsiteY1" fmla="*/ 0 h 236631"/>
                  <a:gd name="connsiteX2" fmla="*/ 533400 w 533400"/>
                  <a:gd name="connsiteY2" fmla="*/ 119156 h 236631"/>
                  <a:gd name="connsiteX3" fmla="*/ 0 w 533400"/>
                  <a:gd name="connsiteY3" fmla="*/ 236631 h 236631"/>
                  <a:gd name="connsiteX0" fmla="*/ 0 w 571500"/>
                  <a:gd name="connsiteY0" fmla="*/ 252506 h 252506"/>
                  <a:gd name="connsiteX1" fmla="*/ 376238 w 571500"/>
                  <a:gd name="connsiteY1" fmla="*/ 0 h 252506"/>
                  <a:gd name="connsiteX2" fmla="*/ 571500 w 571500"/>
                  <a:gd name="connsiteY2" fmla="*/ 119156 h 252506"/>
                  <a:gd name="connsiteX3" fmla="*/ 0 w 571500"/>
                  <a:gd name="connsiteY3" fmla="*/ 252506 h 252506"/>
                  <a:gd name="connsiteX0" fmla="*/ 0 w 600075"/>
                  <a:gd name="connsiteY0" fmla="*/ 268381 h 268381"/>
                  <a:gd name="connsiteX1" fmla="*/ 404813 w 600075"/>
                  <a:gd name="connsiteY1" fmla="*/ 0 h 268381"/>
                  <a:gd name="connsiteX2" fmla="*/ 600075 w 600075"/>
                  <a:gd name="connsiteY2" fmla="*/ 119156 h 268381"/>
                  <a:gd name="connsiteX3" fmla="*/ 0 w 600075"/>
                  <a:gd name="connsiteY3" fmla="*/ 268381 h 268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0075" h="268381">
                    <a:moveTo>
                      <a:pt x="0" y="268381"/>
                    </a:moveTo>
                    <a:lnTo>
                      <a:pt x="404813" y="0"/>
                    </a:lnTo>
                    <a:lnTo>
                      <a:pt x="600075" y="119156"/>
                    </a:lnTo>
                    <a:lnTo>
                      <a:pt x="0" y="26838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等腰三角形 15"/>
              <p:cNvSpPr/>
              <p:nvPr/>
            </p:nvSpPr>
            <p:spPr>
              <a:xfrm rot="2261504">
                <a:off x="3137649" y="1145480"/>
                <a:ext cx="1960530" cy="1721893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  <a:gd name="connsiteX0" fmla="*/ 0 w 1961900"/>
                  <a:gd name="connsiteY0" fmla="*/ 1268496 h 1289312"/>
                  <a:gd name="connsiteX1" fmla="*/ 1474773 w 1961900"/>
                  <a:gd name="connsiteY1" fmla="*/ 0 h 1289312"/>
                  <a:gd name="connsiteX2" fmla="*/ 1961900 w 1961900"/>
                  <a:gd name="connsiteY2" fmla="*/ 1289312 h 1289312"/>
                  <a:gd name="connsiteX3" fmla="*/ 0 w 1961900"/>
                  <a:gd name="connsiteY3" fmla="*/ 1268496 h 1289312"/>
                  <a:gd name="connsiteX0" fmla="*/ 0 w 1960530"/>
                  <a:gd name="connsiteY0" fmla="*/ 1275462 h 1289312"/>
                  <a:gd name="connsiteX1" fmla="*/ 1473403 w 1960530"/>
                  <a:gd name="connsiteY1" fmla="*/ 0 h 1289312"/>
                  <a:gd name="connsiteX2" fmla="*/ 1960530 w 1960530"/>
                  <a:gd name="connsiteY2" fmla="*/ 1289312 h 1289312"/>
                  <a:gd name="connsiteX3" fmla="*/ 0 w 1960530"/>
                  <a:gd name="connsiteY3" fmla="*/ 1275462 h 1289312"/>
                  <a:gd name="connsiteX0" fmla="*/ 0 w 1960530"/>
                  <a:gd name="connsiteY0" fmla="*/ 1721302 h 1735152"/>
                  <a:gd name="connsiteX1" fmla="*/ 1120897 w 1960530"/>
                  <a:gd name="connsiteY1" fmla="*/ 0 h 1735152"/>
                  <a:gd name="connsiteX2" fmla="*/ 1960530 w 1960530"/>
                  <a:gd name="connsiteY2" fmla="*/ 1735152 h 1735152"/>
                  <a:gd name="connsiteX3" fmla="*/ 0 w 1960530"/>
                  <a:gd name="connsiteY3" fmla="*/ 1721302 h 1735152"/>
                  <a:gd name="connsiteX0" fmla="*/ 0 w 1960530"/>
                  <a:gd name="connsiteY0" fmla="*/ 1740031 h 1753881"/>
                  <a:gd name="connsiteX1" fmla="*/ 1098401 w 1960530"/>
                  <a:gd name="connsiteY1" fmla="*/ 0 h 1753881"/>
                  <a:gd name="connsiteX2" fmla="*/ 1960530 w 1960530"/>
                  <a:gd name="connsiteY2" fmla="*/ 1753881 h 1753881"/>
                  <a:gd name="connsiteX3" fmla="*/ 0 w 1960530"/>
                  <a:gd name="connsiteY3" fmla="*/ 1740031 h 1753881"/>
                  <a:gd name="connsiteX0" fmla="*/ 0 w 1960530"/>
                  <a:gd name="connsiteY0" fmla="*/ 1687945 h 1701795"/>
                  <a:gd name="connsiteX1" fmla="*/ 1363334 w 1960530"/>
                  <a:gd name="connsiteY1" fmla="*/ 0 h 1701795"/>
                  <a:gd name="connsiteX2" fmla="*/ 1960530 w 1960530"/>
                  <a:gd name="connsiteY2" fmla="*/ 1701795 h 1701795"/>
                  <a:gd name="connsiteX3" fmla="*/ 0 w 1960530"/>
                  <a:gd name="connsiteY3" fmla="*/ 1687945 h 1701795"/>
                  <a:gd name="connsiteX0" fmla="*/ 0 w 1960530"/>
                  <a:gd name="connsiteY0" fmla="*/ 1718094 h 1731944"/>
                  <a:gd name="connsiteX1" fmla="*/ 1340040 w 1960530"/>
                  <a:gd name="connsiteY1" fmla="*/ 0 h 1731944"/>
                  <a:gd name="connsiteX2" fmla="*/ 1960530 w 1960530"/>
                  <a:gd name="connsiteY2" fmla="*/ 1731944 h 1731944"/>
                  <a:gd name="connsiteX3" fmla="*/ 0 w 1960530"/>
                  <a:gd name="connsiteY3" fmla="*/ 1718094 h 1731944"/>
                  <a:gd name="connsiteX0" fmla="*/ 0 w 1960530"/>
                  <a:gd name="connsiteY0" fmla="*/ 1708043 h 1721893"/>
                  <a:gd name="connsiteX1" fmla="*/ 1347805 w 1960530"/>
                  <a:gd name="connsiteY1" fmla="*/ 0 h 1721893"/>
                  <a:gd name="connsiteX2" fmla="*/ 1960530 w 1960530"/>
                  <a:gd name="connsiteY2" fmla="*/ 1721893 h 1721893"/>
                  <a:gd name="connsiteX3" fmla="*/ 0 w 1960530"/>
                  <a:gd name="connsiteY3" fmla="*/ 1708043 h 1721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0530" h="1721893">
                    <a:moveTo>
                      <a:pt x="0" y="1708043"/>
                    </a:moveTo>
                    <a:lnTo>
                      <a:pt x="1347805" y="0"/>
                    </a:lnTo>
                    <a:lnTo>
                      <a:pt x="1960530" y="1721893"/>
                    </a:lnTo>
                    <a:lnTo>
                      <a:pt x="0" y="170804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等腰三角形 15"/>
              <p:cNvSpPr/>
              <p:nvPr/>
            </p:nvSpPr>
            <p:spPr>
              <a:xfrm rot="19291348">
                <a:off x="1844890" y="2246920"/>
                <a:ext cx="1975832" cy="1289312"/>
              </a:xfrm>
              <a:custGeom>
                <a:avLst/>
                <a:gdLst>
                  <a:gd name="connsiteX0" fmla="*/ 0 w 1422400"/>
                  <a:gd name="connsiteY0" fmla="*/ 1272729 h 1272729"/>
                  <a:gd name="connsiteX1" fmla="*/ 711200 w 1422400"/>
                  <a:gd name="connsiteY1" fmla="*/ 0 h 1272729"/>
                  <a:gd name="connsiteX2" fmla="*/ 1422400 w 1422400"/>
                  <a:gd name="connsiteY2" fmla="*/ 1272729 h 1272729"/>
                  <a:gd name="connsiteX3" fmla="*/ 0 w 1422400"/>
                  <a:gd name="connsiteY3" fmla="*/ 1272729 h 1272729"/>
                  <a:gd name="connsiteX0" fmla="*/ 0 w 1727276"/>
                  <a:gd name="connsiteY0" fmla="*/ 1452206 h 1452206"/>
                  <a:gd name="connsiteX1" fmla="*/ 1016076 w 1727276"/>
                  <a:gd name="connsiteY1" fmla="*/ 0 h 1452206"/>
                  <a:gd name="connsiteX2" fmla="*/ 1727276 w 1727276"/>
                  <a:gd name="connsiteY2" fmla="*/ 1272729 h 1452206"/>
                  <a:gd name="connsiteX3" fmla="*/ 0 w 1727276"/>
                  <a:gd name="connsiteY3" fmla="*/ 1452206 h 1452206"/>
                  <a:gd name="connsiteX0" fmla="*/ 0 w 1727276"/>
                  <a:gd name="connsiteY0" fmla="*/ 1167474 h 1167474"/>
                  <a:gd name="connsiteX1" fmla="*/ 1292677 w 1727276"/>
                  <a:gd name="connsiteY1" fmla="*/ 0 h 1167474"/>
                  <a:gd name="connsiteX2" fmla="*/ 1727276 w 1727276"/>
                  <a:gd name="connsiteY2" fmla="*/ 987997 h 1167474"/>
                  <a:gd name="connsiteX3" fmla="*/ 0 w 1727276"/>
                  <a:gd name="connsiteY3" fmla="*/ 1167474 h 1167474"/>
                  <a:gd name="connsiteX0" fmla="*/ 0 w 1721932"/>
                  <a:gd name="connsiteY0" fmla="*/ 1167474 h 1178422"/>
                  <a:gd name="connsiteX1" fmla="*/ 1292677 w 1721932"/>
                  <a:gd name="connsiteY1" fmla="*/ 0 h 1178422"/>
                  <a:gd name="connsiteX2" fmla="*/ 1721932 w 1721932"/>
                  <a:gd name="connsiteY2" fmla="*/ 1178422 h 1178422"/>
                  <a:gd name="connsiteX3" fmla="*/ 0 w 1721932"/>
                  <a:gd name="connsiteY3" fmla="*/ 1167474 h 1178422"/>
                  <a:gd name="connsiteX0" fmla="*/ 0 w 1721932"/>
                  <a:gd name="connsiteY0" fmla="*/ 1308706 h 1319654"/>
                  <a:gd name="connsiteX1" fmla="*/ 1421150 w 1721932"/>
                  <a:gd name="connsiteY1" fmla="*/ 0 h 1319654"/>
                  <a:gd name="connsiteX2" fmla="*/ 1721932 w 1721932"/>
                  <a:gd name="connsiteY2" fmla="*/ 1319654 h 1319654"/>
                  <a:gd name="connsiteX3" fmla="*/ 0 w 1721932"/>
                  <a:gd name="connsiteY3" fmla="*/ 1308706 h 1319654"/>
                  <a:gd name="connsiteX0" fmla="*/ 0 w 2096662"/>
                  <a:gd name="connsiteY0" fmla="*/ 1308706 h 1308706"/>
                  <a:gd name="connsiteX1" fmla="*/ 1421150 w 2096662"/>
                  <a:gd name="connsiteY1" fmla="*/ 0 h 1308706"/>
                  <a:gd name="connsiteX2" fmla="*/ 2096662 w 2096662"/>
                  <a:gd name="connsiteY2" fmla="*/ 1276812 h 1308706"/>
                  <a:gd name="connsiteX3" fmla="*/ 0 w 2096662"/>
                  <a:gd name="connsiteY3" fmla="*/ 1308706 h 1308706"/>
                  <a:gd name="connsiteX0" fmla="*/ 0 w 1975832"/>
                  <a:gd name="connsiteY0" fmla="*/ 1308706 h 1326782"/>
                  <a:gd name="connsiteX1" fmla="*/ 1421150 w 1975832"/>
                  <a:gd name="connsiteY1" fmla="*/ 0 h 1326782"/>
                  <a:gd name="connsiteX2" fmla="*/ 1975832 w 1975832"/>
                  <a:gd name="connsiteY2" fmla="*/ 1326782 h 1326782"/>
                  <a:gd name="connsiteX3" fmla="*/ 0 w 1975832"/>
                  <a:gd name="connsiteY3" fmla="*/ 1308706 h 1326782"/>
                  <a:gd name="connsiteX0" fmla="*/ 0 w 1975832"/>
                  <a:gd name="connsiteY0" fmla="*/ 1271236 h 1289312"/>
                  <a:gd name="connsiteX1" fmla="*/ 1488705 w 1975832"/>
                  <a:gd name="connsiteY1" fmla="*/ 0 h 1289312"/>
                  <a:gd name="connsiteX2" fmla="*/ 1975832 w 1975832"/>
                  <a:gd name="connsiteY2" fmla="*/ 1289312 h 1289312"/>
                  <a:gd name="connsiteX3" fmla="*/ 0 w 1975832"/>
                  <a:gd name="connsiteY3" fmla="*/ 1271236 h 128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5832" h="1289312">
                    <a:moveTo>
                      <a:pt x="0" y="1271236"/>
                    </a:moveTo>
                    <a:lnTo>
                      <a:pt x="1488705" y="0"/>
                    </a:lnTo>
                    <a:lnTo>
                      <a:pt x="1975832" y="1289312"/>
                    </a:lnTo>
                    <a:lnTo>
                      <a:pt x="0" y="127123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" name="身体"/>
            <p:cNvGrpSpPr/>
            <p:nvPr/>
          </p:nvGrpSpPr>
          <p:grpSpPr>
            <a:xfrm rot="1044185">
              <a:off x="4193431" y="622079"/>
              <a:ext cx="1086178" cy="641292"/>
              <a:chOff x="2823257" y="2614410"/>
              <a:chExt cx="4420524" cy="2642723"/>
            </a:xfrm>
          </p:grpSpPr>
          <p:sp>
            <p:nvSpPr>
              <p:cNvPr id="12" name="直角三角形 158"/>
              <p:cNvSpPr/>
              <p:nvPr/>
            </p:nvSpPr>
            <p:spPr>
              <a:xfrm rot="7802093">
                <a:off x="2824051" y="2733568"/>
                <a:ext cx="584200" cy="585788"/>
              </a:xfrm>
              <a:prstGeom prst="rt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直角三角形 4"/>
              <p:cNvSpPr/>
              <p:nvPr/>
            </p:nvSpPr>
            <p:spPr>
              <a:xfrm rot="20722384">
                <a:off x="5661780" y="3518194"/>
                <a:ext cx="1582001" cy="1738939"/>
              </a:xfrm>
              <a:custGeom>
                <a:avLst/>
                <a:gdLst>
                  <a:gd name="connsiteX0" fmla="*/ 0 w 1040580"/>
                  <a:gd name="connsiteY0" fmla="*/ 1603491 h 1603491"/>
                  <a:gd name="connsiteX1" fmla="*/ 0 w 1040580"/>
                  <a:gd name="connsiteY1" fmla="*/ 0 h 1603491"/>
                  <a:gd name="connsiteX2" fmla="*/ 1040580 w 1040580"/>
                  <a:gd name="connsiteY2" fmla="*/ 1603491 h 1603491"/>
                  <a:gd name="connsiteX3" fmla="*/ 0 w 1040580"/>
                  <a:gd name="connsiteY3" fmla="*/ 1603491 h 1603491"/>
                  <a:gd name="connsiteX0" fmla="*/ 0 w 1040580"/>
                  <a:gd name="connsiteY0" fmla="*/ 1601086 h 1601086"/>
                  <a:gd name="connsiteX1" fmla="*/ 9216 w 1040580"/>
                  <a:gd name="connsiteY1" fmla="*/ 0 h 1601086"/>
                  <a:gd name="connsiteX2" fmla="*/ 1040580 w 1040580"/>
                  <a:gd name="connsiteY2" fmla="*/ 1601086 h 1601086"/>
                  <a:gd name="connsiteX3" fmla="*/ 0 w 1040580"/>
                  <a:gd name="connsiteY3" fmla="*/ 1601086 h 1601086"/>
                  <a:gd name="connsiteX0" fmla="*/ 0 w 1040580"/>
                  <a:gd name="connsiteY0" fmla="*/ 1602689 h 1602689"/>
                  <a:gd name="connsiteX1" fmla="*/ 3072 w 1040580"/>
                  <a:gd name="connsiteY1" fmla="*/ 0 h 1602689"/>
                  <a:gd name="connsiteX2" fmla="*/ 1040580 w 1040580"/>
                  <a:gd name="connsiteY2" fmla="*/ 1602689 h 1602689"/>
                  <a:gd name="connsiteX3" fmla="*/ 0 w 1040580"/>
                  <a:gd name="connsiteY3" fmla="*/ 1602689 h 1602689"/>
                  <a:gd name="connsiteX0" fmla="*/ 0 w 1285252"/>
                  <a:gd name="connsiteY0" fmla="*/ 1602689 h 1795696"/>
                  <a:gd name="connsiteX1" fmla="*/ 3072 w 1285252"/>
                  <a:gd name="connsiteY1" fmla="*/ 0 h 1795696"/>
                  <a:gd name="connsiteX2" fmla="*/ 1285252 w 1285252"/>
                  <a:gd name="connsiteY2" fmla="*/ 1795696 h 1795696"/>
                  <a:gd name="connsiteX3" fmla="*/ 0 w 1285252"/>
                  <a:gd name="connsiteY3" fmla="*/ 1602689 h 1795696"/>
                  <a:gd name="connsiteX0" fmla="*/ 34389 w 1282180"/>
                  <a:gd name="connsiteY0" fmla="*/ 160963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34389 w 1282180"/>
                  <a:gd name="connsiteY3" fmla="*/ 1609638 h 1795696"/>
                  <a:gd name="connsiteX0" fmla="*/ 51382 w 1282180"/>
                  <a:gd name="connsiteY0" fmla="*/ 1622478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1382 w 1282180"/>
                  <a:gd name="connsiteY3" fmla="*/ 1622478 h 1795696"/>
                  <a:gd name="connsiteX0" fmla="*/ 56064 w 1282180"/>
                  <a:gd name="connsiteY0" fmla="*/ 1623346 h 1795696"/>
                  <a:gd name="connsiteX1" fmla="*/ 0 w 1282180"/>
                  <a:gd name="connsiteY1" fmla="*/ 0 h 1795696"/>
                  <a:gd name="connsiteX2" fmla="*/ 1282180 w 1282180"/>
                  <a:gd name="connsiteY2" fmla="*/ 1795696 h 1795696"/>
                  <a:gd name="connsiteX3" fmla="*/ 56064 w 1282180"/>
                  <a:gd name="connsiteY3" fmla="*/ 1623346 h 1795696"/>
                  <a:gd name="connsiteX0" fmla="*/ 56064 w 1582001"/>
                  <a:gd name="connsiteY0" fmla="*/ 1623346 h 1738939"/>
                  <a:gd name="connsiteX1" fmla="*/ 0 w 1582001"/>
                  <a:gd name="connsiteY1" fmla="*/ 0 h 1738939"/>
                  <a:gd name="connsiteX2" fmla="*/ 1582001 w 1582001"/>
                  <a:gd name="connsiteY2" fmla="*/ 1738939 h 1738939"/>
                  <a:gd name="connsiteX3" fmla="*/ 56064 w 1582001"/>
                  <a:gd name="connsiteY3" fmla="*/ 1623346 h 173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001" h="1738939">
                    <a:moveTo>
                      <a:pt x="56064" y="1623346"/>
                    </a:moveTo>
                    <a:lnTo>
                      <a:pt x="0" y="0"/>
                    </a:lnTo>
                    <a:lnTo>
                      <a:pt x="1582001" y="1738939"/>
                    </a:lnTo>
                    <a:lnTo>
                      <a:pt x="56064" y="1623346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2"/>
              <p:cNvSpPr/>
              <p:nvPr/>
            </p:nvSpPr>
            <p:spPr>
              <a:xfrm>
                <a:off x="3078051" y="2614410"/>
                <a:ext cx="2459864" cy="1574576"/>
              </a:xfrm>
              <a:custGeom>
                <a:avLst/>
                <a:gdLst>
                  <a:gd name="connsiteX0" fmla="*/ 0 w 1815921"/>
                  <a:gd name="connsiteY0" fmla="*/ 0 h 1403798"/>
                  <a:gd name="connsiteX1" fmla="*/ 1815921 w 1815921"/>
                  <a:gd name="connsiteY1" fmla="*/ 0 h 1403798"/>
                  <a:gd name="connsiteX2" fmla="*/ 1815921 w 1815921"/>
                  <a:gd name="connsiteY2" fmla="*/ 1403798 h 1403798"/>
                  <a:gd name="connsiteX3" fmla="*/ 0 w 1815921"/>
                  <a:gd name="connsiteY3" fmla="*/ 1403798 h 1403798"/>
                  <a:gd name="connsiteX4" fmla="*/ 0 w 1815921"/>
                  <a:gd name="connsiteY4" fmla="*/ 0 h 1403798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72743 w 2472743"/>
                  <a:gd name="connsiteY2" fmla="*/ 1584102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72743"/>
                  <a:gd name="connsiteY0" fmla="*/ 0 h 1584102"/>
                  <a:gd name="connsiteX1" fmla="*/ 2472743 w 2472743"/>
                  <a:gd name="connsiteY1" fmla="*/ 180304 h 1584102"/>
                  <a:gd name="connsiteX2" fmla="*/ 2459864 w 2472743"/>
                  <a:gd name="connsiteY2" fmla="*/ 1210615 h 1584102"/>
                  <a:gd name="connsiteX3" fmla="*/ 656822 w 2472743"/>
                  <a:gd name="connsiteY3" fmla="*/ 1584102 h 1584102"/>
                  <a:gd name="connsiteX4" fmla="*/ 0 w 2472743"/>
                  <a:gd name="connsiteY4" fmla="*/ 0 h 1584102"/>
                  <a:gd name="connsiteX0" fmla="*/ 0 w 2459864"/>
                  <a:gd name="connsiteY0" fmla="*/ 0 h 1584102"/>
                  <a:gd name="connsiteX1" fmla="*/ 2253802 w 2459864"/>
                  <a:gd name="connsiteY1" fmla="*/ 347730 h 1584102"/>
                  <a:gd name="connsiteX2" fmla="*/ 2459864 w 2459864"/>
                  <a:gd name="connsiteY2" fmla="*/ 1210615 h 1584102"/>
                  <a:gd name="connsiteX3" fmla="*/ 656822 w 2459864"/>
                  <a:gd name="connsiteY3" fmla="*/ 1584102 h 1584102"/>
                  <a:gd name="connsiteX4" fmla="*/ 0 w 2459864"/>
                  <a:gd name="connsiteY4" fmla="*/ 0 h 1584102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6347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9339"/>
                  <a:gd name="connsiteX1" fmla="*/ 2253802 w 2459864"/>
                  <a:gd name="connsiteY1" fmla="*/ 347730 h 1579339"/>
                  <a:gd name="connsiteX2" fmla="*/ 2459864 w 2459864"/>
                  <a:gd name="connsiteY2" fmla="*/ 1210615 h 1579339"/>
                  <a:gd name="connsiteX3" fmla="*/ 661584 w 2459864"/>
                  <a:gd name="connsiteY3" fmla="*/ 1579339 h 1579339"/>
                  <a:gd name="connsiteX4" fmla="*/ 0 w 2459864"/>
                  <a:gd name="connsiteY4" fmla="*/ 0 h 1579339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9203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56822 w 2459864"/>
                  <a:gd name="connsiteY3" fmla="*/ 1574576 h 1574576"/>
                  <a:gd name="connsiteX4" fmla="*/ 0 w 2459864"/>
                  <a:gd name="connsiteY4" fmla="*/ 0 h 1574576"/>
                  <a:gd name="connsiteX0" fmla="*/ 0 w 2459864"/>
                  <a:gd name="connsiteY0" fmla="*/ 0 h 1579338"/>
                  <a:gd name="connsiteX1" fmla="*/ 2253802 w 2459864"/>
                  <a:gd name="connsiteY1" fmla="*/ 347730 h 1579338"/>
                  <a:gd name="connsiteX2" fmla="*/ 2459864 w 2459864"/>
                  <a:gd name="connsiteY2" fmla="*/ 1210615 h 1579338"/>
                  <a:gd name="connsiteX3" fmla="*/ 656822 w 2459864"/>
                  <a:gd name="connsiteY3" fmla="*/ 1579338 h 1579338"/>
                  <a:gd name="connsiteX4" fmla="*/ 0 w 2459864"/>
                  <a:gd name="connsiteY4" fmla="*/ 0 h 1579338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59203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5"/>
                  <a:gd name="connsiteX1" fmla="*/ 2253802 w 2459864"/>
                  <a:gd name="connsiteY1" fmla="*/ 347730 h 1574575"/>
                  <a:gd name="connsiteX2" fmla="*/ 2459864 w 2459864"/>
                  <a:gd name="connsiteY2" fmla="*/ 1210615 h 1574575"/>
                  <a:gd name="connsiteX3" fmla="*/ 656822 w 2459864"/>
                  <a:gd name="connsiteY3" fmla="*/ 1574575 h 1574575"/>
                  <a:gd name="connsiteX4" fmla="*/ 0 w 2459864"/>
                  <a:gd name="connsiteY4" fmla="*/ 0 h 1574575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9679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2194"/>
                  <a:gd name="connsiteX1" fmla="*/ 2253802 w 2459864"/>
                  <a:gd name="connsiteY1" fmla="*/ 347730 h 1572194"/>
                  <a:gd name="connsiteX2" fmla="*/ 2459864 w 2459864"/>
                  <a:gd name="connsiteY2" fmla="*/ 1210615 h 1572194"/>
                  <a:gd name="connsiteX3" fmla="*/ 644917 w 2459864"/>
                  <a:gd name="connsiteY3" fmla="*/ 1572194 h 1572194"/>
                  <a:gd name="connsiteX4" fmla="*/ 0 w 2459864"/>
                  <a:gd name="connsiteY4" fmla="*/ 0 h 1572194"/>
                  <a:gd name="connsiteX0" fmla="*/ 0 w 2459864"/>
                  <a:gd name="connsiteY0" fmla="*/ 0 h 1574576"/>
                  <a:gd name="connsiteX1" fmla="*/ 2253802 w 2459864"/>
                  <a:gd name="connsiteY1" fmla="*/ 347730 h 1574576"/>
                  <a:gd name="connsiteX2" fmla="*/ 2459864 w 2459864"/>
                  <a:gd name="connsiteY2" fmla="*/ 1210615 h 1574576"/>
                  <a:gd name="connsiteX3" fmla="*/ 647298 w 2459864"/>
                  <a:gd name="connsiteY3" fmla="*/ 1574576 h 1574576"/>
                  <a:gd name="connsiteX4" fmla="*/ 0 w 2459864"/>
                  <a:gd name="connsiteY4" fmla="*/ 0 h 15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59864" h="1574576">
                    <a:moveTo>
                      <a:pt x="0" y="0"/>
                    </a:moveTo>
                    <a:lnTo>
                      <a:pt x="2253802" y="347730"/>
                    </a:lnTo>
                    <a:lnTo>
                      <a:pt x="2459864" y="1210615"/>
                    </a:lnTo>
                    <a:lnTo>
                      <a:pt x="647298" y="15745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直角三角形 3"/>
              <p:cNvSpPr/>
              <p:nvPr/>
            </p:nvSpPr>
            <p:spPr>
              <a:xfrm rot="10800000">
                <a:off x="3725408" y="3814081"/>
                <a:ext cx="1973978" cy="698950"/>
              </a:xfrm>
              <a:custGeom>
                <a:avLst/>
                <a:gdLst>
                  <a:gd name="connsiteX0" fmla="*/ 0 w 2061029"/>
                  <a:gd name="connsiteY0" fmla="*/ 682172 h 682172"/>
                  <a:gd name="connsiteX1" fmla="*/ 0 w 2061029"/>
                  <a:gd name="connsiteY1" fmla="*/ 0 h 682172"/>
                  <a:gd name="connsiteX2" fmla="*/ 2061029 w 2061029"/>
                  <a:gd name="connsiteY2" fmla="*/ 682172 h 682172"/>
                  <a:gd name="connsiteX3" fmla="*/ 0 w 2061029"/>
                  <a:gd name="connsiteY3" fmla="*/ 682172 h 682172"/>
                  <a:gd name="connsiteX0" fmla="*/ 0 w 2340429"/>
                  <a:gd name="connsiteY0" fmla="*/ 682172 h 809172"/>
                  <a:gd name="connsiteX1" fmla="*/ 0 w 2340429"/>
                  <a:gd name="connsiteY1" fmla="*/ 0 h 809172"/>
                  <a:gd name="connsiteX2" fmla="*/ 2340429 w 2340429"/>
                  <a:gd name="connsiteY2" fmla="*/ 809172 h 809172"/>
                  <a:gd name="connsiteX3" fmla="*/ 0 w 2340429"/>
                  <a:gd name="connsiteY3" fmla="*/ 682172 h 809172"/>
                  <a:gd name="connsiteX0" fmla="*/ 558800 w 2340429"/>
                  <a:gd name="connsiteY0" fmla="*/ 1183822 h 1183822"/>
                  <a:gd name="connsiteX1" fmla="*/ 0 w 2340429"/>
                  <a:gd name="connsiteY1" fmla="*/ 0 h 1183822"/>
                  <a:gd name="connsiteX2" fmla="*/ 2340429 w 2340429"/>
                  <a:gd name="connsiteY2" fmla="*/ 809172 h 1183822"/>
                  <a:gd name="connsiteX3" fmla="*/ 558800 w 2340429"/>
                  <a:gd name="connsiteY3" fmla="*/ 1183822 h 1183822"/>
                  <a:gd name="connsiteX0" fmla="*/ 222250 w 2003879"/>
                  <a:gd name="connsiteY0" fmla="*/ 618672 h 618672"/>
                  <a:gd name="connsiteX1" fmla="*/ 0 w 2003879"/>
                  <a:gd name="connsiteY1" fmla="*/ 0 h 618672"/>
                  <a:gd name="connsiteX2" fmla="*/ 2003879 w 2003879"/>
                  <a:gd name="connsiteY2" fmla="*/ 244022 h 618672"/>
                  <a:gd name="connsiteX3" fmla="*/ 222250 w 2003879"/>
                  <a:gd name="connsiteY3" fmla="*/ 618672 h 618672"/>
                  <a:gd name="connsiteX0" fmla="*/ 196850 w 1978479"/>
                  <a:gd name="connsiteY0" fmla="*/ 675822 h 675822"/>
                  <a:gd name="connsiteX1" fmla="*/ 0 w 1978479"/>
                  <a:gd name="connsiteY1" fmla="*/ 0 h 675822"/>
                  <a:gd name="connsiteX2" fmla="*/ 1978479 w 1978479"/>
                  <a:gd name="connsiteY2" fmla="*/ 301172 h 675822"/>
                  <a:gd name="connsiteX3" fmla="*/ 196850 w 1978479"/>
                  <a:gd name="connsiteY3" fmla="*/ 675822 h 675822"/>
                  <a:gd name="connsiteX0" fmla="*/ 184150 w 1965779"/>
                  <a:gd name="connsiteY0" fmla="*/ 685347 h 685347"/>
                  <a:gd name="connsiteX1" fmla="*/ 0 w 1965779"/>
                  <a:gd name="connsiteY1" fmla="*/ 0 h 685347"/>
                  <a:gd name="connsiteX2" fmla="*/ 1965779 w 1965779"/>
                  <a:gd name="connsiteY2" fmla="*/ 310697 h 685347"/>
                  <a:gd name="connsiteX3" fmla="*/ 184150 w 196577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0697 h 685347"/>
                  <a:gd name="connsiteX3" fmla="*/ 184150 w 1984829"/>
                  <a:gd name="connsiteY3" fmla="*/ 685347 h 685347"/>
                  <a:gd name="connsiteX0" fmla="*/ 184150 w 1984829"/>
                  <a:gd name="connsiteY0" fmla="*/ 685347 h 685347"/>
                  <a:gd name="connsiteX1" fmla="*/ 0 w 1984829"/>
                  <a:gd name="connsiteY1" fmla="*/ 0 h 685347"/>
                  <a:gd name="connsiteX2" fmla="*/ 1984829 w 1984829"/>
                  <a:gd name="connsiteY2" fmla="*/ 317047 h 685347"/>
                  <a:gd name="connsiteX3" fmla="*/ 184150 w 1984829"/>
                  <a:gd name="connsiteY3" fmla="*/ 685347 h 685347"/>
                  <a:gd name="connsiteX0" fmla="*/ 184150 w 1988004"/>
                  <a:gd name="connsiteY0" fmla="*/ 685347 h 685347"/>
                  <a:gd name="connsiteX1" fmla="*/ 0 w 1988004"/>
                  <a:gd name="connsiteY1" fmla="*/ 0 h 685347"/>
                  <a:gd name="connsiteX2" fmla="*/ 1988004 w 1988004"/>
                  <a:gd name="connsiteY2" fmla="*/ 320222 h 685347"/>
                  <a:gd name="connsiteX3" fmla="*/ 184150 w 1988004"/>
                  <a:gd name="connsiteY3" fmla="*/ 685347 h 685347"/>
                  <a:gd name="connsiteX0" fmla="*/ 184150 w 1997529"/>
                  <a:gd name="connsiteY0" fmla="*/ 685347 h 685347"/>
                  <a:gd name="connsiteX1" fmla="*/ 0 w 1997529"/>
                  <a:gd name="connsiteY1" fmla="*/ 0 h 685347"/>
                  <a:gd name="connsiteX2" fmla="*/ 1997529 w 1997529"/>
                  <a:gd name="connsiteY2" fmla="*/ 313872 h 685347"/>
                  <a:gd name="connsiteX3" fmla="*/ 184150 w 1997529"/>
                  <a:gd name="connsiteY3" fmla="*/ 685347 h 685347"/>
                  <a:gd name="connsiteX0" fmla="*/ 18415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4150 w 1997529"/>
                  <a:gd name="connsiteY3" fmla="*/ 694872 h 694872"/>
                  <a:gd name="connsiteX0" fmla="*/ 191293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91293 w 1997529"/>
                  <a:gd name="connsiteY3" fmla="*/ 694872 h 694872"/>
                  <a:gd name="connsiteX0" fmla="*/ 186530 w 1997529"/>
                  <a:gd name="connsiteY0" fmla="*/ 694872 h 694872"/>
                  <a:gd name="connsiteX1" fmla="*/ 0 w 1997529"/>
                  <a:gd name="connsiteY1" fmla="*/ 0 h 694872"/>
                  <a:gd name="connsiteX2" fmla="*/ 1997529 w 1997529"/>
                  <a:gd name="connsiteY2" fmla="*/ 313872 h 694872"/>
                  <a:gd name="connsiteX3" fmla="*/ 186530 w 1997529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3872 h 694872"/>
                  <a:gd name="connsiteX3" fmla="*/ 186530 w 199276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3872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17047 h 694872"/>
                  <a:gd name="connsiteX3" fmla="*/ 186530 w 1989592"/>
                  <a:gd name="connsiteY3" fmla="*/ 694872 h 694872"/>
                  <a:gd name="connsiteX0" fmla="*/ 186530 w 1992767"/>
                  <a:gd name="connsiteY0" fmla="*/ 694872 h 694872"/>
                  <a:gd name="connsiteX1" fmla="*/ 0 w 1992767"/>
                  <a:gd name="connsiteY1" fmla="*/ 0 h 694872"/>
                  <a:gd name="connsiteX2" fmla="*/ 1992767 w 1992767"/>
                  <a:gd name="connsiteY2" fmla="*/ 317047 h 694872"/>
                  <a:gd name="connsiteX3" fmla="*/ 186530 w 1992767"/>
                  <a:gd name="connsiteY3" fmla="*/ 694872 h 694872"/>
                  <a:gd name="connsiteX0" fmla="*/ 186530 w 1999117"/>
                  <a:gd name="connsiteY0" fmla="*/ 694872 h 694872"/>
                  <a:gd name="connsiteX1" fmla="*/ 0 w 1999117"/>
                  <a:gd name="connsiteY1" fmla="*/ 0 h 694872"/>
                  <a:gd name="connsiteX2" fmla="*/ 1999117 w 1999117"/>
                  <a:gd name="connsiteY2" fmla="*/ 317047 h 694872"/>
                  <a:gd name="connsiteX3" fmla="*/ 186530 w 1999117"/>
                  <a:gd name="connsiteY3" fmla="*/ 694872 h 694872"/>
                  <a:gd name="connsiteX0" fmla="*/ 186530 w 1989592"/>
                  <a:gd name="connsiteY0" fmla="*/ 694872 h 694872"/>
                  <a:gd name="connsiteX1" fmla="*/ 0 w 1989592"/>
                  <a:gd name="connsiteY1" fmla="*/ 0 h 694872"/>
                  <a:gd name="connsiteX2" fmla="*/ 1989592 w 1989592"/>
                  <a:gd name="connsiteY2" fmla="*/ 320222 h 694872"/>
                  <a:gd name="connsiteX3" fmla="*/ 186530 w 1989592"/>
                  <a:gd name="connsiteY3" fmla="*/ 694872 h 694872"/>
                  <a:gd name="connsiteX0" fmla="*/ 186530 w 1995942"/>
                  <a:gd name="connsiteY0" fmla="*/ 694872 h 694872"/>
                  <a:gd name="connsiteX1" fmla="*/ 0 w 1995942"/>
                  <a:gd name="connsiteY1" fmla="*/ 0 h 694872"/>
                  <a:gd name="connsiteX2" fmla="*/ 1995942 w 1995942"/>
                  <a:gd name="connsiteY2" fmla="*/ 323397 h 694872"/>
                  <a:gd name="connsiteX3" fmla="*/ 186530 w 1995942"/>
                  <a:gd name="connsiteY3" fmla="*/ 694872 h 694872"/>
                  <a:gd name="connsiteX0" fmla="*/ 180180 w 1989592"/>
                  <a:gd name="connsiteY0" fmla="*/ 704397 h 704397"/>
                  <a:gd name="connsiteX1" fmla="*/ 0 w 1989592"/>
                  <a:gd name="connsiteY1" fmla="*/ 0 h 704397"/>
                  <a:gd name="connsiteX2" fmla="*/ 1989592 w 1989592"/>
                  <a:gd name="connsiteY2" fmla="*/ 332922 h 704397"/>
                  <a:gd name="connsiteX3" fmla="*/ 180180 w 1989592"/>
                  <a:gd name="connsiteY3" fmla="*/ 704397 h 704397"/>
                  <a:gd name="connsiteX0" fmla="*/ 173830 w 1983242"/>
                  <a:gd name="connsiteY0" fmla="*/ 694872 h 694872"/>
                  <a:gd name="connsiteX1" fmla="*/ 0 w 1983242"/>
                  <a:gd name="connsiteY1" fmla="*/ 0 h 694872"/>
                  <a:gd name="connsiteX2" fmla="*/ 1983242 w 1983242"/>
                  <a:gd name="connsiteY2" fmla="*/ 323397 h 694872"/>
                  <a:gd name="connsiteX3" fmla="*/ 173830 w 1983242"/>
                  <a:gd name="connsiteY3" fmla="*/ 694872 h 694872"/>
                  <a:gd name="connsiteX0" fmla="*/ 177005 w 1986417"/>
                  <a:gd name="connsiteY0" fmla="*/ 694872 h 694872"/>
                  <a:gd name="connsiteX1" fmla="*/ 0 w 1986417"/>
                  <a:gd name="connsiteY1" fmla="*/ 0 h 694872"/>
                  <a:gd name="connsiteX2" fmla="*/ 1986417 w 1986417"/>
                  <a:gd name="connsiteY2" fmla="*/ 323397 h 694872"/>
                  <a:gd name="connsiteX3" fmla="*/ 177005 w 1986417"/>
                  <a:gd name="connsiteY3" fmla="*/ 694872 h 694872"/>
                  <a:gd name="connsiteX0" fmla="*/ 164566 w 1973978"/>
                  <a:gd name="connsiteY0" fmla="*/ 698950 h 698950"/>
                  <a:gd name="connsiteX1" fmla="*/ 0 w 1973978"/>
                  <a:gd name="connsiteY1" fmla="*/ 0 h 698950"/>
                  <a:gd name="connsiteX2" fmla="*/ 1973978 w 1973978"/>
                  <a:gd name="connsiteY2" fmla="*/ 327475 h 698950"/>
                  <a:gd name="connsiteX3" fmla="*/ 164566 w 1973978"/>
                  <a:gd name="connsiteY3" fmla="*/ 698950 h 69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3978" h="698950">
                    <a:moveTo>
                      <a:pt x="164566" y="698950"/>
                    </a:moveTo>
                    <a:lnTo>
                      <a:pt x="0" y="0"/>
                    </a:lnTo>
                    <a:lnTo>
                      <a:pt x="1973978" y="327475"/>
                    </a:lnTo>
                    <a:lnTo>
                      <a:pt x="164566" y="69895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前翅膀"/>
            <p:cNvGrpSpPr/>
            <p:nvPr/>
          </p:nvGrpSpPr>
          <p:grpSpPr>
            <a:xfrm rot="1044185">
              <a:off x="4507389" y="373608"/>
              <a:ext cx="1150170" cy="640522"/>
              <a:chOff x="2389243" y="1423041"/>
              <a:chExt cx="4680956" cy="2639549"/>
            </a:xfrm>
          </p:grpSpPr>
          <p:sp>
            <p:nvSpPr>
              <p:cNvPr id="9" name="直角三角形 7"/>
              <p:cNvSpPr/>
              <p:nvPr/>
            </p:nvSpPr>
            <p:spPr>
              <a:xfrm>
                <a:off x="2389243" y="2123614"/>
                <a:ext cx="2510973" cy="1938976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10973" h="1938976">
                    <a:moveTo>
                      <a:pt x="0" y="1938976"/>
                    </a:moveTo>
                    <a:lnTo>
                      <a:pt x="1840138" y="0"/>
                    </a:lnTo>
                    <a:lnTo>
                      <a:pt x="2510973" y="1764804"/>
                    </a:lnTo>
                    <a:lnTo>
                      <a:pt x="0" y="1938976"/>
                    </a:lnTo>
                    <a:close/>
                  </a:path>
                </a:pathLst>
              </a:custGeom>
              <a:solidFill>
                <a:srgbClr val="EA15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直角三角形 7"/>
              <p:cNvSpPr/>
              <p:nvPr/>
            </p:nvSpPr>
            <p:spPr>
              <a:xfrm rot="10800000">
                <a:off x="4225564" y="2127361"/>
                <a:ext cx="2010911" cy="1764804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1005527 h 1764804"/>
                  <a:gd name="connsiteX1" fmla="*/ 1349601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0911" h="1764804">
                    <a:moveTo>
                      <a:pt x="0" y="1005527"/>
                    </a:moveTo>
                    <a:lnTo>
                      <a:pt x="1349601" y="0"/>
                    </a:lnTo>
                    <a:lnTo>
                      <a:pt x="2010911" y="1764804"/>
                    </a:lnTo>
                    <a:lnTo>
                      <a:pt x="0" y="1005527"/>
                    </a:lnTo>
                    <a:close/>
                  </a:path>
                </a:pathLst>
              </a:cu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直角三角形 7"/>
              <p:cNvSpPr/>
              <p:nvPr/>
            </p:nvSpPr>
            <p:spPr>
              <a:xfrm rot="9126709">
                <a:off x="4436298" y="1423041"/>
                <a:ext cx="2633901" cy="1616128"/>
              </a:xfrm>
              <a:custGeom>
                <a:avLst/>
                <a:gdLst>
                  <a:gd name="connsiteX0" fmla="*/ 0 w 5428343"/>
                  <a:gd name="connsiteY0" fmla="*/ 2845210 h 2845210"/>
                  <a:gd name="connsiteX1" fmla="*/ 0 w 5428343"/>
                  <a:gd name="connsiteY1" fmla="*/ 0 h 2845210"/>
                  <a:gd name="connsiteX2" fmla="*/ 5428343 w 5428343"/>
                  <a:gd name="connsiteY2" fmla="*/ 2845210 h 2845210"/>
                  <a:gd name="connsiteX3" fmla="*/ 0 w 5428343"/>
                  <a:gd name="connsiteY3" fmla="*/ 2845210 h 2845210"/>
                  <a:gd name="connsiteX0" fmla="*/ 0 w 5428343"/>
                  <a:gd name="connsiteY0" fmla="*/ 2932296 h 2932296"/>
                  <a:gd name="connsiteX1" fmla="*/ 3497943 w 5428343"/>
                  <a:gd name="connsiteY1" fmla="*/ 0 h 2932296"/>
                  <a:gd name="connsiteX2" fmla="*/ 5428343 w 5428343"/>
                  <a:gd name="connsiteY2" fmla="*/ 2932296 h 2932296"/>
                  <a:gd name="connsiteX3" fmla="*/ 0 w 5428343"/>
                  <a:gd name="connsiteY3" fmla="*/ 2932296 h 2932296"/>
                  <a:gd name="connsiteX0" fmla="*/ 0 w 5428343"/>
                  <a:gd name="connsiteY0" fmla="*/ 2554925 h 2554925"/>
                  <a:gd name="connsiteX1" fmla="*/ 1712686 w 5428343"/>
                  <a:gd name="connsiteY1" fmla="*/ 0 h 2554925"/>
                  <a:gd name="connsiteX2" fmla="*/ 5428343 w 5428343"/>
                  <a:gd name="connsiteY2" fmla="*/ 2554925 h 2554925"/>
                  <a:gd name="connsiteX3" fmla="*/ 0 w 5428343"/>
                  <a:gd name="connsiteY3" fmla="*/ 2554925 h 2554925"/>
                  <a:gd name="connsiteX0" fmla="*/ 0 w 7649029"/>
                  <a:gd name="connsiteY0" fmla="*/ 2554925 h 2554925"/>
                  <a:gd name="connsiteX1" fmla="*/ 1712686 w 7649029"/>
                  <a:gd name="connsiteY1" fmla="*/ 0 h 2554925"/>
                  <a:gd name="connsiteX2" fmla="*/ 7649029 w 7649029"/>
                  <a:gd name="connsiteY2" fmla="*/ 2075953 h 2554925"/>
                  <a:gd name="connsiteX3" fmla="*/ 0 w 7649029"/>
                  <a:gd name="connsiteY3" fmla="*/ 2554925 h 2554925"/>
                  <a:gd name="connsiteX0" fmla="*/ 0 w 7649029"/>
                  <a:gd name="connsiteY0" fmla="*/ 2772640 h 2772640"/>
                  <a:gd name="connsiteX1" fmla="*/ 1611086 w 7649029"/>
                  <a:gd name="connsiteY1" fmla="*/ 0 h 2772640"/>
                  <a:gd name="connsiteX2" fmla="*/ 7649029 w 7649029"/>
                  <a:gd name="connsiteY2" fmla="*/ 2293668 h 2772640"/>
                  <a:gd name="connsiteX3" fmla="*/ 0 w 7649029"/>
                  <a:gd name="connsiteY3" fmla="*/ 2772640 h 2772640"/>
                  <a:gd name="connsiteX0" fmla="*/ 0 w 7881258"/>
                  <a:gd name="connsiteY0" fmla="*/ 2816183 h 2816183"/>
                  <a:gd name="connsiteX1" fmla="*/ 1843315 w 7881258"/>
                  <a:gd name="connsiteY1" fmla="*/ 0 h 2816183"/>
                  <a:gd name="connsiteX2" fmla="*/ 7881258 w 7881258"/>
                  <a:gd name="connsiteY2" fmla="*/ 2293668 h 2816183"/>
                  <a:gd name="connsiteX3" fmla="*/ 0 w 7881258"/>
                  <a:gd name="connsiteY3" fmla="*/ 2816183 h 2816183"/>
                  <a:gd name="connsiteX0" fmla="*/ 0 w 7881258"/>
                  <a:gd name="connsiteY0" fmla="*/ 3120983 h 3120983"/>
                  <a:gd name="connsiteX1" fmla="*/ 1727200 w 7881258"/>
                  <a:gd name="connsiteY1" fmla="*/ 0 h 3120983"/>
                  <a:gd name="connsiteX2" fmla="*/ 7881258 w 7881258"/>
                  <a:gd name="connsiteY2" fmla="*/ 2598468 h 3120983"/>
                  <a:gd name="connsiteX3" fmla="*/ 0 w 7881258"/>
                  <a:gd name="connsiteY3" fmla="*/ 3120983 h 3120983"/>
                  <a:gd name="connsiteX0" fmla="*/ 0 w 7881258"/>
                  <a:gd name="connsiteY0" fmla="*/ 3114633 h 3114633"/>
                  <a:gd name="connsiteX1" fmla="*/ 1724025 w 7881258"/>
                  <a:gd name="connsiteY1" fmla="*/ 0 h 3114633"/>
                  <a:gd name="connsiteX2" fmla="*/ 7881258 w 7881258"/>
                  <a:gd name="connsiteY2" fmla="*/ 2592118 h 3114633"/>
                  <a:gd name="connsiteX3" fmla="*/ 0 w 7881258"/>
                  <a:gd name="connsiteY3" fmla="*/ 3114633 h 3114633"/>
                  <a:gd name="connsiteX0" fmla="*/ 0 w 7881258"/>
                  <a:gd name="connsiteY0" fmla="*/ 1866404 h 1866404"/>
                  <a:gd name="connsiteX1" fmla="*/ 1114425 w 7881258"/>
                  <a:gd name="connsiteY1" fmla="*/ 0 h 1866404"/>
                  <a:gd name="connsiteX2" fmla="*/ 7881258 w 7881258"/>
                  <a:gd name="connsiteY2" fmla="*/ 1343889 h 1866404"/>
                  <a:gd name="connsiteX3" fmla="*/ 0 w 7881258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48689 h 1866404"/>
                  <a:gd name="connsiteX3" fmla="*/ 0 w 2510973"/>
                  <a:gd name="connsiteY3" fmla="*/ 1866404 h 1866404"/>
                  <a:gd name="connsiteX0" fmla="*/ 0 w 2510973"/>
                  <a:gd name="connsiteY0" fmla="*/ 1866404 h 1866404"/>
                  <a:gd name="connsiteX1" fmla="*/ 1114425 w 2510973"/>
                  <a:gd name="connsiteY1" fmla="*/ 0 h 1866404"/>
                  <a:gd name="connsiteX2" fmla="*/ 2510973 w 2510973"/>
                  <a:gd name="connsiteY2" fmla="*/ 1692232 h 1866404"/>
                  <a:gd name="connsiteX3" fmla="*/ 0 w 2510973"/>
                  <a:gd name="connsiteY3" fmla="*/ 1866404 h 1866404"/>
                  <a:gd name="connsiteX0" fmla="*/ 0 w 2510973"/>
                  <a:gd name="connsiteY0" fmla="*/ 1880919 h 1880919"/>
                  <a:gd name="connsiteX1" fmla="*/ 1767567 w 2510973"/>
                  <a:gd name="connsiteY1" fmla="*/ 0 h 1880919"/>
                  <a:gd name="connsiteX2" fmla="*/ 2510973 w 2510973"/>
                  <a:gd name="connsiteY2" fmla="*/ 1706747 h 1880919"/>
                  <a:gd name="connsiteX3" fmla="*/ 0 w 2510973"/>
                  <a:gd name="connsiteY3" fmla="*/ 1880919 h 1880919"/>
                  <a:gd name="connsiteX0" fmla="*/ 0 w 2510973"/>
                  <a:gd name="connsiteY0" fmla="*/ 1895433 h 1895433"/>
                  <a:gd name="connsiteX1" fmla="*/ 1724024 w 2510973"/>
                  <a:gd name="connsiteY1" fmla="*/ 0 h 1895433"/>
                  <a:gd name="connsiteX2" fmla="*/ 2510973 w 2510973"/>
                  <a:gd name="connsiteY2" fmla="*/ 1721261 h 1895433"/>
                  <a:gd name="connsiteX3" fmla="*/ 0 w 2510973"/>
                  <a:gd name="connsiteY3" fmla="*/ 1895433 h 1895433"/>
                  <a:gd name="connsiteX0" fmla="*/ 0 w 2510973"/>
                  <a:gd name="connsiteY0" fmla="*/ 1938976 h 1938976"/>
                  <a:gd name="connsiteX1" fmla="*/ 1840138 w 2510973"/>
                  <a:gd name="connsiteY1" fmla="*/ 0 h 1938976"/>
                  <a:gd name="connsiteX2" fmla="*/ 2510973 w 2510973"/>
                  <a:gd name="connsiteY2" fmla="*/ 1764804 h 1938976"/>
                  <a:gd name="connsiteX3" fmla="*/ 0 w 2510973"/>
                  <a:gd name="connsiteY3" fmla="*/ 1938976 h 1938976"/>
                  <a:gd name="connsiteX0" fmla="*/ 0 w 1929948"/>
                  <a:gd name="connsiteY0" fmla="*/ 1324614 h 1764804"/>
                  <a:gd name="connsiteX1" fmla="*/ 1259113 w 1929948"/>
                  <a:gd name="connsiteY1" fmla="*/ 0 h 1764804"/>
                  <a:gd name="connsiteX2" fmla="*/ 1929948 w 1929948"/>
                  <a:gd name="connsiteY2" fmla="*/ 1764804 h 1764804"/>
                  <a:gd name="connsiteX3" fmla="*/ 0 w 1929948"/>
                  <a:gd name="connsiteY3" fmla="*/ 1324614 h 1764804"/>
                  <a:gd name="connsiteX0" fmla="*/ 0 w 2010911"/>
                  <a:gd name="connsiteY0" fmla="*/ 1005527 h 1764804"/>
                  <a:gd name="connsiteX1" fmla="*/ 1340076 w 2010911"/>
                  <a:gd name="connsiteY1" fmla="*/ 0 h 1764804"/>
                  <a:gd name="connsiteX2" fmla="*/ 2010911 w 2010911"/>
                  <a:gd name="connsiteY2" fmla="*/ 1764804 h 1764804"/>
                  <a:gd name="connsiteX3" fmla="*/ 0 w 2010911"/>
                  <a:gd name="connsiteY3" fmla="*/ 1005527 h 1764804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10911"/>
                  <a:gd name="connsiteY0" fmla="*/ 856524 h 1615801"/>
                  <a:gd name="connsiteX1" fmla="*/ 596668 w 2010911"/>
                  <a:gd name="connsiteY1" fmla="*/ 0 h 1615801"/>
                  <a:gd name="connsiteX2" fmla="*/ 2010911 w 2010911"/>
                  <a:gd name="connsiteY2" fmla="*/ 1615801 h 1615801"/>
                  <a:gd name="connsiteX3" fmla="*/ 0 w 2010911"/>
                  <a:gd name="connsiteY3" fmla="*/ 856524 h 1615801"/>
                  <a:gd name="connsiteX0" fmla="*/ 0 w 2006947"/>
                  <a:gd name="connsiteY0" fmla="*/ 856524 h 1602927"/>
                  <a:gd name="connsiteX1" fmla="*/ 596668 w 2006947"/>
                  <a:gd name="connsiteY1" fmla="*/ 0 h 1602927"/>
                  <a:gd name="connsiteX2" fmla="*/ 2006947 w 2006947"/>
                  <a:gd name="connsiteY2" fmla="*/ 1602927 h 1602927"/>
                  <a:gd name="connsiteX3" fmla="*/ 0 w 2006947"/>
                  <a:gd name="connsiteY3" fmla="*/ 856524 h 1602927"/>
                  <a:gd name="connsiteX0" fmla="*/ 0 w 2014045"/>
                  <a:gd name="connsiteY0" fmla="*/ 856524 h 1603091"/>
                  <a:gd name="connsiteX1" fmla="*/ 596668 w 2014045"/>
                  <a:gd name="connsiteY1" fmla="*/ 0 h 1603091"/>
                  <a:gd name="connsiteX2" fmla="*/ 2014045 w 2014045"/>
                  <a:gd name="connsiteY2" fmla="*/ 1603091 h 1603091"/>
                  <a:gd name="connsiteX3" fmla="*/ 0 w 2014045"/>
                  <a:gd name="connsiteY3" fmla="*/ 856524 h 1603091"/>
                  <a:gd name="connsiteX0" fmla="*/ 0 w 2015366"/>
                  <a:gd name="connsiteY0" fmla="*/ 856524 h 1607382"/>
                  <a:gd name="connsiteX1" fmla="*/ 596668 w 2015366"/>
                  <a:gd name="connsiteY1" fmla="*/ 0 h 1607382"/>
                  <a:gd name="connsiteX2" fmla="*/ 2015366 w 2015366"/>
                  <a:gd name="connsiteY2" fmla="*/ 1607382 h 1607382"/>
                  <a:gd name="connsiteX3" fmla="*/ 0 w 2015366"/>
                  <a:gd name="connsiteY3" fmla="*/ 856524 h 1607382"/>
                  <a:gd name="connsiteX0" fmla="*/ 0 w 2015366"/>
                  <a:gd name="connsiteY0" fmla="*/ 858009 h 1608867"/>
                  <a:gd name="connsiteX1" fmla="*/ 593861 w 2015366"/>
                  <a:gd name="connsiteY1" fmla="*/ 0 h 1608867"/>
                  <a:gd name="connsiteX2" fmla="*/ 2015366 w 2015366"/>
                  <a:gd name="connsiteY2" fmla="*/ 1608867 h 1608867"/>
                  <a:gd name="connsiteX3" fmla="*/ 0 w 2015366"/>
                  <a:gd name="connsiteY3" fmla="*/ 858009 h 1608867"/>
                  <a:gd name="connsiteX0" fmla="*/ 0 w 2372755"/>
                  <a:gd name="connsiteY0" fmla="*/ 650915 h 1608867"/>
                  <a:gd name="connsiteX1" fmla="*/ 951250 w 2372755"/>
                  <a:gd name="connsiteY1" fmla="*/ 0 h 1608867"/>
                  <a:gd name="connsiteX2" fmla="*/ 2372755 w 2372755"/>
                  <a:gd name="connsiteY2" fmla="*/ 1608867 h 1608867"/>
                  <a:gd name="connsiteX3" fmla="*/ 0 w 2372755"/>
                  <a:gd name="connsiteY3" fmla="*/ 650915 h 1608867"/>
                  <a:gd name="connsiteX0" fmla="*/ 0 w 2425910"/>
                  <a:gd name="connsiteY0" fmla="*/ 615600 h 1608867"/>
                  <a:gd name="connsiteX1" fmla="*/ 1004405 w 2425910"/>
                  <a:gd name="connsiteY1" fmla="*/ 0 h 1608867"/>
                  <a:gd name="connsiteX2" fmla="*/ 2425910 w 2425910"/>
                  <a:gd name="connsiteY2" fmla="*/ 1608867 h 1608867"/>
                  <a:gd name="connsiteX3" fmla="*/ 0 w 2425910"/>
                  <a:gd name="connsiteY3" fmla="*/ 615600 h 1608867"/>
                  <a:gd name="connsiteX0" fmla="*/ 0 w 2633901"/>
                  <a:gd name="connsiteY0" fmla="*/ 519898 h 1608867"/>
                  <a:gd name="connsiteX1" fmla="*/ 1212396 w 2633901"/>
                  <a:gd name="connsiteY1" fmla="*/ 0 h 1608867"/>
                  <a:gd name="connsiteX2" fmla="*/ 2633901 w 2633901"/>
                  <a:gd name="connsiteY2" fmla="*/ 1608867 h 1608867"/>
                  <a:gd name="connsiteX3" fmla="*/ 0 w 2633901"/>
                  <a:gd name="connsiteY3" fmla="*/ 519898 h 1608867"/>
                  <a:gd name="connsiteX0" fmla="*/ 0 w 2633901"/>
                  <a:gd name="connsiteY0" fmla="*/ 527159 h 1616128"/>
                  <a:gd name="connsiteX1" fmla="*/ 1205463 w 2633901"/>
                  <a:gd name="connsiteY1" fmla="*/ 0 h 1616128"/>
                  <a:gd name="connsiteX2" fmla="*/ 2633901 w 2633901"/>
                  <a:gd name="connsiteY2" fmla="*/ 1616128 h 1616128"/>
                  <a:gd name="connsiteX3" fmla="*/ 0 w 2633901"/>
                  <a:gd name="connsiteY3" fmla="*/ 527159 h 1616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3901" h="1616128">
                    <a:moveTo>
                      <a:pt x="0" y="527159"/>
                    </a:moveTo>
                    <a:lnTo>
                      <a:pt x="1205463" y="0"/>
                    </a:lnTo>
                    <a:lnTo>
                      <a:pt x="2633901" y="1616128"/>
                    </a:lnTo>
                    <a:lnTo>
                      <a:pt x="0" y="527159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716403" y="4094330"/>
            <a:ext cx="1609102" cy="665544"/>
            <a:chOff x="18106583" y="5006556"/>
            <a:chExt cx="7264649" cy="798653"/>
          </a:xfrm>
        </p:grpSpPr>
        <p:sp>
          <p:nvSpPr>
            <p:cNvPr id="24" name="Horizontal Scroll 23"/>
            <p:cNvSpPr/>
            <p:nvPr/>
          </p:nvSpPr>
          <p:spPr>
            <a:xfrm>
              <a:off x="18106583" y="5006556"/>
              <a:ext cx="6690169" cy="798653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338947" y="5104223"/>
              <a:ext cx="7032285" cy="60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667" b="1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TIẾT 03</a:t>
              </a:r>
              <a:endParaRPr lang="en-US" sz="2667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66756" y="2242236"/>
            <a:ext cx="9357360" cy="1631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19: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 NHẬT.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THOI. </a:t>
            </a:r>
            <a:r>
              <a:rPr lang="en-US" sz="3333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3333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 HÀNH. HÌNH THANG CÂN</a:t>
            </a:r>
            <a:endParaRPr lang="en-US" sz="3333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5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629" y="3086466"/>
            <a:ext cx="3423934" cy="3082540"/>
          </a:xfrm>
          <a:prstGeom prst="rect">
            <a:avLst/>
          </a:prstGeom>
        </p:spPr>
      </p:pic>
      <p:sp>
        <p:nvSpPr>
          <p:cNvPr id="4" name="Round Same Side Corner Rectangle 3"/>
          <p:cNvSpPr/>
          <p:nvPr/>
        </p:nvSpPr>
        <p:spPr>
          <a:xfrm rot="5400000">
            <a:off x="1315596" y="-960622"/>
            <a:ext cx="537884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288398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4. Hình thang 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79" y="879460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 thang cân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909" y="1452686"/>
            <a:ext cx="1062629" cy="483665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HĐ7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579" y="1838515"/>
            <a:ext cx="886589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99" y="726625"/>
            <a:ext cx="3353170" cy="1998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8588" y="3101576"/>
            <a:ext cx="4110053" cy="3082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8641" y="3086466"/>
            <a:ext cx="4069760" cy="3052319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9512300" y="4657957"/>
            <a:ext cx="182034" cy="536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19289" y="4454757"/>
            <a:ext cx="640623" cy="126871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9289" y="5723467"/>
            <a:ext cx="2932534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904021" y="4463279"/>
            <a:ext cx="561668" cy="1260188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159912" y="4450579"/>
            <a:ext cx="1744108" cy="1270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3748833" y="4948767"/>
            <a:ext cx="3591767" cy="1227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4386318" y="3420533"/>
            <a:ext cx="2209215" cy="156634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6549552" y="3577167"/>
            <a:ext cx="762607" cy="1494366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80367" y="3431118"/>
            <a:ext cx="652518" cy="151764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33000" y="4642846"/>
            <a:ext cx="203200" cy="55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512300" y="5194300"/>
            <a:ext cx="72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9671050" y="4657957"/>
            <a:ext cx="361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42649" y="6236938"/>
            <a:ext cx="189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24803" y="6236938"/>
            <a:ext cx="2512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Nhà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263470" y="6236938"/>
            <a:ext cx="2313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Eiffel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513" y="2364377"/>
            <a:ext cx="933994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Em hãy tìm một số hình ảnh của hình thang cân trong thực tế.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51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animBg="1"/>
      <p:bldP spid="10" grpId="0"/>
      <p:bldP spid="52" grpId="0"/>
      <p:bldP spid="53" grpId="0"/>
      <p:bldP spid="54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Quan sát hình thang cân ở Hình 4.13a</a:t>
            </a:r>
            <a:endParaRPr lang="en-US"/>
          </a:p>
        </p:txBody>
      </p:sp>
      <p:pic>
        <p:nvPicPr>
          <p:cNvPr id="4" name="Picture 3" descr="htc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49" y="1383625"/>
            <a:ext cx="8734567" cy="4898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7014235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92237" y="1720059"/>
            <a:ext cx="111815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HĐ8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2474" y="1673859"/>
            <a:ext cx="10865584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4653" y="2187160"/>
            <a:ext cx="10391879" cy="97257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80001" y="2287041"/>
            <a:ext cx="354488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800" smtClean="0"/>
              <a:t>1</a:t>
            </a:r>
            <a:endParaRPr lang="en-US" sz="2800"/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40030" y="-940446"/>
            <a:ext cx="728869" cy="3155210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1" name="TextBox 20"/>
          <p:cNvSpPr txBox="1"/>
          <p:nvPr/>
        </p:nvSpPr>
        <p:spPr>
          <a:xfrm>
            <a:off x="7176" y="344770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50949" y="5908790"/>
            <a:ext cx="183645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4.13b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30315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29" name="Straight Connector 28"/>
          <p:cNvCxnSpPr>
            <a:stCxn id="75" idx="0"/>
          </p:cNvCxnSpPr>
          <p:nvPr/>
        </p:nvCxnSpPr>
        <p:spPr>
          <a:xfrm flipV="1">
            <a:off x="7028082" y="3358963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612539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92684" y="3184671"/>
            <a:ext cx="1081416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4315" y="3727263"/>
            <a:ext cx="1813207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78309" y="5000990"/>
            <a:ext cx="3112480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74873" y="4358130"/>
            <a:ext cx="2082520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543598" y="3324615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1" name="Oval 60"/>
          <p:cNvSpPr/>
          <p:nvPr/>
        </p:nvSpPr>
        <p:spPr>
          <a:xfrm>
            <a:off x="11297546" y="3294504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62" name="Oval 61"/>
          <p:cNvSpPr/>
          <p:nvPr/>
        </p:nvSpPr>
        <p:spPr>
          <a:xfrm>
            <a:off x="11872593" y="5679603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65" name="Straight Connector 64"/>
          <p:cNvCxnSpPr>
            <a:stCxn id="78" idx="0"/>
          </p:cNvCxnSpPr>
          <p:nvPr/>
        </p:nvCxnSpPr>
        <p:spPr>
          <a:xfrm flipH="1" flipV="1">
            <a:off x="1134389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78" idx="0"/>
          </p:cNvCxnSpPr>
          <p:nvPr/>
        </p:nvCxnSpPr>
        <p:spPr>
          <a:xfrm flipV="1">
            <a:off x="7004916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62" idx="1"/>
          </p:cNvCxnSpPr>
          <p:nvPr/>
        </p:nvCxnSpPr>
        <p:spPr>
          <a:xfrm>
            <a:off x="7599072" y="3347155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7035924" y="3347155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776854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190346" y="282013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1306497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1688835" y="5726191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21692" y="990019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 cân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2683" y="5566919"/>
            <a:ext cx="1886581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483699" y="6132848"/>
            <a:ext cx="6375123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C.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Arc 25"/>
          <p:cNvSpPr/>
          <p:nvPr/>
        </p:nvSpPr>
        <p:spPr>
          <a:xfrm>
            <a:off x="6669770" y="5068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4754031">
            <a:off x="11476785" y="4800732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574100" y="3204043"/>
            <a:ext cx="19698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, B , C , D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034549" y="378690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DC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34549" y="4358130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534928" y="5043699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 ,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22353" y="5594227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AD , BC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83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  <p:bldP spid="25" grpId="0"/>
      <p:bldP spid="27" grpId="0" animBg="1"/>
      <p:bldP spid="45" grpId="0"/>
      <p:bldP spid="46" grpId="0"/>
      <p:bldP spid="47" grpId="0"/>
      <p:bldP spid="49" grpId="0"/>
      <p:bldP spid="60" grpId="0" animBg="1"/>
      <p:bldP spid="61" grpId="0" animBg="1"/>
      <p:bldP spid="62" grpId="0" animBg="1"/>
      <p:bldP spid="75" grpId="0"/>
      <p:bldP spid="76" grpId="0"/>
      <p:bldP spid="77" grpId="0"/>
      <p:bldP spid="78" grpId="0"/>
      <p:bldP spid="86" grpId="0"/>
      <p:bldP spid="55" grpId="0"/>
      <p:bldP spid="56" grpId="0"/>
      <p:bldP spid="26" grpId="0" animBg="1"/>
      <p:bldP spid="57" grpId="0" animBg="1"/>
      <p:bldP spid="28" grpId="0"/>
      <p:bldP spid="63" grpId="0"/>
      <p:bldP spid="64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5305" y="1407217"/>
            <a:ext cx="1062629" cy="45046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HĐ8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87980" y="1961072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970530" y="2824483"/>
            <a:ext cx="336883" cy="3349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spcCol="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97186" y="1790428"/>
            <a:ext cx="10237919" cy="100335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compa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9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smtClean="0">
                <a:latin typeface="Times New Roman" pitchFamily="18" charset="0"/>
                <a:cs typeface="Times New Roman" pitchFamily="18" charset="0"/>
              </a:rPr>
              <a:t>cân ABCD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54829" y="2746533"/>
            <a:ext cx="10812288" cy="55707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818996" y="5740208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065783" y="3313414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AD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BC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29682" y="3853349"/>
            <a:ext cx="5298086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AC = BD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rapezoid 26"/>
          <p:cNvSpPr/>
          <p:nvPr/>
        </p:nvSpPr>
        <p:spPr>
          <a:xfrm>
            <a:off x="6326034" y="3556626"/>
            <a:ext cx="4925828" cy="2530077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TextBox 224"/>
          <p:cNvSpPr txBox="1"/>
          <p:nvPr/>
        </p:nvSpPr>
        <p:spPr>
          <a:xfrm>
            <a:off x="6561310" y="310280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10569885" y="3106270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1203906" y="576409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8" name="Straight Connector 227"/>
          <p:cNvCxnSpPr/>
          <p:nvPr/>
        </p:nvCxnSpPr>
        <p:spPr>
          <a:xfrm>
            <a:off x="6948685" y="3556862"/>
            <a:ext cx="4246459" cy="250416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6363519" y="3587519"/>
            <a:ext cx="4210035" cy="24600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Arc 409"/>
          <p:cNvSpPr/>
          <p:nvPr/>
        </p:nvSpPr>
        <p:spPr>
          <a:xfrm>
            <a:off x="6001460" y="5354474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Arc 410"/>
          <p:cNvSpPr/>
          <p:nvPr/>
        </p:nvSpPr>
        <p:spPr>
          <a:xfrm rot="14754031">
            <a:off x="10710250" y="5116615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435354" y="-3438542"/>
            <a:ext cx="5276959" cy="9746308"/>
            <a:chOff x="5633548" y="-3320527"/>
            <a:chExt cx="5276959" cy="9746308"/>
          </a:xfrm>
        </p:grpSpPr>
        <p:grpSp>
          <p:nvGrpSpPr>
            <p:cNvPr id="28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9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0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41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42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43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44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45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46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47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48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49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50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129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1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124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119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114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6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109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04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8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99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9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92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3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87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82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77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4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230" name="Group 229"/>
          <p:cNvGrpSpPr/>
          <p:nvPr/>
        </p:nvGrpSpPr>
        <p:grpSpPr>
          <a:xfrm rot="6470603">
            <a:off x="8181273" y="1798926"/>
            <a:ext cx="5095950" cy="9496407"/>
            <a:chOff x="5633548" y="-3320527"/>
            <a:chExt cx="5276959" cy="9746308"/>
          </a:xfrm>
        </p:grpSpPr>
        <p:grpSp>
          <p:nvGrpSpPr>
            <p:cNvPr id="23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23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23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245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246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247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248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249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250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251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252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253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25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31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31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0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7" name="Group 25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0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9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29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28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28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27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27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26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32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320" name="Group 319"/>
          <p:cNvGrpSpPr/>
          <p:nvPr/>
        </p:nvGrpSpPr>
        <p:grpSpPr>
          <a:xfrm rot="2750315">
            <a:off x="8194161" y="-615528"/>
            <a:ext cx="5095950" cy="9496407"/>
            <a:chOff x="5633548" y="-3320527"/>
            <a:chExt cx="5276959" cy="9746308"/>
          </a:xfrm>
        </p:grpSpPr>
        <p:grpSp>
          <p:nvGrpSpPr>
            <p:cNvPr id="321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323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324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335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336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337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338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339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340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341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342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343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344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405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5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400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6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395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7" name="Group 346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390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8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385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49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380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0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375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1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370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2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365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3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360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355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22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 rot="9107755">
            <a:off x="8620604" y="3598136"/>
            <a:ext cx="5276959" cy="9746308"/>
            <a:chOff x="5633548" y="-3320527"/>
            <a:chExt cx="5276959" cy="9746308"/>
          </a:xfrm>
        </p:grpSpPr>
        <p:grpSp>
          <p:nvGrpSpPr>
            <p:cNvPr id="136" name="Group 129"/>
            <p:cNvGrpSpPr>
              <a:grpSpLocks/>
            </p:cNvGrpSpPr>
            <p:nvPr/>
          </p:nvGrpSpPr>
          <p:grpSpPr bwMode="auto">
            <a:xfrm rot="18761758">
              <a:off x="3398874" y="-1085853"/>
              <a:ext cx="9746308" cy="5276959"/>
              <a:chOff x="1740" y="3848"/>
              <a:chExt cx="3152" cy="1714"/>
            </a:xfrm>
          </p:grpSpPr>
          <p:sp>
            <p:nvSpPr>
              <p:cNvPr id="138" name="Rectangle 130"/>
              <p:cNvSpPr>
                <a:spLocks noChangeArrowheads="1"/>
              </p:cNvSpPr>
              <p:nvPr/>
            </p:nvSpPr>
            <p:spPr bwMode="auto">
              <a:xfrm rot="19835920">
                <a:off x="1740" y="4513"/>
                <a:ext cx="3152" cy="431"/>
              </a:xfrm>
              <a:prstGeom prst="rect">
                <a:avLst/>
              </a:prstGeom>
              <a:noFill/>
              <a:ln w="38100">
                <a:solidFill>
                  <a:srgbClr val="0066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/>
              </a:p>
            </p:txBody>
          </p:sp>
          <p:sp>
            <p:nvSpPr>
              <p:cNvPr id="139" name="Line 131"/>
              <p:cNvSpPr>
                <a:spLocks noChangeShapeType="1"/>
              </p:cNvSpPr>
              <p:nvPr/>
            </p:nvSpPr>
            <p:spPr bwMode="auto">
              <a:xfrm rot="-1764080">
                <a:off x="2134" y="517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2"/>
              <p:cNvSpPr>
                <a:spLocks noChangeShapeType="1"/>
              </p:cNvSpPr>
              <p:nvPr/>
            </p:nvSpPr>
            <p:spPr bwMode="auto">
              <a:xfrm rot="-1764080">
                <a:off x="2374" y="503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3"/>
              <p:cNvSpPr>
                <a:spLocks noChangeShapeType="1"/>
              </p:cNvSpPr>
              <p:nvPr/>
            </p:nvSpPr>
            <p:spPr bwMode="auto">
              <a:xfrm rot="-1764080">
                <a:off x="2623" y="4891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4"/>
              <p:cNvSpPr>
                <a:spLocks noChangeShapeType="1"/>
              </p:cNvSpPr>
              <p:nvPr/>
            </p:nvSpPr>
            <p:spPr bwMode="auto">
              <a:xfrm rot="-1764080">
                <a:off x="2873" y="4750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35"/>
              <p:cNvSpPr>
                <a:spLocks noChangeShapeType="1"/>
              </p:cNvSpPr>
              <p:nvPr/>
            </p:nvSpPr>
            <p:spPr bwMode="auto">
              <a:xfrm rot="-1764080">
                <a:off x="3126" y="4613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36"/>
              <p:cNvSpPr>
                <a:spLocks noChangeShapeType="1"/>
              </p:cNvSpPr>
              <p:nvPr/>
            </p:nvSpPr>
            <p:spPr bwMode="auto">
              <a:xfrm rot="-1764080">
                <a:off x="3376" y="446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37"/>
              <p:cNvSpPr>
                <a:spLocks noChangeShapeType="1"/>
              </p:cNvSpPr>
              <p:nvPr/>
            </p:nvSpPr>
            <p:spPr bwMode="auto">
              <a:xfrm rot="-1764080">
                <a:off x="3634" y="4332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38"/>
              <p:cNvSpPr>
                <a:spLocks noChangeShapeType="1"/>
              </p:cNvSpPr>
              <p:nvPr/>
            </p:nvSpPr>
            <p:spPr bwMode="auto">
              <a:xfrm rot="-1764080">
                <a:off x="3883" y="4187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39"/>
              <p:cNvSpPr>
                <a:spLocks noChangeShapeType="1"/>
              </p:cNvSpPr>
              <p:nvPr/>
            </p:nvSpPr>
            <p:spPr bwMode="auto">
              <a:xfrm rot="-1764080">
                <a:off x="4134" y="4049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0"/>
              <p:cNvSpPr>
                <a:spLocks noChangeShapeType="1"/>
              </p:cNvSpPr>
              <p:nvPr/>
            </p:nvSpPr>
            <p:spPr bwMode="auto">
              <a:xfrm rot="-1764080">
                <a:off x="4382" y="3906"/>
                <a:ext cx="0" cy="166"/>
              </a:xfrm>
              <a:prstGeom prst="line">
                <a:avLst/>
              </a:prstGeom>
              <a:noFill/>
              <a:ln w="19050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Text Box 141">
                <a:extLst>
                  <a:ext uri="{FF2B5EF4-FFF2-40B4-BE49-F238E27FC236}">
                    <a16:creationId xmlns="" xmlns:a16="http://schemas.microsoft.com/office/drawing/2014/main" id="{9D70623E-F4B0-9540-BC02-C00938E362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4119" y="4153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9</a:t>
                </a:r>
              </a:p>
            </p:txBody>
          </p:sp>
          <p:sp>
            <p:nvSpPr>
              <p:cNvPr id="150" name="Text Box 142">
                <a:extLst>
                  <a:ext uri="{FF2B5EF4-FFF2-40B4-BE49-F238E27FC236}">
                    <a16:creationId xmlns="" xmlns:a16="http://schemas.microsoft.com/office/drawing/2014/main" id="{649A35D1-DC7B-DA44-9D25-D13CF37595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112" y="5305"/>
                <a:ext cx="194" cy="25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</a:t>
                </a:r>
              </a:p>
            </p:txBody>
          </p:sp>
          <p:sp>
            <p:nvSpPr>
              <p:cNvPr id="151" name="Text Box 143">
                <a:extLst>
                  <a:ext uri="{FF2B5EF4-FFF2-40B4-BE49-F238E27FC236}">
                    <a16:creationId xmlns="" xmlns:a16="http://schemas.microsoft.com/office/drawing/2014/main" id="{010F8841-F74C-504A-B35A-0DFE9642A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351" y="5155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2</a:t>
                </a:r>
              </a:p>
            </p:txBody>
          </p:sp>
          <p:sp>
            <p:nvSpPr>
              <p:cNvPr id="152" name="Text Box 144">
                <a:extLst>
                  <a:ext uri="{FF2B5EF4-FFF2-40B4-BE49-F238E27FC236}">
                    <a16:creationId xmlns="" xmlns:a16="http://schemas.microsoft.com/office/drawing/2014/main" id="{598E16DF-6F69-F44A-B8A5-B1B08AE47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603" y="5008"/>
                <a:ext cx="246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3</a:t>
                </a:r>
              </a:p>
            </p:txBody>
          </p:sp>
          <p:sp>
            <p:nvSpPr>
              <p:cNvPr id="153" name="Text Box 145">
                <a:extLst>
                  <a:ext uri="{FF2B5EF4-FFF2-40B4-BE49-F238E27FC236}">
                    <a16:creationId xmlns="" xmlns:a16="http://schemas.microsoft.com/office/drawing/2014/main" id="{A18B2B26-A87A-3A4A-85A9-F33C83867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2855" y="4878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4</a:t>
                </a:r>
              </a:p>
            </p:txBody>
          </p:sp>
          <p:sp>
            <p:nvSpPr>
              <p:cNvPr id="154" name="Text Box 146">
                <a:extLst>
                  <a:ext uri="{FF2B5EF4-FFF2-40B4-BE49-F238E27FC236}">
                    <a16:creationId xmlns="" xmlns:a16="http://schemas.microsoft.com/office/drawing/2014/main" id="{998A8E05-7B44-2D4A-92BC-7181CA6A42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117" y="4725"/>
                <a:ext cx="245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5</a:t>
                </a:r>
              </a:p>
            </p:txBody>
          </p:sp>
          <p:sp>
            <p:nvSpPr>
              <p:cNvPr id="155" name="Text Box 147">
                <a:extLst>
                  <a:ext uri="{FF2B5EF4-FFF2-40B4-BE49-F238E27FC236}">
                    <a16:creationId xmlns="" xmlns:a16="http://schemas.microsoft.com/office/drawing/2014/main" id="{5241B98A-0BC2-1644-AF9F-5B49229767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352" y="4585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6</a:t>
                </a:r>
              </a:p>
            </p:txBody>
          </p:sp>
          <p:sp>
            <p:nvSpPr>
              <p:cNvPr id="156" name="Text Box 148">
                <a:extLst>
                  <a:ext uri="{FF2B5EF4-FFF2-40B4-BE49-F238E27FC236}">
                    <a16:creationId xmlns="" xmlns:a16="http://schemas.microsoft.com/office/drawing/2014/main" id="{A4FE1213-38B0-5747-81C0-BCC2EFAA7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605" y="4446"/>
                <a:ext cx="245" cy="25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7</a:t>
                </a:r>
              </a:p>
            </p:txBody>
          </p:sp>
          <p:sp>
            <p:nvSpPr>
              <p:cNvPr id="157" name="Text Box 149">
                <a:extLst>
                  <a:ext uri="{FF2B5EF4-FFF2-40B4-BE49-F238E27FC236}">
                    <a16:creationId xmlns="" xmlns:a16="http://schemas.microsoft.com/office/drawing/2014/main" id="{8AF07B53-AE2D-BE40-A0D9-041AA30F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764080">
                <a:off x="3866" y="4289"/>
                <a:ext cx="246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8</a:t>
                </a:r>
              </a:p>
            </p:txBody>
          </p:sp>
          <p:sp>
            <p:nvSpPr>
              <p:cNvPr id="158" name="Text Box 150">
                <a:extLst>
                  <a:ext uri="{FF2B5EF4-FFF2-40B4-BE49-F238E27FC236}">
                    <a16:creationId xmlns="" xmlns:a16="http://schemas.microsoft.com/office/drawing/2014/main" id="{3DBDB4C3-3925-BA40-9013-A75836C565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9835920">
                <a:off x="4319" y="4032"/>
                <a:ext cx="368" cy="25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>
                    <a:solidFill>
                      <a:srgbClr val="99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charset="0"/>
                  </a:rPr>
                  <a:t>10</a:t>
                </a:r>
              </a:p>
            </p:txBody>
          </p:sp>
          <p:grpSp>
            <p:nvGrpSpPr>
              <p:cNvPr id="159" name="Group 151"/>
              <p:cNvGrpSpPr>
                <a:grpSpLocks/>
              </p:cNvGrpSpPr>
              <p:nvPr/>
            </p:nvGrpSpPr>
            <p:grpSpPr bwMode="auto">
              <a:xfrm rot="-1764080">
                <a:off x="1897" y="5252"/>
                <a:ext cx="186" cy="84"/>
                <a:chOff x="760" y="1263"/>
                <a:chExt cx="206" cy="114"/>
              </a:xfrm>
            </p:grpSpPr>
            <p:sp>
              <p:nvSpPr>
                <p:cNvPr id="220" name="Line 15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5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5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5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5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0" name="Group 157"/>
              <p:cNvGrpSpPr>
                <a:grpSpLocks/>
              </p:cNvGrpSpPr>
              <p:nvPr/>
            </p:nvGrpSpPr>
            <p:grpSpPr bwMode="auto">
              <a:xfrm rot="-1764080">
                <a:off x="2139" y="5116"/>
                <a:ext cx="186" cy="84"/>
                <a:chOff x="760" y="1263"/>
                <a:chExt cx="206" cy="114"/>
              </a:xfrm>
            </p:grpSpPr>
            <p:sp>
              <p:nvSpPr>
                <p:cNvPr id="215" name="Line 15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5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6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6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6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1" name="Group 163"/>
              <p:cNvGrpSpPr>
                <a:grpSpLocks/>
              </p:cNvGrpSpPr>
              <p:nvPr/>
            </p:nvGrpSpPr>
            <p:grpSpPr bwMode="auto">
              <a:xfrm rot="-1764080">
                <a:off x="2388" y="4975"/>
                <a:ext cx="186" cy="84"/>
                <a:chOff x="760" y="1263"/>
                <a:chExt cx="206" cy="114"/>
              </a:xfrm>
            </p:grpSpPr>
            <p:sp>
              <p:nvSpPr>
                <p:cNvPr id="210" name="Line 16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6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6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6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2" name="Group 161"/>
              <p:cNvGrpSpPr>
                <a:grpSpLocks/>
              </p:cNvGrpSpPr>
              <p:nvPr/>
            </p:nvGrpSpPr>
            <p:grpSpPr bwMode="auto">
              <a:xfrm rot="-1764080">
                <a:off x="2638" y="4835"/>
                <a:ext cx="186" cy="84"/>
                <a:chOff x="760" y="1263"/>
                <a:chExt cx="206" cy="114"/>
              </a:xfrm>
            </p:grpSpPr>
            <p:sp>
              <p:nvSpPr>
                <p:cNvPr id="205" name="Line 17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7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7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7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7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3" name="Group 175"/>
              <p:cNvGrpSpPr>
                <a:grpSpLocks/>
              </p:cNvGrpSpPr>
              <p:nvPr/>
            </p:nvGrpSpPr>
            <p:grpSpPr bwMode="auto">
              <a:xfrm rot="-1764080">
                <a:off x="2887" y="4694"/>
                <a:ext cx="186" cy="84"/>
                <a:chOff x="760" y="1263"/>
                <a:chExt cx="206" cy="114"/>
              </a:xfrm>
            </p:grpSpPr>
            <p:sp>
              <p:nvSpPr>
                <p:cNvPr id="200" name="Line 17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7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7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7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8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" name="Group 181"/>
              <p:cNvGrpSpPr>
                <a:grpSpLocks/>
              </p:cNvGrpSpPr>
              <p:nvPr/>
            </p:nvGrpSpPr>
            <p:grpSpPr bwMode="auto">
              <a:xfrm rot="-1764080">
                <a:off x="3137" y="4553"/>
                <a:ext cx="186" cy="84"/>
                <a:chOff x="760" y="1263"/>
                <a:chExt cx="206" cy="114"/>
              </a:xfrm>
            </p:grpSpPr>
            <p:sp>
              <p:nvSpPr>
                <p:cNvPr id="195" name="Line 18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8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8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8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8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5" name="Group 187"/>
              <p:cNvGrpSpPr>
                <a:grpSpLocks/>
              </p:cNvGrpSpPr>
              <p:nvPr/>
            </p:nvGrpSpPr>
            <p:grpSpPr bwMode="auto">
              <a:xfrm rot="-1764080">
                <a:off x="3391" y="4410"/>
                <a:ext cx="185" cy="84"/>
                <a:chOff x="760" y="1263"/>
                <a:chExt cx="206" cy="114"/>
              </a:xfrm>
            </p:grpSpPr>
            <p:sp>
              <p:nvSpPr>
                <p:cNvPr id="190" name="Line 188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89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90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91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92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6" name="Group 193"/>
              <p:cNvGrpSpPr>
                <a:grpSpLocks/>
              </p:cNvGrpSpPr>
              <p:nvPr/>
            </p:nvGrpSpPr>
            <p:grpSpPr bwMode="auto">
              <a:xfrm rot="-1764080">
                <a:off x="3644" y="4268"/>
                <a:ext cx="186" cy="84"/>
                <a:chOff x="760" y="1263"/>
                <a:chExt cx="206" cy="114"/>
              </a:xfrm>
            </p:grpSpPr>
            <p:sp>
              <p:nvSpPr>
                <p:cNvPr id="185" name="Line 194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95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96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97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98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7" name="Group 199"/>
              <p:cNvGrpSpPr>
                <a:grpSpLocks/>
              </p:cNvGrpSpPr>
              <p:nvPr/>
            </p:nvGrpSpPr>
            <p:grpSpPr bwMode="auto">
              <a:xfrm rot="-1764080">
                <a:off x="3895" y="4126"/>
                <a:ext cx="186" cy="84"/>
                <a:chOff x="760" y="1263"/>
                <a:chExt cx="206" cy="114"/>
              </a:xfrm>
            </p:grpSpPr>
            <p:sp>
              <p:nvSpPr>
                <p:cNvPr id="180" name="Line 200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201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202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203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204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8" name="Group 205"/>
              <p:cNvGrpSpPr>
                <a:grpSpLocks/>
              </p:cNvGrpSpPr>
              <p:nvPr/>
            </p:nvGrpSpPr>
            <p:grpSpPr bwMode="auto">
              <a:xfrm rot="-1764080">
                <a:off x="4149" y="3983"/>
                <a:ext cx="186" cy="84"/>
                <a:chOff x="760" y="1263"/>
                <a:chExt cx="206" cy="114"/>
              </a:xfrm>
            </p:grpSpPr>
            <p:sp>
              <p:nvSpPr>
                <p:cNvPr id="175" name="Line 206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207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208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209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210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9" name="Group 211"/>
              <p:cNvGrpSpPr>
                <a:grpSpLocks/>
              </p:cNvGrpSpPr>
              <p:nvPr/>
            </p:nvGrpSpPr>
            <p:grpSpPr bwMode="auto">
              <a:xfrm rot="-1764080">
                <a:off x="4389" y="3848"/>
                <a:ext cx="186" cy="84"/>
                <a:chOff x="760" y="1263"/>
                <a:chExt cx="206" cy="114"/>
              </a:xfrm>
            </p:grpSpPr>
            <p:sp>
              <p:nvSpPr>
                <p:cNvPr id="170" name="Line 212"/>
                <p:cNvSpPr>
                  <a:spLocks noChangeShapeType="1"/>
                </p:cNvSpPr>
                <p:nvPr/>
              </p:nvSpPr>
              <p:spPr bwMode="auto">
                <a:xfrm>
                  <a:off x="760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213"/>
                <p:cNvSpPr>
                  <a:spLocks noChangeShapeType="1"/>
                </p:cNvSpPr>
                <p:nvPr/>
              </p:nvSpPr>
              <p:spPr bwMode="auto">
                <a:xfrm>
                  <a:off x="811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214"/>
                <p:cNvSpPr>
                  <a:spLocks noChangeShapeType="1"/>
                </p:cNvSpPr>
                <p:nvPr/>
              </p:nvSpPr>
              <p:spPr bwMode="auto">
                <a:xfrm>
                  <a:off x="863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215"/>
                <p:cNvSpPr>
                  <a:spLocks noChangeShapeType="1"/>
                </p:cNvSpPr>
                <p:nvPr/>
              </p:nvSpPr>
              <p:spPr bwMode="auto">
                <a:xfrm>
                  <a:off x="914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216"/>
                <p:cNvSpPr>
                  <a:spLocks noChangeShapeType="1"/>
                </p:cNvSpPr>
                <p:nvPr/>
              </p:nvSpPr>
              <p:spPr bwMode="auto">
                <a:xfrm>
                  <a:off x="966" y="1263"/>
                  <a:ext cx="0" cy="114"/>
                </a:xfrm>
                <a:prstGeom prst="line">
                  <a:avLst/>
                </a:prstGeom>
                <a:noFill/>
                <a:ln w="19050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Text Box 142">
              <a:extLst>
                <a:ext uri="{FF2B5EF4-FFF2-40B4-BE49-F238E27FC236}">
                  <a16:creationId xmlns="" xmlns:a16="http://schemas.microsoft.com/office/drawing/2014/main" id="{649A35D1-DC7B-DA44-9D25-D13CF37595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997678">
              <a:off x="6928167" y="5846693"/>
              <a:ext cx="599868" cy="4001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0</a:t>
              </a:r>
            </a:p>
          </p:txBody>
        </p:sp>
      </p:grpSp>
      <p:sp>
        <p:nvSpPr>
          <p:cNvPr id="414" name="Rectangle 413"/>
          <p:cNvSpPr/>
          <p:nvPr/>
        </p:nvSpPr>
        <p:spPr>
          <a:xfrm>
            <a:off x="1027130" y="4336556"/>
            <a:ext cx="5028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Hai góc kề một đáy bằng 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1056299" y="4830351"/>
            <a:ext cx="5418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Hai cạnh đáy song song với nhau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044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3" grpId="0"/>
      <p:bldP spid="93" grpId="0"/>
      <p:bldP spid="94" grpId="0"/>
      <p:bldP spid="410" grpId="0" animBg="1"/>
      <p:bldP spid="411" grpId="0" animBg="1"/>
      <p:bldP spid="414" grpId="0"/>
      <p:bldP spid="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606914" y="2562230"/>
            <a:ext cx="6052011" cy="36315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4" name="TextBox 23"/>
          <p:cNvSpPr txBox="1">
            <a:spLocks/>
          </p:cNvSpPr>
          <p:nvPr/>
        </p:nvSpPr>
        <p:spPr>
          <a:xfrm>
            <a:off x="1467398" y="2859863"/>
            <a:ext cx="4011187" cy="541687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1205747" y="4015951"/>
            <a:ext cx="473198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1189821" y="3395712"/>
            <a:ext cx="4659761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8" name="Rectangle 27"/>
          <p:cNvSpPr>
            <a:spLocks/>
          </p:cNvSpPr>
          <p:nvPr/>
        </p:nvSpPr>
        <p:spPr>
          <a:xfrm>
            <a:off x="1205746" y="4569352"/>
            <a:ext cx="5686373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cạnh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4193" y="1420598"/>
            <a:ext cx="7896517" cy="553998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2900" b="1" smtClean="0"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sz="2900" b="1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>
            <a:spLocks/>
          </p:cNvSpPr>
          <p:nvPr/>
        </p:nvSpPr>
        <p:spPr>
          <a:xfrm>
            <a:off x="1197783" y="5111039"/>
            <a:ext cx="5171745" cy="541687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7" name="Trapezoid 36"/>
          <p:cNvSpPr/>
          <p:nvPr/>
        </p:nvSpPr>
        <p:spPr>
          <a:xfrm>
            <a:off x="6739916" y="3345326"/>
            <a:ext cx="4925828" cy="2398735"/>
          </a:xfrm>
          <a:prstGeom prst="trapezoi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682121" y="5660506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6727636" y="3345900"/>
            <a:ext cx="589098" cy="23672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285968" y="3342651"/>
            <a:ext cx="3742196" cy="1690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256216" y="3298489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3" name="Oval 42"/>
          <p:cNvSpPr/>
          <p:nvPr/>
        </p:nvSpPr>
        <p:spPr>
          <a:xfrm>
            <a:off x="10970974" y="3307567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4" name="Oval 43"/>
          <p:cNvSpPr/>
          <p:nvPr/>
        </p:nvSpPr>
        <p:spPr>
          <a:xfrm>
            <a:off x="11572147" y="5666540"/>
            <a:ext cx="149203" cy="1289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cxnSp>
        <p:nvCxnSpPr>
          <p:cNvPr id="45" name="Straight Connector 44"/>
          <p:cNvCxnSpPr/>
          <p:nvPr/>
        </p:nvCxnSpPr>
        <p:spPr>
          <a:xfrm flipH="1" flipV="1">
            <a:off x="11069573" y="3331064"/>
            <a:ext cx="596170" cy="239512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717534" y="5726191"/>
            <a:ext cx="4935147" cy="606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11689" y="3360218"/>
            <a:ext cx="4295371" cy="235132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709354" y="3360218"/>
            <a:ext cx="4341560" cy="236477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15598" y="56608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94403" y="276788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888486" y="2759954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467476" y="5660877"/>
            <a:ext cx="502455" cy="603242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l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Arc 52"/>
          <p:cNvSpPr/>
          <p:nvPr/>
        </p:nvSpPr>
        <p:spPr>
          <a:xfrm>
            <a:off x="6395450" y="5055411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c 53"/>
          <p:cNvSpPr/>
          <p:nvPr/>
        </p:nvSpPr>
        <p:spPr>
          <a:xfrm rot="14754031">
            <a:off x="11202465" y="4774606"/>
            <a:ext cx="995819" cy="1321496"/>
          </a:xfrm>
          <a:prstGeom prst="arc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Same Side Corner Rectangle 3"/>
          <p:cNvSpPr/>
          <p:nvPr/>
        </p:nvSpPr>
        <p:spPr>
          <a:xfrm rot="5400000">
            <a:off x="1220102" y="-695492"/>
            <a:ext cx="728869" cy="3129706"/>
          </a:xfrm>
          <a:custGeom>
            <a:avLst/>
            <a:gdLst>
              <a:gd name="connsiteX0" fmla="*/ 121481 w 728869"/>
              <a:gd name="connsiteY0" fmla="*/ 0 h 4296427"/>
              <a:gd name="connsiteX1" fmla="*/ 607388 w 728869"/>
              <a:gd name="connsiteY1" fmla="*/ 0 h 4296427"/>
              <a:gd name="connsiteX2" fmla="*/ 728869 w 728869"/>
              <a:gd name="connsiteY2" fmla="*/ 121481 h 4296427"/>
              <a:gd name="connsiteX3" fmla="*/ 728869 w 728869"/>
              <a:gd name="connsiteY3" fmla="*/ 4296427 h 4296427"/>
              <a:gd name="connsiteX4" fmla="*/ 728869 w 728869"/>
              <a:gd name="connsiteY4" fmla="*/ 4296427 h 4296427"/>
              <a:gd name="connsiteX5" fmla="*/ 0 w 728869"/>
              <a:gd name="connsiteY5" fmla="*/ 4296427 h 4296427"/>
              <a:gd name="connsiteX6" fmla="*/ 0 w 728869"/>
              <a:gd name="connsiteY6" fmla="*/ 4296427 h 4296427"/>
              <a:gd name="connsiteX7" fmla="*/ 0 w 728869"/>
              <a:gd name="connsiteY7" fmla="*/ 121481 h 4296427"/>
              <a:gd name="connsiteX8" fmla="*/ 121481 w 728869"/>
              <a:gd name="connsiteY8" fmla="*/ 0 h 4296427"/>
              <a:gd name="connsiteX0" fmla="*/ 121481 w 728869"/>
              <a:gd name="connsiteY0" fmla="*/ 187779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21481 w 728869"/>
              <a:gd name="connsiteY8" fmla="*/ 187779 h 4484206"/>
              <a:gd name="connsiteX0" fmla="*/ 121481 w 728869"/>
              <a:gd name="connsiteY0" fmla="*/ 0 h 4508701"/>
              <a:gd name="connsiteX1" fmla="*/ 615552 w 728869"/>
              <a:gd name="connsiteY1" fmla="*/ 24495 h 4508701"/>
              <a:gd name="connsiteX2" fmla="*/ 728869 w 728869"/>
              <a:gd name="connsiteY2" fmla="*/ 333755 h 4508701"/>
              <a:gd name="connsiteX3" fmla="*/ 728869 w 728869"/>
              <a:gd name="connsiteY3" fmla="*/ 4508701 h 4508701"/>
              <a:gd name="connsiteX4" fmla="*/ 728869 w 728869"/>
              <a:gd name="connsiteY4" fmla="*/ 4508701 h 4508701"/>
              <a:gd name="connsiteX5" fmla="*/ 0 w 728869"/>
              <a:gd name="connsiteY5" fmla="*/ 4508701 h 4508701"/>
              <a:gd name="connsiteX6" fmla="*/ 0 w 728869"/>
              <a:gd name="connsiteY6" fmla="*/ 4508701 h 4508701"/>
              <a:gd name="connsiteX7" fmla="*/ 0 w 728869"/>
              <a:gd name="connsiteY7" fmla="*/ 333755 h 4508701"/>
              <a:gd name="connsiteX8" fmla="*/ 121481 w 728869"/>
              <a:gd name="connsiteY8" fmla="*/ 0 h 4508701"/>
              <a:gd name="connsiteX0" fmla="*/ 170466 w 728869"/>
              <a:gd name="connsiteY0" fmla="*/ 122462 h 4484206"/>
              <a:gd name="connsiteX1" fmla="*/ 615552 w 728869"/>
              <a:gd name="connsiteY1" fmla="*/ 0 h 4484206"/>
              <a:gd name="connsiteX2" fmla="*/ 728869 w 728869"/>
              <a:gd name="connsiteY2" fmla="*/ 309260 h 4484206"/>
              <a:gd name="connsiteX3" fmla="*/ 728869 w 728869"/>
              <a:gd name="connsiteY3" fmla="*/ 4484206 h 4484206"/>
              <a:gd name="connsiteX4" fmla="*/ 728869 w 728869"/>
              <a:gd name="connsiteY4" fmla="*/ 4484206 h 4484206"/>
              <a:gd name="connsiteX5" fmla="*/ 0 w 728869"/>
              <a:gd name="connsiteY5" fmla="*/ 4484206 h 4484206"/>
              <a:gd name="connsiteX6" fmla="*/ 0 w 728869"/>
              <a:gd name="connsiteY6" fmla="*/ 4484206 h 4484206"/>
              <a:gd name="connsiteX7" fmla="*/ 0 w 728869"/>
              <a:gd name="connsiteY7" fmla="*/ 309260 h 4484206"/>
              <a:gd name="connsiteX8" fmla="*/ 170466 w 728869"/>
              <a:gd name="connsiteY8" fmla="*/ 122462 h 4484206"/>
              <a:gd name="connsiteX0" fmla="*/ 170466 w 728869"/>
              <a:gd name="connsiteY0" fmla="*/ 32657 h 4394401"/>
              <a:gd name="connsiteX1" fmla="*/ 542077 w 728869"/>
              <a:gd name="connsiteY1" fmla="*/ 0 h 4394401"/>
              <a:gd name="connsiteX2" fmla="*/ 728869 w 728869"/>
              <a:gd name="connsiteY2" fmla="*/ 219455 h 4394401"/>
              <a:gd name="connsiteX3" fmla="*/ 728869 w 728869"/>
              <a:gd name="connsiteY3" fmla="*/ 4394401 h 4394401"/>
              <a:gd name="connsiteX4" fmla="*/ 728869 w 728869"/>
              <a:gd name="connsiteY4" fmla="*/ 4394401 h 4394401"/>
              <a:gd name="connsiteX5" fmla="*/ 0 w 728869"/>
              <a:gd name="connsiteY5" fmla="*/ 4394401 h 4394401"/>
              <a:gd name="connsiteX6" fmla="*/ 0 w 728869"/>
              <a:gd name="connsiteY6" fmla="*/ 4394401 h 4394401"/>
              <a:gd name="connsiteX7" fmla="*/ 0 w 728869"/>
              <a:gd name="connsiteY7" fmla="*/ 219455 h 4394401"/>
              <a:gd name="connsiteX8" fmla="*/ 170466 w 728869"/>
              <a:gd name="connsiteY8" fmla="*/ 32657 h 4394401"/>
              <a:gd name="connsiteX0" fmla="*/ 170466 w 728869"/>
              <a:gd name="connsiteY0" fmla="*/ 37298 h 4399042"/>
              <a:gd name="connsiteX1" fmla="*/ 542077 w 728869"/>
              <a:gd name="connsiteY1" fmla="*/ 4641 h 4399042"/>
              <a:gd name="connsiteX2" fmla="*/ 728869 w 728869"/>
              <a:gd name="connsiteY2" fmla="*/ 224096 h 4399042"/>
              <a:gd name="connsiteX3" fmla="*/ 728869 w 728869"/>
              <a:gd name="connsiteY3" fmla="*/ 4399042 h 4399042"/>
              <a:gd name="connsiteX4" fmla="*/ 728869 w 728869"/>
              <a:gd name="connsiteY4" fmla="*/ 4399042 h 4399042"/>
              <a:gd name="connsiteX5" fmla="*/ 0 w 728869"/>
              <a:gd name="connsiteY5" fmla="*/ 4399042 h 4399042"/>
              <a:gd name="connsiteX6" fmla="*/ 0 w 728869"/>
              <a:gd name="connsiteY6" fmla="*/ 4399042 h 4399042"/>
              <a:gd name="connsiteX7" fmla="*/ 0 w 728869"/>
              <a:gd name="connsiteY7" fmla="*/ 224096 h 4399042"/>
              <a:gd name="connsiteX8" fmla="*/ 170466 w 728869"/>
              <a:gd name="connsiteY8" fmla="*/ 37298 h 4399042"/>
              <a:gd name="connsiteX0" fmla="*/ 170466 w 728869"/>
              <a:gd name="connsiteY0" fmla="*/ 0 h 4422707"/>
              <a:gd name="connsiteX1" fmla="*/ 542077 w 728869"/>
              <a:gd name="connsiteY1" fmla="*/ 28306 h 4422707"/>
              <a:gd name="connsiteX2" fmla="*/ 728869 w 728869"/>
              <a:gd name="connsiteY2" fmla="*/ 247761 h 4422707"/>
              <a:gd name="connsiteX3" fmla="*/ 728869 w 728869"/>
              <a:gd name="connsiteY3" fmla="*/ 4422707 h 4422707"/>
              <a:gd name="connsiteX4" fmla="*/ 728869 w 728869"/>
              <a:gd name="connsiteY4" fmla="*/ 4422707 h 4422707"/>
              <a:gd name="connsiteX5" fmla="*/ 0 w 728869"/>
              <a:gd name="connsiteY5" fmla="*/ 4422707 h 4422707"/>
              <a:gd name="connsiteX6" fmla="*/ 0 w 728869"/>
              <a:gd name="connsiteY6" fmla="*/ 4422707 h 4422707"/>
              <a:gd name="connsiteX7" fmla="*/ 0 w 728869"/>
              <a:gd name="connsiteY7" fmla="*/ 247761 h 4422707"/>
              <a:gd name="connsiteX8" fmla="*/ 170466 w 728869"/>
              <a:gd name="connsiteY8" fmla="*/ 0 h 4422707"/>
              <a:gd name="connsiteX0" fmla="*/ 170466 w 728869"/>
              <a:gd name="connsiteY0" fmla="*/ 16128 h 4401581"/>
              <a:gd name="connsiteX1" fmla="*/ 542077 w 728869"/>
              <a:gd name="connsiteY1" fmla="*/ 7180 h 4401581"/>
              <a:gd name="connsiteX2" fmla="*/ 728869 w 728869"/>
              <a:gd name="connsiteY2" fmla="*/ 226635 h 4401581"/>
              <a:gd name="connsiteX3" fmla="*/ 728869 w 728869"/>
              <a:gd name="connsiteY3" fmla="*/ 4401581 h 4401581"/>
              <a:gd name="connsiteX4" fmla="*/ 728869 w 728869"/>
              <a:gd name="connsiteY4" fmla="*/ 4401581 h 4401581"/>
              <a:gd name="connsiteX5" fmla="*/ 0 w 728869"/>
              <a:gd name="connsiteY5" fmla="*/ 4401581 h 4401581"/>
              <a:gd name="connsiteX6" fmla="*/ 0 w 728869"/>
              <a:gd name="connsiteY6" fmla="*/ 4401581 h 4401581"/>
              <a:gd name="connsiteX7" fmla="*/ 0 w 728869"/>
              <a:gd name="connsiteY7" fmla="*/ 226635 h 4401581"/>
              <a:gd name="connsiteX8" fmla="*/ 170466 w 728869"/>
              <a:gd name="connsiteY8" fmla="*/ 16128 h 4401581"/>
              <a:gd name="connsiteX0" fmla="*/ 170466 w 728869"/>
              <a:gd name="connsiteY0" fmla="*/ 79479 h 4464932"/>
              <a:gd name="connsiteX1" fmla="*/ 542077 w 728869"/>
              <a:gd name="connsiteY1" fmla="*/ 2798 h 4464932"/>
              <a:gd name="connsiteX2" fmla="*/ 728869 w 728869"/>
              <a:gd name="connsiteY2" fmla="*/ 289986 h 4464932"/>
              <a:gd name="connsiteX3" fmla="*/ 728869 w 728869"/>
              <a:gd name="connsiteY3" fmla="*/ 4464932 h 4464932"/>
              <a:gd name="connsiteX4" fmla="*/ 728869 w 728869"/>
              <a:gd name="connsiteY4" fmla="*/ 4464932 h 4464932"/>
              <a:gd name="connsiteX5" fmla="*/ 0 w 728869"/>
              <a:gd name="connsiteY5" fmla="*/ 4464932 h 4464932"/>
              <a:gd name="connsiteX6" fmla="*/ 0 w 728869"/>
              <a:gd name="connsiteY6" fmla="*/ 4464932 h 4464932"/>
              <a:gd name="connsiteX7" fmla="*/ 0 w 728869"/>
              <a:gd name="connsiteY7" fmla="*/ 289986 h 4464932"/>
              <a:gd name="connsiteX8" fmla="*/ 170466 w 728869"/>
              <a:gd name="connsiteY8" fmla="*/ 79479 h 4464932"/>
              <a:gd name="connsiteX0" fmla="*/ 160306 w 728869"/>
              <a:gd name="connsiteY0" fmla="*/ 0 h 4487056"/>
              <a:gd name="connsiteX1" fmla="*/ 542077 w 728869"/>
              <a:gd name="connsiteY1" fmla="*/ 24922 h 4487056"/>
              <a:gd name="connsiteX2" fmla="*/ 728869 w 728869"/>
              <a:gd name="connsiteY2" fmla="*/ 312110 h 4487056"/>
              <a:gd name="connsiteX3" fmla="*/ 728869 w 728869"/>
              <a:gd name="connsiteY3" fmla="*/ 4487056 h 4487056"/>
              <a:gd name="connsiteX4" fmla="*/ 728869 w 728869"/>
              <a:gd name="connsiteY4" fmla="*/ 4487056 h 4487056"/>
              <a:gd name="connsiteX5" fmla="*/ 0 w 728869"/>
              <a:gd name="connsiteY5" fmla="*/ 4487056 h 4487056"/>
              <a:gd name="connsiteX6" fmla="*/ 0 w 728869"/>
              <a:gd name="connsiteY6" fmla="*/ 4487056 h 4487056"/>
              <a:gd name="connsiteX7" fmla="*/ 0 w 728869"/>
              <a:gd name="connsiteY7" fmla="*/ 312110 h 4487056"/>
              <a:gd name="connsiteX8" fmla="*/ 160306 w 728869"/>
              <a:gd name="connsiteY8" fmla="*/ 0 h 4487056"/>
              <a:gd name="connsiteX0" fmla="*/ 184012 w 728869"/>
              <a:gd name="connsiteY0" fmla="*/ 34153 h 4467024"/>
              <a:gd name="connsiteX1" fmla="*/ 542077 w 728869"/>
              <a:gd name="connsiteY1" fmla="*/ 4890 h 4467024"/>
              <a:gd name="connsiteX2" fmla="*/ 728869 w 728869"/>
              <a:gd name="connsiteY2" fmla="*/ 292078 h 4467024"/>
              <a:gd name="connsiteX3" fmla="*/ 728869 w 728869"/>
              <a:gd name="connsiteY3" fmla="*/ 4467024 h 4467024"/>
              <a:gd name="connsiteX4" fmla="*/ 728869 w 728869"/>
              <a:gd name="connsiteY4" fmla="*/ 4467024 h 4467024"/>
              <a:gd name="connsiteX5" fmla="*/ 0 w 728869"/>
              <a:gd name="connsiteY5" fmla="*/ 4467024 h 4467024"/>
              <a:gd name="connsiteX6" fmla="*/ 0 w 728869"/>
              <a:gd name="connsiteY6" fmla="*/ 4467024 h 4467024"/>
              <a:gd name="connsiteX7" fmla="*/ 0 w 728869"/>
              <a:gd name="connsiteY7" fmla="*/ 292078 h 4467024"/>
              <a:gd name="connsiteX8" fmla="*/ 184012 w 728869"/>
              <a:gd name="connsiteY8" fmla="*/ 34153 h 4467024"/>
              <a:gd name="connsiteX0" fmla="*/ 184012 w 728869"/>
              <a:gd name="connsiteY0" fmla="*/ 40561 h 4473432"/>
              <a:gd name="connsiteX1" fmla="*/ 542077 w 728869"/>
              <a:gd name="connsiteY1" fmla="*/ 11298 h 4473432"/>
              <a:gd name="connsiteX2" fmla="*/ 728869 w 728869"/>
              <a:gd name="connsiteY2" fmla="*/ 298486 h 4473432"/>
              <a:gd name="connsiteX3" fmla="*/ 728869 w 728869"/>
              <a:gd name="connsiteY3" fmla="*/ 4473432 h 4473432"/>
              <a:gd name="connsiteX4" fmla="*/ 728869 w 728869"/>
              <a:gd name="connsiteY4" fmla="*/ 4473432 h 4473432"/>
              <a:gd name="connsiteX5" fmla="*/ 0 w 728869"/>
              <a:gd name="connsiteY5" fmla="*/ 4473432 h 4473432"/>
              <a:gd name="connsiteX6" fmla="*/ 0 w 728869"/>
              <a:gd name="connsiteY6" fmla="*/ 4473432 h 4473432"/>
              <a:gd name="connsiteX7" fmla="*/ 0 w 728869"/>
              <a:gd name="connsiteY7" fmla="*/ 298486 h 4473432"/>
              <a:gd name="connsiteX8" fmla="*/ 184012 w 728869"/>
              <a:gd name="connsiteY8" fmla="*/ 40561 h 4473432"/>
              <a:gd name="connsiteX0" fmla="*/ 184012 w 728869"/>
              <a:gd name="connsiteY0" fmla="*/ 52739 h 4485610"/>
              <a:gd name="connsiteX1" fmla="*/ 542077 w 728869"/>
              <a:gd name="connsiteY1" fmla="*/ 23476 h 4485610"/>
              <a:gd name="connsiteX2" fmla="*/ 728869 w 728869"/>
              <a:gd name="connsiteY2" fmla="*/ 310664 h 4485610"/>
              <a:gd name="connsiteX3" fmla="*/ 728869 w 728869"/>
              <a:gd name="connsiteY3" fmla="*/ 4485610 h 4485610"/>
              <a:gd name="connsiteX4" fmla="*/ 728869 w 728869"/>
              <a:gd name="connsiteY4" fmla="*/ 4485610 h 4485610"/>
              <a:gd name="connsiteX5" fmla="*/ 0 w 728869"/>
              <a:gd name="connsiteY5" fmla="*/ 4485610 h 4485610"/>
              <a:gd name="connsiteX6" fmla="*/ 0 w 728869"/>
              <a:gd name="connsiteY6" fmla="*/ 4485610 h 4485610"/>
              <a:gd name="connsiteX7" fmla="*/ 0 w 728869"/>
              <a:gd name="connsiteY7" fmla="*/ 310664 h 4485610"/>
              <a:gd name="connsiteX8" fmla="*/ 184012 w 728869"/>
              <a:gd name="connsiteY8" fmla="*/ 52739 h 4485610"/>
              <a:gd name="connsiteX0" fmla="*/ 184012 w 728869"/>
              <a:gd name="connsiteY0" fmla="*/ 41785 h 4474656"/>
              <a:gd name="connsiteX1" fmla="*/ 521757 w 728869"/>
              <a:gd name="connsiteY1" fmla="*/ 39614 h 4474656"/>
              <a:gd name="connsiteX2" fmla="*/ 728869 w 728869"/>
              <a:gd name="connsiteY2" fmla="*/ 299710 h 4474656"/>
              <a:gd name="connsiteX3" fmla="*/ 728869 w 728869"/>
              <a:gd name="connsiteY3" fmla="*/ 4474656 h 4474656"/>
              <a:gd name="connsiteX4" fmla="*/ 728869 w 728869"/>
              <a:gd name="connsiteY4" fmla="*/ 4474656 h 4474656"/>
              <a:gd name="connsiteX5" fmla="*/ 0 w 728869"/>
              <a:gd name="connsiteY5" fmla="*/ 4474656 h 4474656"/>
              <a:gd name="connsiteX6" fmla="*/ 0 w 728869"/>
              <a:gd name="connsiteY6" fmla="*/ 4474656 h 4474656"/>
              <a:gd name="connsiteX7" fmla="*/ 0 w 728869"/>
              <a:gd name="connsiteY7" fmla="*/ 299710 h 4474656"/>
              <a:gd name="connsiteX8" fmla="*/ 184012 w 728869"/>
              <a:gd name="connsiteY8" fmla="*/ 41785 h 4474656"/>
              <a:gd name="connsiteX0" fmla="*/ 184012 w 728869"/>
              <a:gd name="connsiteY0" fmla="*/ 55800 h 4488671"/>
              <a:gd name="connsiteX1" fmla="*/ 521757 w 728869"/>
              <a:gd name="connsiteY1" fmla="*/ 53629 h 4488671"/>
              <a:gd name="connsiteX2" fmla="*/ 728869 w 728869"/>
              <a:gd name="connsiteY2" fmla="*/ 313725 h 4488671"/>
              <a:gd name="connsiteX3" fmla="*/ 728869 w 728869"/>
              <a:gd name="connsiteY3" fmla="*/ 4488671 h 4488671"/>
              <a:gd name="connsiteX4" fmla="*/ 728869 w 728869"/>
              <a:gd name="connsiteY4" fmla="*/ 4488671 h 4488671"/>
              <a:gd name="connsiteX5" fmla="*/ 0 w 728869"/>
              <a:gd name="connsiteY5" fmla="*/ 4488671 h 4488671"/>
              <a:gd name="connsiteX6" fmla="*/ 0 w 728869"/>
              <a:gd name="connsiteY6" fmla="*/ 4488671 h 4488671"/>
              <a:gd name="connsiteX7" fmla="*/ 0 w 728869"/>
              <a:gd name="connsiteY7" fmla="*/ 313725 h 4488671"/>
              <a:gd name="connsiteX8" fmla="*/ 184012 w 728869"/>
              <a:gd name="connsiteY8" fmla="*/ 55800 h 4488671"/>
              <a:gd name="connsiteX0" fmla="*/ 184012 w 728869"/>
              <a:gd name="connsiteY0" fmla="*/ 62608 h 4481933"/>
              <a:gd name="connsiteX1" fmla="*/ 521757 w 728869"/>
              <a:gd name="connsiteY1" fmla="*/ 46891 h 4481933"/>
              <a:gd name="connsiteX2" fmla="*/ 728869 w 728869"/>
              <a:gd name="connsiteY2" fmla="*/ 306987 h 4481933"/>
              <a:gd name="connsiteX3" fmla="*/ 728869 w 728869"/>
              <a:gd name="connsiteY3" fmla="*/ 4481933 h 4481933"/>
              <a:gd name="connsiteX4" fmla="*/ 728869 w 728869"/>
              <a:gd name="connsiteY4" fmla="*/ 4481933 h 4481933"/>
              <a:gd name="connsiteX5" fmla="*/ 0 w 728869"/>
              <a:gd name="connsiteY5" fmla="*/ 4481933 h 4481933"/>
              <a:gd name="connsiteX6" fmla="*/ 0 w 728869"/>
              <a:gd name="connsiteY6" fmla="*/ 4481933 h 4481933"/>
              <a:gd name="connsiteX7" fmla="*/ 0 w 728869"/>
              <a:gd name="connsiteY7" fmla="*/ 306987 h 4481933"/>
              <a:gd name="connsiteX8" fmla="*/ 184012 w 728869"/>
              <a:gd name="connsiteY8" fmla="*/ 62608 h 4481933"/>
              <a:gd name="connsiteX0" fmla="*/ 184012 w 728869"/>
              <a:gd name="connsiteY0" fmla="*/ 61413 h 4480738"/>
              <a:gd name="connsiteX1" fmla="*/ 521757 w 728869"/>
              <a:gd name="connsiteY1" fmla="*/ 45696 h 4480738"/>
              <a:gd name="connsiteX2" fmla="*/ 728869 w 728869"/>
              <a:gd name="connsiteY2" fmla="*/ 305792 h 4480738"/>
              <a:gd name="connsiteX3" fmla="*/ 728869 w 728869"/>
              <a:gd name="connsiteY3" fmla="*/ 4480738 h 4480738"/>
              <a:gd name="connsiteX4" fmla="*/ 728869 w 728869"/>
              <a:gd name="connsiteY4" fmla="*/ 4480738 h 4480738"/>
              <a:gd name="connsiteX5" fmla="*/ 0 w 728869"/>
              <a:gd name="connsiteY5" fmla="*/ 4480738 h 4480738"/>
              <a:gd name="connsiteX6" fmla="*/ 0 w 728869"/>
              <a:gd name="connsiteY6" fmla="*/ 4480738 h 4480738"/>
              <a:gd name="connsiteX7" fmla="*/ 0 w 728869"/>
              <a:gd name="connsiteY7" fmla="*/ 305792 h 4480738"/>
              <a:gd name="connsiteX8" fmla="*/ 184012 w 728869"/>
              <a:gd name="connsiteY8" fmla="*/ 61413 h 4480738"/>
              <a:gd name="connsiteX0" fmla="*/ 184012 w 728869"/>
              <a:gd name="connsiteY0" fmla="*/ 55747 h 4475072"/>
              <a:gd name="connsiteX1" fmla="*/ 521757 w 728869"/>
              <a:gd name="connsiteY1" fmla="*/ 40030 h 4475072"/>
              <a:gd name="connsiteX2" fmla="*/ 728869 w 728869"/>
              <a:gd name="connsiteY2" fmla="*/ 300126 h 4475072"/>
              <a:gd name="connsiteX3" fmla="*/ 728869 w 728869"/>
              <a:gd name="connsiteY3" fmla="*/ 4475072 h 4475072"/>
              <a:gd name="connsiteX4" fmla="*/ 728869 w 728869"/>
              <a:gd name="connsiteY4" fmla="*/ 4475072 h 4475072"/>
              <a:gd name="connsiteX5" fmla="*/ 0 w 728869"/>
              <a:gd name="connsiteY5" fmla="*/ 4475072 h 4475072"/>
              <a:gd name="connsiteX6" fmla="*/ 0 w 728869"/>
              <a:gd name="connsiteY6" fmla="*/ 4475072 h 4475072"/>
              <a:gd name="connsiteX7" fmla="*/ 0 w 728869"/>
              <a:gd name="connsiteY7" fmla="*/ 300126 h 4475072"/>
              <a:gd name="connsiteX8" fmla="*/ 184012 w 728869"/>
              <a:gd name="connsiteY8" fmla="*/ 55747 h 4475072"/>
              <a:gd name="connsiteX0" fmla="*/ 184012 w 728869"/>
              <a:gd name="connsiteY0" fmla="*/ 57948 h 4477273"/>
              <a:gd name="connsiteX1" fmla="*/ 521757 w 728869"/>
              <a:gd name="connsiteY1" fmla="*/ 42231 h 4477273"/>
              <a:gd name="connsiteX2" fmla="*/ 728869 w 728869"/>
              <a:gd name="connsiteY2" fmla="*/ 302327 h 4477273"/>
              <a:gd name="connsiteX3" fmla="*/ 728869 w 728869"/>
              <a:gd name="connsiteY3" fmla="*/ 4477273 h 4477273"/>
              <a:gd name="connsiteX4" fmla="*/ 728869 w 728869"/>
              <a:gd name="connsiteY4" fmla="*/ 4477273 h 4477273"/>
              <a:gd name="connsiteX5" fmla="*/ 0 w 728869"/>
              <a:gd name="connsiteY5" fmla="*/ 4477273 h 4477273"/>
              <a:gd name="connsiteX6" fmla="*/ 0 w 728869"/>
              <a:gd name="connsiteY6" fmla="*/ 4477273 h 4477273"/>
              <a:gd name="connsiteX7" fmla="*/ 0 w 728869"/>
              <a:gd name="connsiteY7" fmla="*/ 302327 h 4477273"/>
              <a:gd name="connsiteX8" fmla="*/ 184012 w 728869"/>
              <a:gd name="connsiteY8" fmla="*/ 57948 h 4477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869" h="4477273">
                <a:moveTo>
                  <a:pt x="184012" y="57948"/>
                </a:moveTo>
                <a:cubicBezTo>
                  <a:pt x="291793" y="-9797"/>
                  <a:pt x="369948" y="-22119"/>
                  <a:pt x="521757" y="42231"/>
                </a:cubicBezTo>
                <a:cubicBezTo>
                  <a:pt x="588849" y="42231"/>
                  <a:pt x="728869" y="235235"/>
                  <a:pt x="728869" y="302327"/>
                </a:cubicBezTo>
                <a:lnTo>
                  <a:pt x="728869" y="4477273"/>
                </a:lnTo>
                <a:lnTo>
                  <a:pt x="728869" y="4477273"/>
                </a:lnTo>
                <a:lnTo>
                  <a:pt x="0" y="4477273"/>
                </a:lnTo>
                <a:lnTo>
                  <a:pt x="0" y="4477273"/>
                </a:lnTo>
                <a:lnTo>
                  <a:pt x="0" y="302327"/>
                </a:lnTo>
                <a:cubicBezTo>
                  <a:pt x="0" y="235235"/>
                  <a:pt x="116920" y="57948"/>
                  <a:pt x="184012" y="5794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0" y="576973"/>
            <a:ext cx="31493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</a:rPr>
              <a:t>4.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Hình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 thang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</a:rPr>
              <a:t>cân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8" grpId="0"/>
      <p:bldP spid="27" grpId="0"/>
      <p:bldP spid="53" grpId="0" animBg="1"/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9264" y="801791"/>
            <a:ext cx="8419889" cy="84137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thang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marL="0" indent="0"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thang cân, tên hai cạnh đáy và hai cạnh bên.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6558"/>
          <a:stretch/>
        </p:blipFill>
        <p:spPr>
          <a:xfrm>
            <a:off x="3807218" y="1701800"/>
            <a:ext cx="3516449" cy="45065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020732" y="4224867"/>
            <a:ext cx="1557867" cy="1540933"/>
            <a:chOff x="762000" y="2142067"/>
            <a:chExt cx="1557867" cy="154093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809067" y="2032000"/>
            <a:ext cx="1557867" cy="1540933"/>
            <a:chOff x="762000" y="2142067"/>
            <a:chExt cx="1557867" cy="1540933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62000" y="2218267"/>
              <a:ext cx="1557867" cy="13885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855133" y="2142067"/>
              <a:ext cx="1126067" cy="1540933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63137"/>
          <a:stretch/>
        </p:blipFill>
        <p:spPr>
          <a:xfrm>
            <a:off x="7241781" y="1701800"/>
            <a:ext cx="2043247" cy="4506594"/>
          </a:xfrm>
          <a:prstGeom prst="rect">
            <a:avLst/>
          </a:prstGeom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6407877" y="4921267"/>
            <a:ext cx="2706551" cy="1247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thang HKIJ</a:t>
            </a:r>
          </a:p>
          <a:p>
            <a:pPr marL="0" indent="0">
              <a:buNone/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cạnh đáy: HK, IJ</a:t>
            </a:r>
          </a:p>
          <a:p>
            <a:pPr marL="0" indent="0">
              <a:buNone/>
            </a:pP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cạnh bên: IK, HJ.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45074" y="554375"/>
            <a:ext cx="1930276" cy="5180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LUYỆN TẬP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19706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688</Words>
  <PresentationFormat>Custom</PresentationFormat>
  <Paragraphs>149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Trò chơi nhỏ:</vt:lpstr>
      <vt:lpstr>Slide 3</vt:lpstr>
      <vt:lpstr>Slide 4</vt:lpstr>
      <vt:lpstr>Quan sát hình thang cân ở Hình 4.13a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2021-08-12T09:44:50Z</dcterms:created>
  <dcterms:modified xsi:type="dcterms:W3CDTF">2022-10-07T12:44:20Z</dcterms:modified>
</cp:coreProperties>
</file>