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6" r:id="rId3"/>
    <p:sldMasterId id="2147483679" r:id="rId4"/>
    <p:sldMasterId id="2147483692" r:id="rId5"/>
  </p:sldMasterIdLst>
  <p:notesMasterIdLst>
    <p:notesMasterId r:id="rId18"/>
  </p:notesMasterIdLst>
  <p:sldIdLst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8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3EC60B-5048-436C-85D2-7962617C20E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484BC5-A09B-4662-9E31-32811FB29B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9AD7BE-2EDC-4F89-82C5-6BBFC70E0F9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D5257D-61CF-47A0-AB60-CDEDF7F8B8C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A09826-114C-4EA0-9038-0D1BA265C7E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0550D8-DBA9-4BE1-B6B2-864843B5D1C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DB88CD-92E8-4AB6-855A-69F9D46AEF2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50B9B9-833F-4A6F-BD22-1784F397CB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11351C-05EC-433E-95D2-3AEE0735F8A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AD4419-A8A0-4234-94E3-786D104C751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45D7E8-CC22-4A55-8F7B-70B5E10EEAE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70DD10-FF62-466A-8F8D-1A9A7EB0345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89E0D-434D-430D-82CD-9E41C20D392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CDC914-9FB1-4731-BF9E-D11359C1D44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BA5D00-3C05-4FFC-B235-9D05C5BF0DC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EA88D4-8D1D-40BD-B898-76BD6EEBD4B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F212-92C3-4E18-8075-A4B46F57FB9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5DBDF7-BCE6-46FC-9CA0-10E25C2B6F9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AFC535-A774-4C30-8BA6-9E0AE657D43A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C3D079-4FF8-46B4-8B49-3BA2184538C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05507-6E7C-4B53-A9D8-0B0B136AEC42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9785B2-31D8-4D6D-B131-F937C6F7AC1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8B9EA6-670F-4EB9-BC30-CF1F1429668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4617B5-FADA-4215-9C99-68CED8C5354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0BF535-9B1D-4183-B456-6C3CBA96047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35BBBE-820F-458F-9915-B6F455F8CF2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21BB10-C4EE-4F4E-AF0E-EAFC4EAE534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B24255-080C-4A6F-B362-D07B0BCC5B4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AF751-1263-4096-B270-AC6DABEDB98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9E0A0-C7A5-4DAC-B6E1-1472CFBEFCE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FB4D1C-5BD5-4F51-9D48-82EAB5734CA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54545-0FDD-4F08-977E-57093594533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BE2B27-68B6-48C9-ACD2-589D5E8ED87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DA3029-80FF-4AB1-AF78-808001863E6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EE0E3-F54B-482C-A596-E25C4CDC31DA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0ACD8-2657-441E-B086-C9794B7212E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478A57-5C0F-4F66-962B-5844A2BFF1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F7ED6F-2FA8-4CA1-A661-3C17FFCF4F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442596-07E9-4ED5-B1C7-C3A5F6D13DC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1FC0D6-689F-4464-995D-0653D397D13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CBE8B6-30F9-4719-88ED-FCE776BB6F70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EA5156-F390-4B64-9FE3-89456CC93BE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3D911D-B4B1-4D2A-92BC-61C3214B064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D1E424-A14C-445A-A660-5FADC4CCA7A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522F5F-60D5-4804-921D-9DAFDAB1F9E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A66355-F2EC-4B2D-BCA0-B73C90B097F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0F96B7-BA58-4475-80F6-E75DA3318596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374913-1912-4267-A6FF-986DA89D39F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099FE2-5AA2-45F3-B1F6-E699C94DEB9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BDF758-FB19-4426-8625-EBCA299C1E3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FB40BB-6D84-4171-99A1-172F4AD8D1B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55DC51-63E7-4D71-B41C-CDAE0E33999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E31C0F-6247-422F-AFA3-52064D314BC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FDE56C-10A5-4BD6-8422-58656838F8C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9B6D5A-4511-456B-9AE9-4947B04B4E1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3243CA-EB2B-45A0-A87C-F23AC7A3766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D63659-25DD-4DE6-9629-287D7A66DBE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09D08-764C-44E8-A56B-09E3A24D7C1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8C0EA7-A0CC-4D2E-85DF-546E40B8EE3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ECCEFA-BE77-4C90-B980-E6711A655C1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460A6-0C03-43CC-A87E-CAFB7807D036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C7E9DC-E8A4-40E3-A68D-46AE8D73103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B67B29-2A73-45ED-A53B-735E10AFAE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B56B20-77CE-4FE3-A486-1B3F282C7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9BD99-553F-418C-B590-64787E80D28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5E8EF5-2F66-4FA4-8565-9FF91147B0E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F1ECFB-A450-43FF-98EA-515149B9045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30C947-113E-4924-89FC-7F1502710F3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869603-673A-4665-9C07-0946BA1457A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17ECA4-E4DA-4EA0-AC3D-E8023147028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A14F4E-6ABB-4BE6-86A1-FF8E5E00DE8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DA0B32-7001-4A30-9D08-DC24B62810F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37FD6-E5CE-4ACD-9495-8ACE654FBB1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412ADD-DB89-4D18-A7BC-360D83C16C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478A57-5C0F-4F66-962B-5844A2BFF1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F7ED6F-2FA8-4CA1-A661-3C17FFCF4F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B67B29-2A73-45ED-A53B-735E10AFAE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B56B20-77CE-4FE3-A486-1B3F282C7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openxmlformats.org/officeDocument/2006/relationships/image" Target="../media/image19.GIF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slide" Target="slide4.xml"/><Relationship Id="rId19" Type="http://schemas.openxmlformats.org/officeDocument/2006/relationships/image" Target="../media/image1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lang="en-US" altLang="x-none" sz="6000" dirty="0"/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6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lang="en-US" altLang="x-none" sz="4400" b="1" dirty="0">
                <a:solidFill>
                  <a:srgbClr val="FF0000"/>
                </a:solidFill>
                <a:latin typeface="UTM Avo" panose="02040603050506020204" charset="0"/>
              </a:rPr>
              <a:t>Chào mừng các con đến với tiết tập đọc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5" y="1544320"/>
            <a:ext cx="9496425" cy="22383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78660" y="2681605"/>
            <a:ext cx="570865" cy="485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8660" y="3296920"/>
            <a:ext cx="570865" cy="485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Bạn nhỏ mắc lỗi nói gì khi được thầy tha lỗi?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64510" y="2232025"/>
            <a:ext cx="632841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Em xin lỗi thầy!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287" y="536575"/>
            <a:ext cx="13023850" cy="621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8" name="TextBox 9"/>
          <p:cNvSpPr txBox="1"/>
          <p:nvPr/>
        </p:nvSpPr>
        <p:spPr>
          <a:xfrm>
            <a:off x="3740150" y="3973513"/>
            <a:ext cx="5707063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altLang="x-none" sz="6600" dirty="0">
                <a:solidFill>
                  <a:schemeClr val="bg1"/>
                </a:solidFill>
                <a:latin typeface="UTM Avo" panose="02040603050506020204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b="0" dirty="0">
                <a:latin typeface="VNI-Avo" pitchFamily="2" charset="0"/>
                <a:cs typeface="Arial" panose="020B0604020202020204" pitchFamily="34" charset="0"/>
              </a:rPr>
              <a:t>KHÔÛI ÑOÄNG</a:t>
            </a:r>
            <a:endParaRPr lang="en-US" altLang="x-none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4575" y="34305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6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8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9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20" name="Picture 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13340" y="5948175"/>
            <a:ext cx="1204108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latin typeface="+mn-lt"/>
                <a:ea typeface="SimSun" panose="02010600030101010101" pitchFamily="2" charset="-122"/>
                <a:cs typeface="+mn-cs"/>
              </a:rPr>
              <a:t>ĐÁP ÁN</a:t>
            </a:r>
            <a:endParaRPr kumimoji="0" lang="vi-VN" sz="2400" kern="1200" cap="none" spc="0" normalizeH="0" baseline="0" noProof="0" dirty="0"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249650" y="1463675"/>
            <a:ext cx="6472238" cy="4460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061E-6 -0.02076 L -1.0365 -0.02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937323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Trong bài chú sóc ngoan, cả nhà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sóc có bộ lông màu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13893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32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Đáp án: </a:t>
            </a:r>
            <a:r>
              <a:rPr lang="en-US" altLang="x-none" sz="40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màu nâu</a:t>
            </a:r>
            <a:endParaRPr lang="en-US" altLang="x-none" sz="4000" dirty="0">
              <a:solidFill>
                <a:schemeClr val="bg1"/>
              </a:solidFill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0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Bố sóc đi kiếm ăn tha về cái gì?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68638"/>
            <a:ext cx="541496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chùm hạt dẻ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936180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Thấy trán bố đẫm mồ hôi sóc con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nói gì?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703" y="2911793"/>
            <a:ext cx="977392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800" dirty="0">
                <a:solidFill>
                  <a:schemeClr val="bg1"/>
                </a:solidFill>
                <a:latin typeface="UTM Avo" panose="02040603050506020204" charset="0"/>
                <a:ea typeface="SimSun" panose="02010600030101010101" pitchFamily="2" charset="-122"/>
              </a:rPr>
              <a:t>Ôi chắc bố phải vất vả lắm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800" dirty="0">
                <a:solidFill>
                  <a:schemeClr val="bg1"/>
                </a:solidFill>
                <a:latin typeface="UTM Avo" panose="02040603050506020204" charset="0"/>
                <a:ea typeface="SimSun" panose="02010600030101010101" pitchFamily="2" charset="-122"/>
              </a:rPr>
              <a:t>mới kếm được chùm hạt dẻ này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762662" y="4453854"/>
            <a:ext cx="1101386" cy="881046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3" y="4658572"/>
            <a:ext cx="1101386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35375" y="503238"/>
            <a:ext cx="45624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ADDE00"/>
                </a:solidFill>
                <a:latin typeface="UTM Avo" panose="02040603050506020204" charset="0"/>
                <a:ea typeface="SimSun" panose="02010600030101010101" pitchFamily="2" charset="-122"/>
              </a:rPr>
              <a:t>Đọc </a:t>
            </a:r>
            <a:r>
              <a:rPr lang="en-US" altLang="x-none" b="1" dirty="0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bµi tËp ®äc</a:t>
            </a:r>
            <a:r>
              <a:rPr lang="vi-VN" altLang="en-US" sz="4400" b="1" dirty="0">
                <a:solidFill>
                  <a:srgbClr val="ADDE00"/>
                </a:solidFill>
                <a:latin typeface="UTM Avo" panose="02040603050506020204" charset="0"/>
                <a:ea typeface="SimSun" panose="02010600030101010101" pitchFamily="2" charset="-122"/>
              </a:rPr>
              <a:t>:</a:t>
            </a:r>
            <a:endParaRPr lang="en-US" altLang="x-none" sz="4400" b="1" dirty="0">
              <a:solidFill>
                <a:srgbClr val="ADDE00"/>
              </a:solidFill>
              <a:latin typeface="UTM Avo" panose="0204060305050602020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67639" y="1828801"/>
            <a:ext cx="5060315" cy="4572635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b="0" dirty="0">
                <a:latin typeface="UTM Avo" panose="02040603050506020204" charset="0"/>
                <a:cs typeface="UTM Avo" panose="02040603050506020204" charset="0"/>
              </a:rPr>
              <a:t>Tập đọc: Thầy giáo</a:t>
            </a:r>
            <a:endParaRPr lang="en-US" altLang="x-none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7415" y="90170"/>
            <a:ext cx="8211820" cy="6499860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2433320" y="98361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2433320" y="193103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2433320" y="332740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2433320" y="472376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108</Words>
  <Application>Microsoft Office PowerPoint</Application>
  <PresentationFormat>Widescreen</PresentationFormat>
  <Paragraphs>23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SimSun</vt:lpstr>
      <vt:lpstr>SimSun</vt:lpstr>
      <vt:lpstr>.VnAvant</vt:lpstr>
      <vt:lpstr>Arial</vt:lpstr>
      <vt:lpstr>Calibri</vt:lpstr>
      <vt:lpstr>Calibri Light</vt:lpstr>
      <vt:lpstr>等线</vt:lpstr>
      <vt:lpstr>等线 Light</vt:lpstr>
      <vt:lpstr>Tahoma</vt:lpstr>
      <vt:lpstr>UTM Avo</vt:lpstr>
      <vt:lpstr>VNI-Avo</vt:lpstr>
      <vt:lpstr>VNI-Zap</vt:lpstr>
      <vt:lpstr>Office 主题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2021-01-19T02:43:16Z</dcterms:created>
  <dcterms:modified xsi:type="dcterms:W3CDTF">2021-01-19T15:22:13Z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