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5" y="131509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624" y="33950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187624" y="4844068"/>
            <a:ext cx="7596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59632" y="4515966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6BA846F-9AF0-41A8-B029-B1D462408341}"/>
              </a:ext>
            </a:extLst>
          </p:cNvPr>
          <p:cNvSpPr/>
          <p:nvPr/>
        </p:nvSpPr>
        <p:spPr>
          <a:xfrm>
            <a:off x="6310232" y="83988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303</Words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2022-10-13T02:21:12Z</dcterms:modified>
</cp:coreProperties>
</file>