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83" r:id="rId3"/>
    <p:sldId id="284" r:id="rId4"/>
    <p:sldId id="279" r:id="rId5"/>
    <p:sldId id="259" r:id="rId6"/>
    <p:sldId id="260" r:id="rId7"/>
    <p:sldId id="261" r:id="rId8"/>
    <p:sldId id="262" r:id="rId9"/>
    <p:sldId id="263" r:id="rId10"/>
    <p:sldId id="264" r:id="rId11"/>
    <p:sldId id="258" r:id="rId12"/>
    <p:sldId id="265" r:id="rId13"/>
    <p:sldId id="266" r:id="rId14"/>
    <p:sldId id="280" r:id="rId15"/>
    <p:sldId id="281" r:id="rId16"/>
    <p:sldId id="269" r:id="rId17"/>
    <p:sldId id="267" r:id="rId18"/>
    <p:sldId id="278" r:id="rId19"/>
    <p:sldId id="277" r:id="rId20"/>
    <p:sldId id="270" r:id="rId21"/>
    <p:sldId id="271" r:id="rId22"/>
    <p:sldId id="272" r:id="rId23"/>
    <p:sldId id="273" r:id="rId24"/>
    <p:sldId id="274" r:id="rId25"/>
    <p:sldId id="282" r:id="rId2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5BEBD"/>
    <a:srgbClr val="EC8684"/>
    <a:srgbClr val="FFDD7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828" y="-6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E79F786-34FD-497E-97E7-798B5D1EEDB6}" type="datetimeFigureOut">
              <a:rPr lang="en-US"/>
              <a:pPr>
                <a:defRPr/>
              </a:pPr>
              <a:t>4/11/2021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D16F1EA-D867-4E5A-A14F-2B18AECAF37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HS đã có thể hiểu phân biệt khổ thơ và câu thơ nên không cần đánh dấu khổ và câu thơ nữa</a:t>
            </a:r>
          </a:p>
          <a:p>
            <a:pPr eaLnBrk="1" hangingPunct="1">
              <a:spcBef>
                <a:spcPct val="0"/>
              </a:spcBef>
            </a:pPr>
            <a:endParaRPr lang="en-US" smtClean="0"/>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876A14-814F-4222-B839-5B1267B6E56B}" type="slidenum">
              <a:rPr lang="en-US">
                <a:cs typeface="Arial" charset="0"/>
              </a:rPr>
              <a:pPr fontAlgn="base">
                <a:spcBef>
                  <a:spcPct val="0"/>
                </a:spcBef>
                <a:spcAft>
                  <a:spcPct val="0"/>
                </a:spcAft>
                <a:defRPr/>
              </a:pPr>
              <a:t>16</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GV linh động tổ chức phù hợp với hs của lớp mình dạy</a:t>
            </a:r>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43E71A-2780-41E9-ABC3-0AF5E52EA33F}" type="slidenum">
              <a:rPr lang="en-US">
                <a:cs typeface="Arial" charset="0"/>
              </a:rPr>
              <a:pPr fontAlgn="base">
                <a:spcBef>
                  <a:spcPct val="0"/>
                </a:spcBef>
                <a:spcAft>
                  <a:spcPct val="0"/>
                </a:spcAft>
                <a:defRPr/>
              </a:pPr>
              <a:t>23</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AC369E-D9A0-4953-9D12-6AD644C707AB}"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E226C0-15D7-4022-BD2E-45DAA2463F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1453BE-30D5-4D53-A770-AD15AA16198D}"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53074E-2137-461D-9E6B-0769D5F3BA7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B0D0B9-9968-4B27-AF9D-8B7BCA8814EE}"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3C4713-DA02-47BB-9C1B-1F35452A3D8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6282084-D1DE-4905-980D-994C797DAC62}"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593D29-CA6D-47C2-A192-26495BF700E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447CBB-4E13-4027-9C13-92E092608295}"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4920AC-4AC4-445B-9C9E-7FE80227269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C019244-05AF-4A18-9DDD-A77ED97FEBC8}"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815BB6-21A7-4F51-B1BB-0E626AF209B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85AF595-62A2-42B0-A76B-D47C2D5A6355}" type="datetimeFigureOut">
              <a:rPr lang="en-US"/>
              <a:pPr>
                <a:defRPr/>
              </a:pPr>
              <a:t>4/11/2021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11EBD0-697B-4616-BCF4-6F1C5818BB2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760829-C3DB-4643-8F1C-98B8DBC16FA3}" type="datetimeFigureOut">
              <a:rPr lang="en-US"/>
              <a:pPr>
                <a:defRPr/>
              </a:pPr>
              <a:t>4/11/2021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90A0A1-F008-4E64-946B-DACF6D46F7E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0E367C2-20D6-40D0-A2F3-4ABFCE660865}" type="datetimeFigureOut">
              <a:rPr lang="en-US"/>
              <a:pPr>
                <a:defRPr/>
              </a:pPr>
              <a:t>4/11/2021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EE6092-8100-41A4-B13C-01612AB227F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923F40-7014-461F-BA48-3F7BADC01739}" type="datetimeFigureOut">
              <a:rPr lang="en-US"/>
              <a:pPr>
                <a:defRPr/>
              </a:pPr>
              <a:t>4/11/2021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58FBE08-A74B-4369-B11D-6454EB31BD7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4845D8-D489-4C04-BC9F-FEACB62AC3ED}" type="datetimeFigureOut">
              <a:rPr lang="en-US"/>
              <a:pPr>
                <a:defRPr/>
              </a:pPr>
              <a:t>4/11/2021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E29CD8-1944-45A1-B1B4-FE89A6A0F66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A674FB-09C8-42EA-A8C8-8E8D60E7D3FF}"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ED14AD-FF37-4021-A6DA-1E9D202BD51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970EB1-DC85-4F8F-8782-3C1F7DAE3BEB}" type="datetimeFigureOut">
              <a:rPr lang="en-US"/>
              <a:pPr>
                <a:defRPr/>
              </a:pPr>
              <a:t>4/11/2021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8C1D65-8168-40B4-B8C4-560C61E61E4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963647-BD36-49D6-833C-3C84C62A4E09}"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F9E66D-4B6A-4ED3-AA9E-DB043E631F0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B98D68-EE49-4B16-B567-8E1D2BD531BC}"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10DCA-CD36-4C2D-A8C0-257A7E0CB75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8E5DA81-C5C9-4B71-BE91-D3FD6406EB87}" type="datetimeFigureOut">
              <a:rPr lang="en-US"/>
              <a:pPr>
                <a:defRPr/>
              </a:pPr>
              <a:t>4/11/2021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390C0E-2DC5-47AA-86DC-FE9EBA4FA2F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D78E245-3C2B-4EA8-8C21-F559AE72E39D}" type="datetimeFigureOut">
              <a:rPr lang="en-US"/>
              <a:pPr>
                <a:defRPr/>
              </a:pPr>
              <a:t>4/11/2021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60B49E-FF61-4265-903C-62E1C461A98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BE82E5C-3D69-4051-B3A2-46C266F14207}" type="datetimeFigureOut">
              <a:rPr lang="en-US"/>
              <a:pPr>
                <a:defRPr/>
              </a:pPr>
              <a:t>4/11/2021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F6462F-5E86-4D75-AC71-2F85C1E096C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33F1D8-995F-404C-8AEB-7B0D653CE100}" type="datetimeFigureOut">
              <a:rPr lang="en-US"/>
              <a:pPr>
                <a:defRPr/>
              </a:pPr>
              <a:t>4/11/2021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C2772C1-B441-406A-AD94-F4AB8009567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55E6F4-C44A-40D9-89B4-036BD55BB1A2}" type="datetimeFigureOut">
              <a:rPr lang="en-US"/>
              <a:pPr>
                <a:defRPr/>
              </a:pPr>
              <a:t>4/11/2021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B6C1C6-22F7-4C00-9CFC-025AF30EB23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ACE724-67C8-479C-B8E0-F2433F39C5D1}" type="datetimeFigureOut">
              <a:rPr lang="en-US"/>
              <a:pPr>
                <a:defRPr/>
              </a:pPr>
              <a:t>4/11/2021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FCFEC-5B14-4B26-97DF-159AB6EB0B5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AB51AE-432F-47EC-B42E-C3EA320F738E}" type="datetimeFigureOut">
              <a:rPr lang="en-US"/>
              <a:pPr>
                <a:defRPr/>
              </a:pPr>
              <a:t>4/11/2021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CF1647-059E-4FED-84E1-FD3509B58F8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0CA2251-27B8-49AA-A7DB-32B81FB2ED09}" type="datetimeFigureOut">
              <a:rPr lang="en-US"/>
              <a:pPr>
                <a:defRPr/>
              </a:pPr>
              <a:t>4/11/2021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44955F-CC85-4DAF-81B1-066B6A8197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E97700F-ECBD-4C2F-8861-799E7E8B2C76}" type="datetimeFigureOut">
              <a:rPr lang="en-US"/>
              <a:pPr>
                <a:defRPr/>
              </a:pPr>
              <a:t>4/11/2021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F5C5598D-DB4E-43AD-8350-2E5775E1BA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8.xml"/><Relationship Id="rId3" Type="http://schemas.openxmlformats.org/officeDocument/2006/relationships/image" Target="../media/image17.png"/><Relationship Id="rId7" Type="http://schemas.openxmlformats.org/officeDocument/2006/relationships/slide" Target="slide6.xml"/><Relationship Id="rId12" Type="http://schemas.openxmlformats.org/officeDocument/2006/relationships/image" Target="../media/image24.png"/><Relationship Id="rId17" Type="http://schemas.openxmlformats.org/officeDocument/2006/relationships/image" Target="../media/image15.png"/><Relationship Id="rId2" Type="http://schemas.openxmlformats.org/officeDocument/2006/relationships/image" Target="../media/image21.jpeg"/><Relationship Id="rId16" Type="http://schemas.openxmlformats.org/officeDocument/2006/relationships/image" Target="../media/image25.gif"/><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slide" Target="slide9.xml"/><Relationship Id="rId5" Type="http://schemas.openxmlformats.org/officeDocument/2006/relationships/slide" Target="slide5.xml"/><Relationship Id="rId15" Type="http://schemas.openxmlformats.org/officeDocument/2006/relationships/slide" Target="slide4.xml"/><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slide" Target="slide7.xml"/><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audio" Target="NUL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audio" Target="N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29.gif"/><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6.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5.png"/><Relationship Id="rId3" Type="http://schemas.openxmlformats.org/officeDocument/2006/relationships/slide" Target="slide10.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29.gif"/><Relationship Id="rId5" Type="http://schemas.openxmlformats.org/officeDocument/2006/relationships/image" Target="../media/image30.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audio" Target="NULL"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46.gif"/><Relationship Id="rId12" Type="http://schemas.openxmlformats.org/officeDocument/2006/relationships/image" Target="../media/image50.gif"/><Relationship Id="rId2" Type="http://schemas.openxmlformats.org/officeDocument/2006/relationships/notesSlide" Target="../notesSlides/notesSlide2.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47.gif"/><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59.gif"/><Relationship Id="rId2" Type="http://schemas.openxmlformats.org/officeDocument/2006/relationships/image" Target="../media/image55.jpeg"/><Relationship Id="rId1" Type="http://schemas.openxmlformats.org/officeDocument/2006/relationships/slideLayout" Target="../slideLayouts/slideLayout18.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slide" Target="sl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Hello Kitty"/>
          <p:cNvPicPr>
            <a:picLocks noChangeAspect="1" noChangeArrowheads="1" noCrop="1"/>
          </p:cNvPicPr>
          <p:nvPr/>
        </p:nvPicPr>
        <p:blipFill>
          <a:blip r:embed="rId2"/>
          <a:srcRect/>
          <a:stretch>
            <a:fillRect/>
          </a:stretch>
        </p:blipFill>
        <p:spPr bwMode="auto">
          <a:xfrm>
            <a:off x="0" y="3657600"/>
            <a:ext cx="1338263" cy="3200400"/>
          </a:xfrm>
          <a:prstGeom prst="rect">
            <a:avLst/>
          </a:prstGeom>
          <a:noFill/>
          <a:ln w="9525">
            <a:noFill/>
            <a:miter lim="800000"/>
            <a:headEnd/>
            <a:tailEnd/>
          </a:ln>
        </p:spPr>
      </p:pic>
      <p:pic>
        <p:nvPicPr>
          <p:cNvPr id="55299" name="Picture 5" descr="Picture4"/>
          <p:cNvPicPr>
            <a:picLocks noChangeAspect="1" noChangeArrowheads="1" noCrop="1"/>
          </p:cNvPicPr>
          <p:nvPr/>
        </p:nvPicPr>
        <p:blipFill>
          <a:blip r:embed="rId3"/>
          <a:srcRect/>
          <a:stretch>
            <a:fillRect/>
          </a:stretch>
        </p:blipFill>
        <p:spPr bwMode="auto">
          <a:xfrm>
            <a:off x="7416800" y="5638800"/>
            <a:ext cx="2336800" cy="1219200"/>
          </a:xfrm>
          <a:prstGeom prst="rect">
            <a:avLst/>
          </a:prstGeom>
          <a:noFill/>
          <a:ln w="9525">
            <a:noFill/>
            <a:miter lim="800000"/>
            <a:headEnd/>
            <a:tailEnd/>
          </a:ln>
        </p:spPr>
      </p:pic>
      <p:pic>
        <p:nvPicPr>
          <p:cNvPr id="55300" name="Picture 6" descr="Picture4"/>
          <p:cNvPicPr>
            <a:picLocks noChangeAspect="1" noChangeArrowheads="1" noCrop="1"/>
          </p:cNvPicPr>
          <p:nvPr/>
        </p:nvPicPr>
        <p:blipFill>
          <a:blip r:embed="rId3"/>
          <a:srcRect/>
          <a:stretch>
            <a:fillRect/>
          </a:stretch>
        </p:blipFill>
        <p:spPr bwMode="auto">
          <a:xfrm>
            <a:off x="2133600" y="5638800"/>
            <a:ext cx="2336800" cy="1219200"/>
          </a:xfrm>
          <a:prstGeom prst="rect">
            <a:avLst/>
          </a:prstGeom>
          <a:noFill/>
          <a:ln w="9525">
            <a:noFill/>
            <a:miter lim="800000"/>
            <a:headEnd/>
            <a:tailEnd/>
          </a:ln>
        </p:spPr>
      </p:pic>
      <p:pic>
        <p:nvPicPr>
          <p:cNvPr id="55301" name="Picture 7" descr="Hello Kitty"/>
          <p:cNvPicPr>
            <a:picLocks noChangeAspect="1" noChangeArrowheads="1" noCrop="1"/>
          </p:cNvPicPr>
          <p:nvPr/>
        </p:nvPicPr>
        <p:blipFill>
          <a:blip r:embed="rId2"/>
          <a:srcRect/>
          <a:stretch>
            <a:fillRect/>
          </a:stretch>
        </p:blipFill>
        <p:spPr bwMode="auto">
          <a:xfrm>
            <a:off x="10863263" y="3200400"/>
            <a:ext cx="1328737" cy="3657600"/>
          </a:xfrm>
          <a:prstGeom prst="rect">
            <a:avLst/>
          </a:prstGeom>
          <a:noFill/>
          <a:ln w="9525">
            <a:noFill/>
            <a:miter lim="800000"/>
            <a:headEnd/>
            <a:tailEnd/>
          </a:ln>
        </p:spPr>
      </p:pic>
      <p:pic>
        <p:nvPicPr>
          <p:cNvPr id="55302" name="Picture 8" descr="blumenpflanzen124[1]"/>
          <p:cNvPicPr>
            <a:picLocks noChangeAspect="1" noChangeArrowheads="1" noCrop="1"/>
          </p:cNvPicPr>
          <p:nvPr/>
        </p:nvPicPr>
        <p:blipFill>
          <a:blip r:embed="rId4"/>
          <a:srcRect/>
          <a:stretch>
            <a:fillRect/>
          </a:stretch>
        </p:blipFill>
        <p:spPr bwMode="auto">
          <a:xfrm>
            <a:off x="5181600" y="5334000"/>
            <a:ext cx="1422400" cy="1524000"/>
          </a:xfrm>
          <a:prstGeom prst="rect">
            <a:avLst/>
          </a:prstGeom>
          <a:noFill/>
          <a:ln w="9525">
            <a:noFill/>
            <a:miter lim="800000"/>
            <a:headEnd/>
            <a:tailEnd/>
          </a:ln>
        </p:spPr>
      </p:pic>
      <p:pic>
        <p:nvPicPr>
          <p:cNvPr id="55303" name="Picture 4" descr="POINSET2"/>
          <p:cNvPicPr>
            <a:picLocks noChangeAspect="1" noChangeArrowheads="1"/>
          </p:cNvPicPr>
          <p:nvPr/>
        </p:nvPicPr>
        <p:blipFill>
          <a:blip r:embed="rId5"/>
          <a:srcRect/>
          <a:stretch>
            <a:fillRect/>
          </a:stretch>
        </p:blipFill>
        <p:spPr bwMode="auto">
          <a:xfrm>
            <a:off x="0" y="0"/>
            <a:ext cx="1930400" cy="1295400"/>
          </a:xfrm>
          <a:prstGeom prst="rect">
            <a:avLst/>
          </a:prstGeom>
          <a:noFill/>
          <a:ln w="9525">
            <a:noFill/>
            <a:miter lim="800000"/>
            <a:headEnd/>
            <a:tailEnd/>
          </a:ln>
        </p:spPr>
      </p:pic>
      <p:pic>
        <p:nvPicPr>
          <p:cNvPr id="55304" name="Picture 12" descr="POINSET2"/>
          <p:cNvPicPr>
            <a:picLocks noChangeAspect="1" noChangeArrowheads="1"/>
          </p:cNvPicPr>
          <p:nvPr/>
        </p:nvPicPr>
        <p:blipFill>
          <a:blip r:embed="rId5"/>
          <a:srcRect/>
          <a:stretch>
            <a:fillRect/>
          </a:stretch>
        </p:blipFill>
        <p:spPr bwMode="auto">
          <a:xfrm rot="5400000">
            <a:off x="10477500" y="-317500"/>
            <a:ext cx="1295400" cy="1930400"/>
          </a:xfrm>
          <a:prstGeom prst="rect">
            <a:avLst/>
          </a:prstGeom>
          <a:noFill/>
          <a:ln w="9525">
            <a:noFill/>
            <a:miter lim="800000"/>
            <a:headEnd/>
            <a:tailEnd/>
          </a:ln>
        </p:spPr>
      </p:pic>
      <p:pic>
        <p:nvPicPr>
          <p:cNvPr id="55305" name="Picture 12" descr="20070910013014324"/>
          <p:cNvPicPr>
            <a:picLocks noChangeAspect="1" noChangeArrowheads="1" noCrop="1"/>
          </p:cNvPicPr>
          <p:nvPr/>
        </p:nvPicPr>
        <p:blipFill>
          <a:blip r:embed="rId6"/>
          <a:srcRect/>
          <a:stretch>
            <a:fillRect/>
          </a:stretch>
        </p:blipFill>
        <p:spPr bwMode="auto">
          <a:xfrm>
            <a:off x="10618788" y="990600"/>
            <a:ext cx="1573212" cy="2514600"/>
          </a:xfrm>
          <a:prstGeom prst="rect">
            <a:avLst/>
          </a:prstGeom>
          <a:noFill/>
          <a:ln w="9525">
            <a:noFill/>
            <a:miter lim="800000"/>
            <a:headEnd/>
            <a:tailEnd/>
          </a:ln>
        </p:spPr>
      </p:pic>
      <p:pic>
        <p:nvPicPr>
          <p:cNvPr id="55306" name="Picture 13" descr="20070910013014324"/>
          <p:cNvPicPr>
            <a:picLocks noChangeAspect="1" noChangeArrowheads="1" noCrop="1"/>
          </p:cNvPicPr>
          <p:nvPr/>
        </p:nvPicPr>
        <p:blipFill>
          <a:blip r:embed="rId6"/>
          <a:srcRect/>
          <a:stretch>
            <a:fillRect/>
          </a:stretch>
        </p:blipFill>
        <p:spPr bwMode="auto">
          <a:xfrm>
            <a:off x="0" y="609600"/>
            <a:ext cx="1573213" cy="2300288"/>
          </a:xfrm>
          <a:prstGeom prst="rect">
            <a:avLst/>
          </a:prstGeom>
          <a:noFill/>
          <a:ln w="9525">
            <a:noFill/>
            <a:miter lim="800000"/>
            <a:headEnd/>
            <a:tailEnd/>
          </a:ln>
        </p:spPr>
      </p:pic>
      <p:sp>
        <p:nvSpPr>
          <p:cNvPr id="2062" name="AutoShape 14"/>
          <p:cNvSpPr>
            <a:spLocks noChangeArrowheads="1"/>
          </p:cNvSpPr>
          <p:nvPr/>
        </p:nvSpPr>
        <p:spPr bwMode="auto">
          <a:xfrm>
            <a:off x="9652000" y="1905000"/>
            <a:ext cx="514350"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3" name="AutoShape 15"/>
          <p:cNvSpPr>
            <a:spLocks noChangeArrowheads="1"/>
          </p:cNvSpPr>
          <p:nvPr/>
        </p:nvSpPr>
        <p:spPr bwMode="auto">
          <a:xfrm>
            <a:off x="5994400" y="1371600"/>
            <a:ext cx="514350" cy="439738"/>
          </a:xfrm>
          <a:prstGeom prst="star5">
            <a:avLst>
              <a:gd name="adj" fmla="val 13127"/>
              <a:gd name="hf" fmla="val 105146"/>
              <a:gd name="vf" fmla="val 110557"/>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4" name="AutoShape 16"/>
          <p:cNvSpPr>
            <a:spLocks noChangeArrowheads="1"/>
          </p:cNvSpPr>
          <p:nvPr/>
        </p:nvSpPr>
        <p:spPr bwMode="auto">
          <a:xfrm>
            <a:off x="1930400" y="4038600"/>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6" name="AutoShape 18"/>
          <p:cNvSpPr>
            <a:spLocks noChangeArrowheads="1"/>
          </p:cNvSpPr>
          <p:nvPr/>
        </p:nvSpPr>
        <p:spPr bwMode="auto">
          <a:xfrm>
            <a:off x="3962400" y="1066800"/>
            <a:ext cx="514350"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7" name="AutoShape 19"/>
          <p:cNvSpPr>
            <a:spLocks noChangeArrowheads="1"/>
          </p:cNvSpPr>
          <p:nvPr/>
        </p:nvSpPr>
        <p:spPr bwMode="auto">
          <a:xfrm>
            <a:off x="9753600" y="4038600"/>
            <a:ext cx="812800" cy="533400"/>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8" name="AutoShape 20"/>
          <p:cNvSpPr>
            <a:spLocks noChangeArrowheads="1"/>
          </p:cNvSpPr>
          <p:nvPr/>
        </p:nvSpPr>
        <p:spPr bwMode="auto">
          <a:xfrm>
            <a:off x="6400800" y="5181600"/>
            <a:ext cx="842963" cy="5445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9" name="AutoShape 21"/>
          <p:cNvSpPr>
            <a:spLocks noChangeArrowheads="1"/>
          </p:cNvSpPr>
          <p:nvPr/>
        </p:nvSpPr>
        <p:spPr bwMode="auto">
          <a:xfrm>
            <a:off x="8636000" y="0"/>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0" name="AutoShape 22"/>
          <p:cNvSpPr>
            <a:spLocks noChangeArrowheads="1"/>
          </p:cNvSpPr>
          <p:nvPr/>
        </p:nvSpPr>
        <p:spPr bwMode="auto">
          <a:xfrm>
            <a:off x="2844800" y="1295400"/>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1" name="AutoShape 23"/>
          <p:cNvSpPr>
            <a:spLocks noChangeArrowheads="1"/>
          </p:cNvSpPr>
          <p:nvPr/>
        </p:nvSpPr>
        <p:spPr bwMode="auto">
          <a:xfrm>
            <a:off x="2235200" y="5257800"/>
            <a:ext cx="857250" cy="590550"/>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2" name="AutoShape 24"/>
          <p:cNvSpPr>
            <a:spLocks noChangeArrowheads="1"/>
          </p:cNvSpPr>
          <p:nvPr/>
        </p:nvSpPr>
        <p:spPr bwMode="auto">
          <a:xfrm>
            <a:off x="10160000" y="457200"/>
            <a:ext cx="1219200" cy="762000"/>
          </a:xfrm>
          <a:prstGeom prst="star32">
            <a:avLst>
              <a:gd name="adj" fmla="val 0"/>
            </a:avLst>
          </a:prstGeom>
          <a:solidFill>
            <a:srgbClr val="33CC33"/>
          </a:solidFill>
          <a:ln w="28575" algn="ctr">
            <a:solidFill>
              <a:srgbClr val="FFFF00"/>
            </a:solidFill>
            <a:miter lim="800000"/>
            <a:headEnd/>
            <a:tailEnd/>
          </a:ln>
        </p:spPr>
        <p:txBody>
          <a:bodyPr wrap="none" anchor="ctr"/>
          <a:lstStyle/>
          <a:p>
            <a:endParaRPr lang="en-US" altLang="en-US" b="1"/>
          </a:p>
        </p:txBody>
      </p:sp>
      <p:sp>
        <p:nvSpPr>
          <p:cNvPr id="2073" name="AutoShape 25"/>
          <p:cNvSpPr>
            <a:spLocks noChangeArrowheads="1"/>
          </p:cNvSpPr>
          <p:nvPr/>
        </p:nvSpPr>
        <p:spPr bwMode="auto">
          <a:xfrm>
            <a:off x="812800" y="5486400"/>
            <a:ext cx="1219200" cy="838200"/>
          </a:xfrm>
          <a:prstGeom prst="star32">
            <a:avLst>
              <a:gd name="adj" fmla="val 0"/>
            </a:avLst>
          </a:prstGeom>
          <a:solidFill>
            <a:srgbClr val="33CC33"/>
          </a:solidFill>
          <a:ln w="28575" algn="ctr">
            <a:solidFill>
              <a:srgbClr val="FFFF00"/>
            </a:solidFill>
            <a:miter lim="800000"/>
            <a:headEnd/>
            <a:tailEnd/>
          </a:ln>
        </p:spPr>
        <p:txBody>
          <a:bodyPr wrap="none" anchor="ctr"/>
          <a:lstStyle/>
          <a:p>
            <a:endParaRPr lang="en-US" altLang="en-US" b="1"/>
          </a:p>
        </p:txBody>
      </p:sp>
      <p:sp>
        <p:nvSpPr>
          <p:cNvPr id="55318" name="WordArt 26"/>
          <p:cNvSpPr>
            <a:spLocks noChangeArrowheads="1" noChangeShapeType="1" noTextEdit="1"/>
          </p:cNvSpPr>
          <p:nvPr/>
        </p:nvSpPr>
        <p:spPr bwMode="auto">
          <a:xfrm>
            <a:off x="1143000" y="1600200"/>
            <a:ext cx="9829800" cy="1676400"/>
          </a:xfrm>
          <a:prstGeom prst="rect">
            <a:avLst/>
          </a:prstGeom>
        </p:spPr>
        <p:txBody>
          <a:bodyPr wrap="none" fromWordArt="1">
            <a:prstTxWarp prst="textPlain">
              <a:avLst>
                <a:gd name="adj" fmla="val 50000"/>
              </a:avLst>
            </a:prstTxWarp>
          </a:bodyPr>
          <a:lstStyle/>
          <a:p>
            <a:pPr algn="ctr"/>
            <a:r>
              <a:rPr lang="vi-VN" b="1" kern="1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TRƯỜNG TH&amp;THCS TÂN LANG </a:t>
            </a:r>
          </a:p>
          <a:p>
            <a:pPr algn="ctr"/>
            <a:r>
              <a:rPr lang="vi-VN" b="1" kern="1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PHÙ YÊN SƠN LA</a:t>
            </a:r>
            <a:endParaRPr lang="en-US" b="1" kern="1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55319" name="Picture 27" descr="GLOBE"/>
          <p:cNvPicPr>
            <a:picLocks noChangeAspect="1" noChangeArrowheads="1" noCrop="1"/>
          </p:cNvPicPr>
          <p:nvPr/>
        </p:nvPicPr>
        <p:blipFill>
          <a:blip r:embed="rId7"/>
          <a:srcRect/>
          <a:stretch>
            <a:fillRect/>
          </a:stretch>
        </p:blipFill>
        <p:spPr bwMode="auto">
          <a:xfrm>
            <a:off x="5675313" y="76200"/>
            <a:ext cx="611187" cy="465138"/>
          </a:xfrm>
          <a:prstGeom prst="rect">
            <a:avLst/>
          </a:prstGeom>
          <a:noFill/>
          <a:ln w="9525">
            <a:noFill/>
            <a:miter lim="800000"/>
            <a:headEnd/>
            <a:tailEnd/>
          </a:ln>
        </p:spPr>
      </p:pic>
      <p:sp>
        <p:nvSpPr>
          <p:cNvPr id="55320" name="WordArt 30"/>
          <p:cNvSpPr>
            <a:spLocks noChangeArrowheads="1" noChangeShapeType="1" noTextEdit="1"/>
          </p:cNvSpPr>
          <p:nvPr/>
        </p:nvSpPr>
        <p:spPr bwMode="auto">
          <a:xfrm>
            <a:off x="2032000" y="228600"/>
            <a:ext cx="9042400" cy="342900"/>
          </a:xfrm>
          <a:prstGeom prst="rect">
            <a:avLst/>
          </a:prstGeom>
        </p:spPr>
        <p:txBody>
          <a:bodyPr wrap="none" fromWordArt="1">
            <a:prstTxWarp prst="textPlain">
              <a:avLst>
                <a:gd name="adj" fmla="val 50000"/>
              </a:avLst>
            </a:prstTxWarp>
          </a:bodyPr>
          <a:lstStyle/>
          <a:p>
            <a:pPr algn="ctr"/>
            <a:endParaRPr lang="en-US" sz="2400" b="1" kern="10">
              <a:ln w="19050">
                <a:solidFill>
                  <a:srgbClr val="99CCFF"/>
                </a:solidFill>
                <a:round/>
                <a:headEnd/>
                <a:tailEnd/>
              </a:ln>
              <a:solidFill>
                <a:srgbClr val="FF00FF"/>
              </a:solidFill>
              <a:effectLst>
                <a:outerShdw dist="35921" dir="2700000" algn="ctr" rotWithShape="0">
                  <a:srgbClr val="990000"/>
                </a:outerShdw>
              </a:effectLst>
              <a:latin typeface="Times New Roman"/>
              <a:cs typeface="Times New Roman"/>
            </a:endParaRPr>
          </a:p>
        </p:txBody>
      </p:sp>
      <p:sp>
        <p:nvSpPr>
          <p:cNvPr id="55322" name="Rectangle 4"/>
          <p:cNvSpPr txBox="1">
            <a:spLocks noChangeArrowheads="1"/>
          </p:cNvSpPr>
          <p:nvPr/>
        </p:nvSpPr>
        <p:spPr bwMode="auto">
          <a:xfrm>
            <a:off x="406400" y="3886200"/>
            <a:ext cx="10972800" cy="1851025"/>
          </a:xfrm>
          <a:prstGeom prst="rect">
            <a:avLst/>
          </a:prstGeom>
          <a:noFill/>
          <a:ln w="9525">
            <a:noFill/>
            <a:miter lim="800000"/>
            <a:headEnd/>
            <a:tailEnd/>
          </a:ln>
        </p:spPr>
        <p:txBody>
          <a:bodyPr/>
          <a:lstStyle/>
          <a:p>
            <a:pPr algn="ctr">
              <a:spcBef>
                <a:spcPct val="50000"/>
              </a:spcBef>
            </a:pPr>
            <a:r>
              <a:rPr lang="en-US" altLang="en-US" sz="4800" b="1">
                <a:latin typeface="Times New Roman" pitchFamily="18" charset="0"/>
              </a:rPr>
              <a:t>GV: ĐÀM THỊ THU HƯỜNG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 calcmode="lin" valueType="num">
                                      <p:cBhvr>
                                        <p:cTn id="7" dur="1000" fill="hold"/>
                                        <p:tgtEl>
                                          <p:spTgt spid="2062"/>
                                        </p:tgtEl>
                                        <p:attrNameLst>
                                          <p:attrName>ppt_w</p:attrName>
                                        </p:attrNameLst>
                                      </p:cBhvr>
                                      <p:tavLst>
                                        <p:tav tm="0">
                                          <p:val>
                                            <p:fltVal val="0"/>
                                          </p:val>
                                        </p:tav>
                                        <p:tav tm="100000">
                                          <p:val>
                                            <p:strVal val="#ppt_w"/>
                                          </p:val>
                                        </p:tav>
                                      </p:tavLst>
                                    </p:anim>
                                    <p:anim calcmode="lin" valueType="num">
                                      <p:cBhvr>
                                        <p:cTn id="8" dur="1000" fill="hold"/>
                                        <p:tgtEl>
                                          <p:spTgt spid="2062"/>
                                        </p:tgtEl>
                                        <p:attrNameLst>
                                          <p:attrName>ppt_h</p:attrName>
                                        </p:attrNameLst>
                                      </p:cBhvr>
                                      <p:tavLst>
                                        <p:tav tm="0">
                                          <p:val>
                                            <p:fltVal val="0"/>
                                          </p:val>
                                        </p:tav>
                                        <p:tav tm="100000">
                                          <p:val>
                                            <p:strVal val="#ppt_h"/>
                                          </p:val>
                                        </p:tav>
                                      </p:tavLst>
                                    </p:anim>
                                    <p:anim calcmode="lin" valueType="num">
                                      <p:cBhvr>
                                        <p:cTn id="9" dur="1000" fill="hold"/>
                                        <p:tgtEl>
                                          <p:spTgt spid="2062"/>
                                        </p:tgtEl>
                                        <p:attrNameLst>
                                          <p:attrName>ppt_x</p:attrName>
                                        </p:attrNameLst>
                                      </p:cBhvr>
                                      <p:tavLst>
                                        <p:tav tm="0">
                                          <p:val>
                                            <p:fltVal val="0.5"/>
                                          </p:val>
                                        </p:tav>
                                        <p:tav tm="100000">
                                          <p:val>
                                            <p:strVal val="#ppt_x"/>
                                          </p:val>
                                        </p:tav>
                                      </p:tavLst>
                                    </p:anim>
                                    <p:anim calcmode="lin" valueType="num">
                                      <p:cBhvr>
                                        <p:cTn id="10" dur="1000" fill="hold"/>
                                        <p:tgtEl>
                                          <p:spTgt spid="2062"/>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064"/>
                                        </p:tgtEl>
                                        <p:attrNameLst>
                                          <p:attrName>style.visibility</p:attrName>
                                        </p:attrNameLst>
                                      </p:cBhvr>
                                      <p:to>
                                        <p:strVal val="visible"/>
                                      </p:to>
                                    </p:set>
                                    <p:anim calcmode="lin" valueType="num">
                                      <p:cBhvr>
                                        <p:cTn id="13" dur="1000" fill="hold"/>
                                        <p:tgtEl>
                                          <p:spTgt spid="2064"/>
                                        </p:tgtEl>
                                        <p:attrNameLst>
                                          <p:attrName>ppt_w</p:attrName>
                                        </p:attrNameLst>
                                      </p:cBhvr>
                                      <p:tavLst>
                                        <p:tav tm="0">
                                          <p:val>
                                            <p:fltVal val="0"/>
                                          </p:val>
                                        </p:tav>
                                        <p:tav tm="100000">
                                          <p:val>
                                            <p:strVal val="#ppt_w"/>
                                          </p:val>
                                        </p:tav>
                                      </p:tavLst>
                                    </p:anim>
                                    <p:anim calcmode="lin" valueType="num">
                                      <p:cBhvr>
                                        <p:cTn id="14" dur="1000" fill="hold"/>
                                        <p:tgtEl>
                                          <p:spTgt spid="2064"/>
                                        </p:tgtEl>
                                        <p:attrNameLst>
                                          <p:attrName>ppt_h</p:attrName>
                                        </p:attrNameLst>
                                      </p:cBhvr>
                                      <p:tavLst>
                                        <p:tav tm="0">
                                          <p:val>
                                            <p:fltVal val="0"/>
                                          </p:val>
                                        </p:tav>
                                        <p:tav tm="100000">
                                          <p:val>
                                            <p:strVal val="#ppt_h"/>
                                          </p:val>
                                        </p:tav>
                                      </p:tavLst>
                                    </p:anim>
                                    <p:anim calcmode="lin" valueType="num">
                                      <p:cBhvr>
                                        <p:cTn id="15" dur="1000" fill="hold"/>
                                        <p:tgtEl>
                                          <p:spTgt spid="2064"/>
                                        </p:tgtEl>
                                        <p:attrNameLst>
                                          <p:attrName>ppt_x</p:attrName>
                                        </p:attrNameLst>
                                      </p:cBhvr>
                                      <p:tavLst>
                                        <p:tav tm="0">
                                          <p:val>
                                            <p:fltVal val="0.5"/>
                                          </p:val>
                                        </p:tav>
                                        <p:tav tm="100000">
                                          <p:val>
                                            <p:strVal val="#ppt_x"/>
                                          </p:val>
                                        </p:tav>
                                      </p:tavLst>
                                    </p:anim>
                                    <p:anim calcmode="lin" valueType="num">
                                      <p:cBhvr>
                                        <p:cTn id="16" dur="1000" fill="hold"/>
                                        <p:tgtEl>
                                          <p:spTgt spid="2064"/>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066"/>
                                        </p:tgtEl>
                                        <p:attrNameLst>
                                          <p:attrName>style.visibility</p:attrName>
                                        </p:attrNameLst>
                                      </p:cBhvr>
                                      <p:to>
                                        <p:strVal val="visible"/>
                                      </p:to>
                                    </p:set>
                                    <p:anim calcmode="lin" valueType="num">
                                      <p:cBhvr>
                                        <p:cTn id="19" dur="1000" fill="hold"/>
                                        <p:tgtEl>
                                          <p:spTgt spid="2066"/>
                                        </p:tgtEl>
                                        <p:attrNameLst>
                                          <p:attrName>ppt_w</p:attrName>
                                        </p:attrNameLst>
                                      </p:cBhvr>
                                      <p:tavLst>
                                        <p:tav tm="0">
                                          <p:val>
                                            <p:fltVal val="0"/>
                                          </p:val>
                                        </p:tav>
                                        <p:tav tm="100000">
                                          <p:val>
                                            <p:strVal val="#ppt_w"/>
                                          </p:val>
                                        </p:tav>
                                      </p:tavLst>
                                    </p:anim>
                                    <p:anim calcmode="lin" valueType="num">
                                      <p:cBhvr>
                                        <p:cTn id="20" dur="1000" fill="hold"/>
                                        <p:tgtEl>
                                          <p:spTgt spid="2066"/>
                                        </p:tgtEl>
                                        <p:attrNameLst>
                                          <p:attrName>ppt_h</p:attrName>
                                        </p:attrNameLst>
                                      </p:cBhvr>
                                      <p:tavLst>
                                        <p:tav tm="0">
                                          <p:val>
                                            <p:fltVal val="0"/>
                                          </p:val>
                                        </p:tav>
                                        <p:tav tm="100000">
                                          <p:val>
                                            <p:strVal val="#ppt_h"/>
                                          </p:val>
                                        </p:tav>
                                      </p:tavLst>
                                    </p:anim>
                                    <p:anim calcmode="lin" valueType="num">
                                      <p:cBhvr>
                                        <p:cTn id="21" dur="1000" fill="hold"/>
                                        <p:tgtEl>
                                          <p:spTgt spid="2066"/>
                                        </p:tgtEl>
                                        <p:attrNameLst>
                                          <p:attrName>ppt_x</p:attrName>
                                        </p:attrNameLst>
                                      </p:cBhvr>
                                      <p:tavLst>
                                        <p:tav tm="0">
                                          <p:val>
                                            <p:fltVal val="0.5"/>
                                          </p:val>
                                        </p:tav>
                                        <p:tav tm="100000">
                                          <p:val>
                                            <p:strVal val="#ppt_x"/>
                                          </p:val>
                                        </p:tav>
                                      </p:tavLst>
                                    </p:anim>
                                    <p:anim calcmode="lin" valueType="num">
                                      <p:cBhvr>
                                        <p:cTn id="22" dur="1000" fill="hold"/>
                                        <p:tgtEl>
                                          <p:spTgt spid="2066"/>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067"/>
                                        </p:tgtEl>
                                        <p:attrNameLst>
                                          <p:attrName>style.visibility</p:attrName>
                                        </p:attrNameLst>
                                      </p:cBhvr>
                                      <p:to>
                                        <p:strVal val="visible"/>
                                      </p:to>
                                    </p:set>
                                    <p:anim calcmode="lin" valueType="num">
                                      <p:cBhvr>
                                        <p:cTn id="25" dur="1000" fill="hold"/>
                                        <p:tgtEl>
                                          <p:spTgt spid="2067"/>
                                        </p:tgtEl>
                                        <p:attrNameLst>
                                          <p:attrName>ppt_w</p:attrName>
                                        </p:attrNameLst>
                                      </p:cBhvr>
                                      <p:tavLst>
                                        <p:tav tm="0">
                                          <p:val>
                                            <p:fltVal val="0"/>
                                          </p:val>
                                        </p:tav>
                                        <p:tav tm="100000">
                                          <p:val>
                                            <p:strVal val="#ppt_w"/>
                                          </p:val>
                                        </p:tav>
                                      </p:tavLst>
                                    </p:anim>
                                    <p:anim calcmode="lin" valueType="num">
                                      <p:cBhvr>
                                        <p:cTn id="26" dur="1000" fill="hold"/>
                                        <p:tgtEl>
                                          <p:spTgt spid="2067"/>
                                        </p:tgtEl>
                                        <p:attrNameLst>
                                          <p:attrName>ppt_h</p:attrName>
                                        </p:attrNameLst>
                                      </p:cBhvr>
                                      <p:tavLst>
                                        <p:tav tm="0">
                                          <p:val>
                                            <p:fltVal val="0"/>
                                          </p:val>
                                        </p:tav>
                                        <p:tav tm="100000">
                                          <p:val>
                                            <p:strVal val="#ppt_h"/>
                                          </p:val>
                                        </p:tav>
                                      </p:tavLst>
                                    </p:anim>
                                    <p:anim calcmode="lin" valueType="num">
                                      <p:cBhvr>
                                        <p:cTn id="27" dur="1000" fill="hold"/>
                                        <p:tgtEl>
                                          <p:spTgt spid="2067"/>
                                        </p:tgtEl>
                                        <p:attrNameLst>
                                          <p:attrName>ppt_x</p:attrName>
                                        </p:attrNameLst>
                                      </p:cBhvr>
                                      <p:tavLst>
                                        <p:tav tm="0">
                                          <p:val>
                                            <p:fltVal val="0.5"/>
                                          </p:val>
                                        </p:tav>
                                        <p:tav tm="100000">
                                          <p:val>
                                            <p:strVal val="#ppt_x"/>
                                          </p:val>
                                        </p:tav>
                                      </p:tavLst>
                                    </p:anim>
                                    <p:anim calcmode="lin" valueType="num">
                                      <p:cBhvr>
                                        <p:cTn id="28" dur="1000" fill="hold"/>
                                        <p:tgtEl>
                                          <p:spTgt spid="2067"/>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068"/>
                                        </p:tgtEl>
                                        <p:attrNameLst>
                                          <p:attrName>style.visibility</p:attrName>
                                        </p:attrNameLst>
                                      </p:cBhvr>
                                      <p:to>
                                        <p:strVal val="visible"/>
                                      </p:to>
                                    </p:set>
                                    <p:anim calcmode="lin" valueType="num">
                                      <p:cBhvr>
                                        <p:cTn id="31" dur="1000" fill="hold"/>
                                        <p:tgtEl>
                                          <p:spTgt spid="2068"/>
                                        </p:tgtEl>
                                        <p:attrNameLst>
                                          <p:attrName>ppt_w</p:attrName>
                                        </p:attrNameLst>
                                      </p:cBhvr>
                                      <p:tavLst>
                                        <p:tav tm="0">
                                          <p:val>
                                            <p:fltVal val="0"/>
                                          </p:val>
                                        </p:tav>
                                        <p:tav tm="100000">
                                          <p:val>
                                            <p:strVal val="#ppt_w"/>
                                          </p:val>
                                        </p:tav>
                                      </p:tavLst>
                                    </p:anim>
                                    <p:anim calcmode="lin" valueType="num">
                                      <p:cBhvr>
                                        <p:cTn id="32" dur="1000" fill="hold"/>
                                        <p:tgtEl>
                                          <p:spTgt spid="2068"/>
                                        </p:tgtEl>
                                        <p:attrNameLst>
                                          <p:attrName>ppt_h</p:attrName>
                                        </p:attrNameLst>
                                      </p:cBhvr>
                                      <p:tavLst>
                                        <p:tav tm="0">
                                          <p:val>
                                            <p:fltVal val="0"/>
                                          </p:val>
                                        </p:tav>
                                        <p:tav tm="100000">
                                          <p:val>
                                            <p:strVal val="#ppt_h"/>
                                          </p:val>
                                        </p:tav>
                                      </p:tavLst>
                                    </p:anim>
                                    <p:anim calcmode="lin" valueType="num">
                                      <p:cBhvr>
                                        <p:cTn id="33" dur="1000" fill="hold"/>
                                        <p:tgtEl>
                                          <p:spTgt spid="2068"/>
                                        </p:tgtEl>
                                        <p:attrNameLst>
                                          <p:attrName>ppt_x</p:attrName>
                                        </p:attrNameLst>
                                      </p:cBhvr>
                                      <p:tavLst>
                                        <p:tav tm="0">
                                          <p:val>
                                            <p:fltVal val="0.5"/>
                                          </p:val>
                                        </p:tav>
                                        <p:tav tm="100000">
                                          <p:val>
                                            <p:strVal val="#ppt_x"/>
                                          </p:val>
                                        </p:tav>
                                      </p:tavLst>
                                    </p:anim>
                                    <p:anim calcmode="lin" valueType="num">
                                      <p:cBhvr>
                                        <p:cTn id="34" dur="1000" fill="hold"/>
                                        <p:tgtEl>
                                          <p:spTgt spid="2068"/>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2069"/>
                                        </p:tgtEl>
                                        <p:attrNameLst>
                                          <p:attrName>style.visibility</p:attrName>
                                        </p:attrNameLst>
                                      </p:cBhvr>
                                      <p:to>
                                        <p:strVal val="visible"/>
                                      </p:to>
                                    </p:set>
                                    <p:anim calcmode="lin" valueType="num">
                                      <p:cBhvr>
                                        <p:cTn id="37" dur="1000" fill="hold"/>
                                        <p:tgtEl>
                                          <p:spTgt spid="2069"/>
                                        </p:tgtEl>
                                        <p:attrNameLst>
                                          <p:attrName>ppt_w</p:attrName>
                                        </p:attrNameLst>
                                      </p:cBhvr>
                                      <p:tavLst>
                                        <p:tav tm="0">
                                          <p:val>
                                            <p:fltVal val="0"/>
                                          </p:val>
                                        </p:tav>
                                        <p:tav tm="100000">
                                          <p:val>
                                            <p:strVal val="#ppt_w"/>
                                          </p:val>
                                        </p:tav>
                                      </p:tavLst>
                                    </p:anim>
                                    <p:anim calcmode="lin" valueType="num">
                                      <p:cBhvr>
                                        <p:cTn id="38" dur="1000" fill="hold"/>
                                        <p:tgtEl>
                                          <p:spTgt spid="2069"/>
                                        </p:tgtEl>
                                        <p:attrNameLst>
                                          <p:attrName>ppt_h</p:attrName>
                                        </p:attrNameLst>
                                      </p:cBhvr>
                                      <p:tavLst>
                                        <p:tav tm="0">
                                          <p:val>
                                            <p:fltVal val="0"/>
                                          </p:val>
                                        </p:tav>
                                        <p:tav tm="100000">
                                          <p:val>
                                            <p:strVal val="#ppt_h"/>
                                          </p:val>
                                        </p:tav>
                                      </p:tavLst>
                                    </p:anim>
                                    <p:anim calcmode="lin" valueType="num">
                                      <p:cBhvr>
                                        <p:cTn id="39" dur="1000" fill="hold"/>
                                        <p:tgtEl>
                                          <p:spTgt spid="2069"/>
                                        </p:tgtEl>
                                        <p:attrNameLst>
                                          <p:attrName>ppt_x</p:attrName>
                                        </p:attrNameLst>
                                      </p:cBhvr>
                                      <p:tavLst>
                                        <p:tav tm="0">
                                          <p:val>
                                            <p:fltVal val="0.5"/>
                                          </p:val>
                                        </p:tav>
                                        <p:tav tm="100000">
                                          <p:val>
                                            <p:strVal val="#ppt_x"/>
                                          </p:val>
                                        </p:tav>
                                      </p:tavLst>
                                    </p:anim>
                                    <p:anim calcmode="lin" valueType="num">
                                      <p:cBhvr>
                                        <p:cTn id="40" dur="1000" fill="hold"/>
                                        <p:tgtEl>
                                          <p:spTgt spid="2069"/>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2070"/>
                                        </p:tgtEl>
                                        <p:attrNameLst>
                                          <p:attrName>style.visibility</p:attrName>
                                        </p:attrNameLst>
                                      </p:cBhvr>
                                      <p:to>
                                        <p:strVal val="visible"/>
                                      </p:to>
                                    </p:set>
                                    <p:anim calcmode="lin" valueType="num">
                                      <p:cBhvr>
                                        <p:cTn id="43" dur="1000" fill="hold"/>
                                        <p:tgtEl>
                                          <p:spTgt spid="2070"/>
                                        </p:tgtEl>
                                        <p:attrNameLst>
                                          <p:attrName>ppt_w</p:attrName>
                                        </p:attrNameLst>
                                      </p:cBhvr>
                                      <p:tavLst>
                                        <p:tav tm="0">
                                          <p:val>
                                            <p:fltVal val="0"/>
                                          </p:val>
                                        </p:tav>
                                        <p:tav tm="100000">
                                          <p:val>
                                            <p:strVal val="#ppt_w"/>
                                          </p:val>
                                        </p:tav>
                                      </p:tavLst>
                                    </p:anim>
                                    <p:anim calcmode="lin" valueType="num">
                                      <p:cBhvr>
                                        <p:cTn id="44" dur="1000" fill="hold"/>
                                        <p:tgtEl>
                                          <p:spTgt spid="2070"/>
                                        </p:tgtEl>
                                        <p:attrNameLst>
                                          <p:attrName>ppt_h</p:attrName>
                                        </p:attrNameLst>
                                      </p:cBhvr>
                                      <p:tavLst>
                                        <p:tav tm="0">
                                          <p:val>
                                            <p:fltVal val="0"/>
                                          </p:val>
                                        </p:tav>
                                        <p:tav tm="100000">
                                          <p:val>
                                            <p:strVal val="#ppt_h"/>
                                          </p:val>
                                        </p:tav>
                                      </p:tavLst>
                                    </p:anim>
                                    <p:anim calcmode="lin" valueType="num">
                                      <p:cBhvr>
                                        <p:cTn id="45" dur="1000" fill="hold"/>
                                        <p:tgtEl>
                                          <p:spTgt spid="2070"/>
                                        </p:tgtEl>
                                        <p:attrNameLst>
                                          <p:attrName>ppt_x</p:attrName>
                                        </p:attrNameLst>
                                      </p:cBhvr>
                                      <p:tavLst>
                                        <p:tav tm="0">
                                          <p:val>
                                            <p:fltVal val="0.5"/>
                                          </p:val>
                                        </p:tav>
                                        <p:tav tm="100000">
                                          <p:val>
                                            <p:strVal val="#ppt_x"/>
                                          </p:val>
                                        </p:tav>
                                      </p:tavLst>
                                    </p:anim>
                                    <p:anim calcmode="lin" valueType="num">
                                      <p:cBhvr>
                                        <p:cTn id="46" dur="1000" fill="hold"/>
                                        <p:tgtEl>
                                          <p:spTgt spid="2070"/>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2071"/>
                                        </p:tgtEl>
                                        <p:attrNameLst>
                                          <p:attrName>style.visibility</p:attrName>
                                        </p:attrNameLst>
                                      </p:cBhvr>
                                      <p:to>
                                        <p:strVal val="visible"/>
                                      </p:to>
                                    </p:set>
                                    <p:anim calcmode="lin" valueType="num">
                                      <p:cBhvr>
                                        <p:cTn id="49" dur="1000" fill="hold"/>
                                        <p:tgtEl>
                                          <p:spTgt spid="2071"/>
                                        </p:tgtEl>
                                        <p:attrNameLst>
                                          <p:attrName>ppt_w</p:attrName>
                                        </p:attrNameLst>
                                      </p:cBhvr>
                                      <p:tavLst>
                                        <p:tav tm="0">
                                          <p:val>
                                            <p:fltVal val="0"/>
                                          </p:val>
                                        </p:tav>
                                        <p:tav tm="100000">
                                          <p:val>
                                            <p:strVal val="#ppt_w"/>
                                          </p:val>
                                        </p:tav>
                                      </p:tavLst>
                                    </p:anim>
                                    <p:anim calcmode="lin" valueType="num">
                                      <p:cBhvr>
                                        <p:cTn id="50" dur="1000" fill="hold"/>
                                        <p:tgtEl>
                                          <p:spTgt spid="2071"/>
                                        </p:tgtEl>
                                        <p:attrNameLst>
                                          <p:attrName>ppt_h</p:attrName>
                                        </p:attrNameLst>
                                      </p:cBhvr>
                                      <p:tavLst>
                                        <p:tav tm="0">
                                          <p:val>
                                            <p:fltVal val="0"/>
                                          </p:val>
                                        </p:tav>
                                        <p:tav tm="100000">
                                          <p:val>
                                            <p:strVal val="#ppt_h"/>
                                          </p:val>
                                        </p:tav>
                                      </p:tavLst>
                                    </p:anim>
                                    <p:anim calcmode="lin" valueType="num">
                                      <p:cBhvr>
                                        <p:cTn id="51" dur="1000" fill="hold"/>
                                        <p:tgtEl>
                                          <p:spTgt spid="2071"/>
                                        </p:tgtEl>
                                        <p:attrNameLst>
                                          <p:attrName>ppt_x</p:attrName>
                                        </p:attrNameLst>
                                      </p:cBhvr>
                                      <p:tavLst>
                                        <p:tav tm="0">
                                          <p:val>
                                            <p:fltVal val="0.5"/>
                                          </p:val>
                                        </p:tav>
                                        <p:tav tm="100000">
                                          <p:val>
                                            <p:strVal val="#ppt_x"/>
                                          </p:val>
                                        </p:tav>
                                      </p:tavLst>
                                    </p:anim>
                                    <p:anim calcmode="lin" valueType="num">
                                      <p:cBhvr>
                                        <p:cTn id="52" dur="1000" fill="hold"/>
                                        <p:tgtEl>
                                          <p:spTgt spid="2071"/>
                                        </p:tgtEl>
                                        <p:attrNameLst>
                                          <p:attrName>ppt_y</p:attrName>
                                        </p:attrNameLst>
                                      </p:cBhvr>
                                      <p:tavLst>
                                        <p:tav tm="0">
                                          <p:val>
                                            <p:fltVal val="0.5"/>
                                          </p:val>
                                        </p:tav>
                                        <p:tav tm="100000">
                                          <p:val>
                                            <p:strVal val="#ppt_y"/>
                                          </p:val>
                                        </p:tav>
                                      </p:tavLst>
                                    </p:anim>
                                  </p:childTnLst>
                                </p:cTn>
                              </p:par>
                              <p:par>
                                <p:cTn id="53" presetID="51" presetClass="entr" presetSubtype="0" fill="hold" grpId="0" nodeType="withEffect">
                                  <p:stCondLst>
                                    <p:cond delay="0"/>
                                  </p:stCondLst>
                                  <p:childTnLst>
                                    <p:set>
                                      <p:cBhvr>
                                        <p:cTn id="54" dur="1" fill="hold">
                                          <p:stCondLst>
                                            <p:cond delay="0"/>
                                          </p:stCondLst>
                                        </p:cTn>
                                        <p:tgtEl>
                                          <p:spTgt spid="2072"/>
                                        </p:tgtEl>
                                        <p:attrNameLst>
                                          <p:attrName>style.visibility</p:attrName>
                                        </p:attrNameLst>
                                      </p:cBhvr>
                                      <p:to>
                                        <p:strVal val="visible"/>
                                      </p:to>
                                    </p:set>
                                    <p:animEffect transition="in" filter="fade">
                                      <p:cBhvr>
                                        <p:cTn id="55" dur="770" decel="100000"/>
                                        <p:tgtEl>
                                          <p:spTgt spid="2072"/>
                                        </p:tgtEl>
                                      </p:cBhvr>
                                    </p:animEffect>
                                    <p:animScale>
                                      <p:cBhvr>
                                        <p:cTn id="56" dur="770" decel="100000"/>
                                        <p:tgtEl>
                                          <p:spTgt spid="2072"/>
                                        </p:tgtEl>
                                      </p:cBhvr>
                                      <p:from x="10000" y="10000"/>
                                      <p:to x="200000" y="450000"/>
                                    </p:animScale>
                                    <p:animScale>
                                      <p:cBhvr>
                                        <p:cTn id="57" dur="1230" accel="100000" fill="hold">
                                          <p:stCondLst>
                                            <p:cond delay="770"/>
                                          </p:stCondLst>
                                        </p:cTn>
                                        <p:tgtEl>
                                          <p:spTgt spid="2072"/>
                                        </p:tgtEl>
                                      </p:cBhvr>
                                      <p:from x="200000" y="450000"/>
                                      <p:to x="100000" y="100000"/>
                                    </p:animScale>
                                    <p:set>
                                      <p:cBhvr>
                                        <p:cTn id="58" dur="770" fill="hold"/>
                                        <p:tgtEl>
                                          <p:spTgt spid="2072"/>
                                        </p:tgtEl>
                                        <p:attrNameLst>
                                          <p:attrName>ppt_x</p:attrName>
                                        </p:attrNameLst>
                                      </p:cBhvr>
                                      <p:to>
                                        <p:strVal val="(0.5)"/>
                                      </p:to>
                                    </p:set>
                                    <p:anim from="(0.5)" to="(#ppt_x)" calcmode="lin" valueType="num">
                                      <p:cBhvr>
                                        <p:cTn id="59" dur="1230" accel="100000" fill="hold">
                                          <p:stCondLst>
                                            <p:cond delay="770"/>
                                          </p:stCondLst>
                                        </p:cTn>
                                        <p:tgtEl>
                                          <p:spTgt spid="2072"/>
                                        </p:tgtEl>
                                        <p:attrNameLst>
                                          <p:attrName>ppt_x</p:attrName>
                                        </p:attrNameLst>
                                      </p:cBhvr>
                                    </p:anim>
                                    <p:set>
                                      <p:cBhvr>
                                        <p:cTn id="60" dur="770" fill="hold"/>
                                        <p:tgtEl>
                                          <p:spTgt spid="2072"/>
                                        </p:tgtEl>
                                        <p:attrNameLst>
                                          <p:attrName>ppt_y</p:attrName>
                                        </p:attrNameLst>
                                      </p:cBhvr>
                                      <p:to>
                                        <p:strVal val="(#ppt_y+0.4)"/>
                                      </p:to>
                                    </p:set>
                                    <p:anim from="(#ppt_y+0.4)" to="(#ppt_y)" calcmode="lin" valueType="num">
                                      <p:cBhvr>
                                        <p:cTn id="61" dur="1230" accel="100000" fill="hold">
                                          <p:stCondLst>
                                            <p:cond delay="770"/>
                                          </p:stCondLst>
                                        </p:cTn>
                                        <p:tgtEl>
                                          <p:spTgt spid="2072"/>
                                        </p:tgtEl>
                                        <p:attrNameLst>
                                          <p:attrName>ppt_y</p:attrName>
                                        </p:attrNameLst>
                                      </p:cBhvr>
                                    </p:anim>
                                  </p:childTnLst>
                                </p:cTn>
                              </p:par>
                              <p:par>
                                <p:cTn id="62" presetID="8" presetClass="emph" presetSubtype="0" repeatCount="indefinite" fill="hold" grpId="1" nodeType="withEffect">
                                  <p:stCondLst>
                                    <p:cond delay="0"/>
                                  </p:stCondLst>
                                  <p:childTnLst>
                                    <p:animRot by="21600000">
                                      <p:cBhvr>
                                        <p:cTn id="63" dur="2000" fill="hold"/>
                                        <p:tgtEl>
                                          <p:spTgt spid="2072"/>
                                        </p:tgtEl>
                                        <p:attrNameLst>
                                          <p:attrName>r</p:attrName>
                                        </p:attrNameLst>
                                      </p:cBhvr>
                                    </p:animRot>
                                  </p:childTnLst>
                                </p:cTn>
                              </p:par>
                              <p:par>
                                <p:cTn id="64" presetID="8" presetClass="emph" presetSubtype="0" fill="hold" grpId="2" nodeType="withEffect">
                                  <p:stCondLst>
                                    <p:cond delay="0"/>
                                  </p:stCondLst>
                                  <p:childTnLst>
                                    <p:animRot by="21600000">
                                      <p:cBhvr>
                                        <p:cTn id="65" dur="2000" fill="hold"/>
                                        <p:tgtEl>
                                          <p:spTgt spid="2072"/>
                                        </p:tgtEl>
                                        <p:attrNameLst>
                                          <p:attrName>r</p:attrName>
                                        </p:attrNameLst>
                                      </p:cBhvr>
                                    </p:animRot>
                                  </p:childTnLst>
                                </p:cTn>
                              </p:par>
                              <p:par>
                                <p:cTn id="66" presetID="51" presetClass="entr" presetSubtype="0" fill="hold" grpId="0" nodeType="withEffect">
                                  <p:stCondLst>
                                    <p:cond delay="0"/>
                                  </p:stCondLst>
                                  <p:childTnLst>
                                    <p:set>
                                      <p:cBhvr>
                                        <p:cTn id="67" dur="1" fill="hold">
                                          <p:stCondLst>
                                            <p:cond delay="0"/>
                                          </p:stCondLst>
                                        </p:cTn>
                                        <p:tgtEl>
                                          <p:spTgt spid="2073"/>
                                        </p:tgtEl>
                                        <p:attrNameLst>
                                          <p:attrName>style.visibility</p:attrName>
                                        </p:attrNameLst>
                                      </p:cBhvr>
                                      <p:to>
                                        <p:strVal val="visible"/>
                                      </p:to>
                                    </p:set>
                                    <p:animEffect transition="in" filter="fade">
                                      <p:cBhvr>
                                        <p:cTn id="68" dur="770" decel="100000"/>
                                        <p:tgtEl>
                                          <p:spTgt spid="2073"/>
                                        </p:tgtEl>
                                      </p:cBhvr>
                                    </p:animEffect>
                                    <p:animScale>
                                      <p:cBhvr>
                                        <p:cTn id="69" dur="770" decel="100000"/>
                                        <p:tgtEl>
                                          <p:spTgt spid="2073"/>
                                        </p:tgtEl>
                                      </p:cBhvr>
                                      <p:from x="10000" y="10000"/>
                                      <p:to x="200000" y="450000"/>
                                    </p:animScale>
                                    <p:animScale>
                                      <p:cBhvr>
                                        <p:cTn id="70" dur="1230" accel="100000" fill="hold">
                                          <p:stCondLst>
                                            <p:cond delay="770"/>
                                          </p:stCondLst>
                                        </p:cTn>
                                        <p:tgtEl>
                                          <p:spTgt spid="2073"/>
                                        </p:tgtEl>
                                      </p:cBhvr>
                                      <p:from x="200000" y="450000"/>
                                      <p:to x="100000" y="100000"/>
                                    </p:animScale>
                                    <p:set>
                                      <p:cBhvr>
                                        <p:cTn id="71" dur="770" fill="hold"/>
                                        <p:tgtEl>
                                          <p:spTgt spid="2073"/>
                                        </p:tgtEl>
                                        <p:attrNameLst>
                                          <p:attrName>ppt_x</p:attrName>
                                        </p:attrNameLst>
                                      </p:cBhvr>
                                      <p:to>
                                        <p:strVal val="(0.5)"/>
                                      </p:to>
                                    </p:set>
                                    <p:anim from="(0.5)" to="(#ppt_x)" calcmode="lin" valueType="num">
                                      <p:cBhvr>
                                        <p:cTn id="72" dur="1230" accel="100000" fill="hold">
                                          <p:stCondLst>
                                            <p:cond delay="770"/>
                                          </p:stCondLst>
                                        </p:cTn>
                                        <p:tgtEl>
                                          <p:spTgt spid="2073"/>
                                        </p:tgtEl>
                                        <p:attrNameLst>
                                          <p:attrName>ppt_x</p:attrName>
                                        </p:attrNameLst>
                                      </p:cBhvr>
                                    </p:anim>
                                    <p:set>
                                      <p:cBhvr>
                                        <p:cTn id="73" dur="770" fill="hold"/>
                                        <p:tgtEl>
                                          <p:spTgt spid="2073"/>
                                        </p:tgtEl>
                                        <p:attrNameLst>
                                          <p:attrName>ppt_y</p:attrName>
                                        </p:attrNameLst>
                                      </p:cBhvr>
                                      <p:to>
                                        <p:strVal val="(#ppt_y+0.4)"/>
                                      </p:to>
                                    </p:set>
                                    <p:anim from="(#ppt_y+0.4)" to="(#ppt_y)" calcmode="lin" valueType="num">
                                      <p:cBhvr>
                                        <p:cTn id="74" dur="1230" accel="100000" fill="hold">
                                          <p:stCondLst>
                                            <p:cond delay="770"/>
                                          </p:stCondLst>
                                        </p:cTn>
                                        <p:tgtEl>
                                          <p:spTgt spid="2073"/>
                                        </p:tgtEl>
                                        <p:attrNameLst>
                                          <p:attrName>ppt_y</p:attrName>
                                        </p:attrNameLst>
                                      </p:cBhvr>
                                    </p:anim>
                                  </p:childTnLst>
                                </p:cTn>
                              </p:par>
                              <p:par>
                                <p:cTn id="75" presetID="8" presetClass="emph" presetSubtype="0" repeatCount="indefinite" fill="hold" grpId="1" nodeType="withEffect">
                                  <p:stCondLst>
                                    <p:cond delay="0"/>
                                  </p:stCondLst>
                                  <p:childTnLst>
                                    <p:animRot by="21600000">
                                      <p:cBhvr>
                                        <p:cTn id="76" dur="2000" fill="hold"/>
                                        <p:tgtEl>
                                          <p:spTgt spid="2073"/>
                                        </p:tgtEl>
                                        <p:attrNameLst>
                                          <p:attrName>r</p:attrName>
                                        </p:attrNameLst>
                                      </p:cBhvr>
                                    </p:animRot>
                                  </p:childTnLst>
                                </p:cTn>
                              </p:par>
                              <p:par>
                                <p:cTn id="77" presetID="8" presetClass="emph" presetSubtype="0" fill="hold" grpId="2" nodeType="withEffect">
                                  <p:stCondLst>
                                    <p:cond delay="0"/>
                                  </p:stCondLst>
                                  <p:childTnLst>
                                    <p:animRot by="21600000">
                                      <p:cBhvr>
                                        <p:cTn id="78" dur="2000" fill="hold"/>
                                        <p:tgtEl>
                                          <p:spTgt spid="20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animBg="1"/>
      <p:bldP spid="2072" grpId="1" animBg="1"/>
      <p:bldP spid="2072" grpId="2" animBg="1"/>
      <p:bldP spid="2073" grpId="0" animBg="1"/>
      <p:bldP spid="2073" grpId="1" animBg="1"/>
      <p:bldP spid="2073"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63538" y="1371600"/>
            <a:ext cx="4699001" cy="5643563"/>
          </a:xfrm>
          <a:prstGeom prst="rect">
            <a:avLst/>
          </a:prstGeom>
          <a:noFill/>
          <a:ln w="9525">
            <a:noFill/>
            <a:miter lim="800000"/>
            <a:headEnd/>
            <a:tailEnd/>
          </a:ln>
        </p:spPr>
      </p:pic>
      <p:pic>
        <p:nvPicPr>
          <p:cNvPr id="34819" name="Picture 14"/>
          <p:cNvPicPr>
            <a:picLocks noChangeAspect="1"/>
          </p:cNvPicPr>
          <p:nvPr/>
        </p:nvPicPr>
        <p:blipFill>
          <a:blip r:embed="rId4"/>
          <a:srcRect l="55112" t="29266" b="19905"/>
          <a:stretch>
            <a:fillRect/>
          </a:stretch>
        </p:blipFill>
        <p:spPr bwMode="auto">
          <a:xfrm>
            <a:off x="6532563" y="3070225"/>
            <a:ext cx="1517650" cy="1816100"/>
          </a:xfrm>
          <a:prstGeom prst="rect">
            <a:avLst/>
          </a:prstGeom>
          <a:noFill/>
          <a:ln w="9525">
            <a:noFill/>
            <a:miter lim="800000"/>
            <a:headEnd/>
            <a:tailEnd/>
          </a:ln>
        </p:spPr>
      </p:pic>
      <p:sp>
        <p:nvSpPr>
          <p:cNvPr id="16" name="Cloud Callout 15"/>
          <p:cNvSpPr/>
          <p:nvPr/>
        </p:nvSpPr>
        <p:spPr>
          <a:xfrm>
            <a:off x="4519613" y="228600"/>
            <a:ext cx="6072187"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Xin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Mai.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trứng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gà</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nhé</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bằng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cách</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đúng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mỗi</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trứng</a:t>
            </a:r>
            <a:r>
              <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hlinkClick r:id="rId5" action="ppaction://hlinksldjump"/>
          </p:cNvPr>
          <p:cNvPicPr>
            <a:picLocks noChangeAspect="1"/>
          </p:cNvPicPr>
          <p:nvPr/>
        </p:nvPicPr>
        <p:blipFill>
          <a:blip r:embed="rId6"/>
          <a:srcRect l="19534" r="24454" b="16667"/>
          <a:stretch>
            <a:fillRect/>
          </a:stretch>
        </p:blipFill>
        <p:spPr bwMode="auto">
          <a:xfrm>
            <a:off x="7162800" y="5715000"/>
            <a:ext cx="442913" cy="568325"/>
          </a:xfrm>
          <a:prstGeom prst="rect">
            <a:avLst/>
          </a:prstGeom>
          <a:noFill/>
          <a:ln w="9525">
            <a:noFill/>
            <a:miter lim="800000"/>
            <a:headEnd/>
            <a:tailEnd/>
          </a:ln>
        </p:spPr>
      </p:pic>
      <p:pic>
        <p:nvPicPr>
          <p:cNvPr id="6" name="Picture 5">
            <a:hlinkClick r:id="rId7" action="ppaction://hlinksldjump"/>
          </p:cNvPr>
          <p:cNvPicPr>
            <a:picLocks noChangeAspect="1"/>
          </p:cNvPicPr>
          <p:nvPr/>
        </p:nvPicPr>
        <p:blipFill>
          <a:blip r:embed="rId8"/>
          <a:srcRect l="19534" r="24454" b="16667"/>
          <a:stretch>
            <a:fillRect/>
          </a:stretch>
        </p:blipFill>
        <p:spPr bwMode="auto">
          <a:xfrm>
            <a:off x="8310563" y="5832475"/>
            <a:ext cx="463550" cy="596900"/>
          </a:xfrm>
          <a:prstGeom prst="rect">
            <a:avLst/>
          </a:prstGeom>
          <a:noFill/>
          <a:ln w="9525">
            <a:noFill/>
            <a:miter lim="800000"/>
            <a:headEnd/>
            <a:tailEnd/>
          </a:ln>
        </p:spPr>
      </p:pic>
      <p:pic>
        <p:nvPicPr>
          <p:cNvPr id="7" name="Picture 6">
            <a:hlinkClick r:id="rId9" action="ppaction://hlinksldjump"/>
          </p:cNvPr>
          <p:cNvPicPr>
            <a:picLocks noChangeAspect="1"/>
          </p:cNvPicPr>
          <p:nvPr/>
        </p:nvPicPr>
        <p:blipFill>
          <a:blip r:embed="rId10"/>
          <a:srcRect l="19534" r="24454" b="16667"/>
          <a:stretch>
            <a:fillRect/>
          </a:stretch>
        </p:blipFill>
        <p:spPr bwMode="auto">
          <a:xfrm>
            <a:off x="9866313" y="6130925"/>
            <a:ext cx="358775" cy="463550"/>
          </a:xfrm>
          <a:prstGeom prst="rect">
            <a:avLst/>
          </a:prstGeom>
          <a:noFill/>
          <a:ln w="9525">
            <a:noFill/>
            <a:miter lim="800000"/>
            <a:headEnd/>
            <a:tailEnd/>
          </a:ln>
        </p:spPr>
      </p:pic>
      <p:pic>
        <p:nvPicPr>
          <p:cNvPr id="8" name="Picture 7">
            <a:hlinkClick r:id="rId11" action="ppaction://hlinksldjump"/>
          </p:cNvPr>
          <p:cNvPicPr>
            <a:picLocks noChangeAspect="1"/>
          </p:cNvPicPr>
          <p:nvPr/>
        </p:nvPicPr>
        <p:blipFill>
          <a:blip r:embed="rId12"/>
          <a:srcRect l="19534" r="24454" b="16667"/>
          <a:stretch>
            <a:fillRect/>
          </a:stretch>
        </p:blipFill>
        <p:spPr bwMode="auto">
          <a:xfrm>
            <a:off x="9144000" y="4552950"/>
            <a:ext cx="381000" cy="490538"/>
          </a:xfrm>
          <a:prstGeom prst="rect">
            <a:avLst/>
          </a:prstGeom>
          <a:noFill/>
          <a:ln w="9525">
            <a:noFill/>
            <a:miter lim="800000"/>
            <a:headEnd/>
            <a:tailEnd/>
          </a:ln>
        </p:spPr>
      </p:pic>
      <p:pic>
        <p:nvPicPr>
          <p:cNvPr id="9" name="Picture 8">
            <a:hlinkClick r:id="rId13" action="ppaction://hlinksldjump"/>
          </p:cNvPr>
          <p:cNvPicPr>
            <a:picLocks noChangeAspect="1"/>
          </p:cNvPicPr>
          <p:nvPr/>
        </p:nvPicPr>
        <p:blipFill>
          <a:blip r:embed="rId14"/>
          <a:srcRect l="19534" r="24454" b="16667"/>
          <a:stretch>
            <a:fillRect/>
          </a:stretch>
        </p:blipFill>
        <p:spPr bwMode="auto">
          <a:xfrm>
            <a:off x="7735888" y="4832350"/>
            <a:ext cx="417512" cy="538163"/>
          </a:xfrm>
          <a:prstGeom prst="rect">
            <a:avLst/>
          </a:prstGeom>
          <a:noFill/>
          <a:ln w="9525">
            <a:noFill/>
            <a:miter lim="800000"/>
            <a:headEnd/>
            <a:tailEnd/>
          </a:ln>
        </p:spPr>
      </p:pic>
      <p:pic>
        <p:nvPicPr>
          <p:cNvPr id="19" name="Picture 18">
            <a:hlinkClick r:id="rId15" action="ppaction://hlinksldjump"/>
          </p:cNvPr>
          <p:cNvPicPr>
            <a:picLocks noChangeAspect="1"/>
          </p:cNvPicPr>
          <p:nvPr/>
        </p:nvPicPr>
        <p:blipFill>
          <a:blip r:embed="rId14"/>
          <a:srcRect l="19534" r="24454" b="16667"/>
          <a:stretch>
            <a:fillRect/>
          </a:stretch>
        </p:blipFill>
        <p:spPr bwMode="auto">
          <a:xfrm>
            <a:off x="6094413" y="5862638"/>
            <a:ext cx="415925" cy="538162"/>
          </a:xfrm>
          <a:prstGeom prst="rect">
            <a:avLst/>
          </a:prstGeom>
          <a:noFill/>
          <a:ln w="9525">
            <a:noFill/>
            <a:miter lim="800000"/>
            <a:headEnd/>
            <a:tailEnd/>
          </a:ln>
        </p:spPr>
      </p:pic>
      <p:pic>
        <p:nvPicPr>
          <p:cNvPr id="34827" name="Picture 16"/>
          <p:cNvPicPr>
            <a:picLocks noChangeAspect="1"/>
          </p:cNvPicPr>
          <p:nvPr/>
        </p:nvPicPr>
        <p:blipFill>
          <a:blip r:embed="rId16"/>
          <a:srcRect/>
          <a:stretch>
            <a:fillRect/>
          </a:stretch>
        </p:blipFill>
        <p:spPr bwMode="auto">
          <a:xfrm>
            <a:off x="4741863" y="2657475"/>
            <a:ext cx="973137" cy="771525"/>
          </a:xfrm>
          <a:prstGeom prst="rect">
            <a:avLst/>
          </a:prstGeom>
          <a:noFill/>
          <a:ln w="9525">
            <a:noFill/>
            <a:miter lim="800000"/>
            <a:headEnd/>
            <a:tailEnd/>
          </a:ln>
        </p:spPr>
      </p:pic>
      <p:pic>
        <p:nvPicPr>
          <p:cNvPr id="34828" name="Picture 11"/>
          <p:cNvPicPr>
            <a:picLocks noChangeAspect="1"/>
          </p:cNvPicPr>
          <p:nvPr/>
        </p:nvPicPr>
        <p:blipFill>
          <a:blip r:embed="rId17"/>
          <a:srcRect/>
          <a:stretch>
            <a:fillRect/>
          </a:stretch>
        </p:blipFill>
        <p:spPr bwMode="auto">
          <a:xfrm>
            <a:off x="10591800" y="-7620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29" dur="2000" fill="hold"/>
                                        <p:tgtEl>
                                          <p:spTgt spid="19"/>
                                        </p:tgtEl>
                                        <p:attrNameLst>
                                          <p:attrName>ppt_x</p:attrName>
                                          <p:attrName>ppt_y</p:attrName>
                                        </p:attrNameLst>
                                      </p:cBhvr>
                                      <p:rCtr x="-16068" y="-24653"/>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6381 -0.03681 C 0.06433 -0.04028 0.06472 -0.04375 0.06537 -0.04699 C 0.06628 -0.05116 0.06849 -0.05903 0.06849 -0.0588 C 0.06954 -0.07199 0.0711 -0.08287 0.07305 -0.09537 C 0.07253 -0.11551 0.07279 -0.13588 0.07149 -0.15602 C 0.07123 -0.15903 0.06915 -0.16135 0.06849 -0.16412 C 0.06277 -0.18727 0.05847 -0.21019 0.05183 -0.23287 C 0.05131 -0.23681 0.05131 -0.24098 0.05027 -0.24491 C 0.04974 -0.24723 0.04779 -0.24861 0.04714 -0.25093 C 0.04571 -0.25579 0.04649 -0.2625 0.04415 -0.26713 C 0.03842 -0.27917 0.02618 -0.29121 0.01849 -0.30139 C 0.01446 -0.30672 0.0086 -0.32385 0.00638 -0.32963 C 0.00248 -0.33982 -0.00703 -0.34908 -0.01342 -0.35602 C -0.0207 -0.36366 -0.03085 -0.36736 -0.0392 -0.37223 C -0.05169 -0.37963 -0.06472 -0.38681 -0.07695 -0.39445 C -0.08932 -0.40185 -0.10118 -0.41111 -0.11342 -0.41852 C -0.12839 -0.42755 -0.14454 -0.42986 -0.16029 -0.43473 C -0.17019 -0.43773 -0.1793 -0.4426 -0.1892 -0.44491 C -0.21576 -0.45857 -0.2461 -0.46273 -0.27409 -0.46922 C -0.29857 -0.475 -0.32227 -0.48658 -0.34675 -0.49144 C -0.35795 -0.49352 -0.36902 -0.49375 -0.38008 -0.49537 C -0.43295 -0.49352 -0.47566 -0.5007 -0.52253 -0.47917 C -0.53295 -0.46621 -0.54675 -0.45926 -0.55743 -0.44699 C -0.56849 -0.43403 -0.58034 -0.41922 -0.59362 -0.41065 C -0.59701 -0.39746 -0.59258 -0.41135 -0.59974 -0.39838 C -0.60118 -0.39584 -0.6017 -0.39283 -0.60287 -0.39028 C -0.6043 -0.3875 -0.60586 -0.38496 -0.60743 -0.38218 C -0.61185 -0.36459 -0.61693 -0.34769 -0.62097 -0.32963 C -0.62279 -0.32107 -0.62331 -0.3132 -0.62696 -0.30556 C -0.62748 -0.30139 -0.62787 -0.29746 -0.62852 -0.29329 C -0.62943 -0.28797 -0.63152 -0.27732 -0.63152 -0.27709 C -0.63204 -0.26065 -0.63191 -0.24375 -0.63308 -0.22662 C -0.63347 -0.22246 -0.6362 -0.21459 -0.6362 -0.21435 C -0.63568 -0.19375 -0.63555 -0.17269 -0.63464 -0.15185 C -0.63373 -0.13148 -0.62253 -0.11389 -0.62253 -0.09329 " pathEditMode="relative" rAng="0" ptsTypes="AAAAAAAAAAAAAAAAAAAAAAAAAAAAAAAAAAA">
                                      <p:cBhvr>
                                        <p:cTn id="34" dur="2000" fill="hold"/>
                                        <p:tgtEl>
                                          <p:spTgt spid="8"/>
                                        </p:tgtEl>
                                        <p:attrNameLst>
                                          <p:attrName>ppt_x</p:attrName>
                                          <p:attrName>ppt_y</p:attrName>
                                        </p:attrNameLst>
                                      </p:cBhvr>
                                      <p:rCtr x="-34544" y="-22940"/>
                                    </p:animMotion>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9"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3737 -0.02431 C 0.04011 -0.08634 0.04558 -0.17106 0.01459 -0.22639 C 0.01224 -0.23611 0.00821 -0.24606 0.00404 -0.25463 C 0.00248 -0.2625 0.0013 -0.26806 -0.00208 -0.27477 C -0.00442 -0.29398 -0.01054 -0.30741 -0.01875 -0.32338 C -0.02083 -0.32731 -0.02148 -0.3331 -0.02474 -0.33542 C -0.03346 -0.34144 -0.0414 -0.35116 -0.04909 -0.35972 C -0.05586 -0.36736 -0.06172 -0.37593 -0.07031 -0.37986 C -0.08086 -0.39491 -0.06224 -0.36944 -0.07929 -0.38796 C -0.08073 -0.38958 -0.08099 -0.39236 -0.08242 -0.39398 C -0.08776 -0.40023 -0.09505 -0.40694 -0.10208 -0.41019 C -0.10859 -0.41898 -0.11614 -0.42199 -0.12474 -0.42431 C -0.1319 -0.42917 -0.13867 -0.4287 -0.14596 -0.43241 C -0.15364 -0.43634 -0.16054 -0.43819 -0.16888 -0.44051 C -0.29661 -0.43912 -0.32005 -0.45648 -0.40807 -0.42037 C -0.41263 -0.4162 -0.41732 -0.41597 -0.42187 -0.41227 C -0.42552 -0.40926 -0.43242 -0.40208 -0.43242 -0.40185 C -0.4362 -0.39167 -0.44075 -0.38356 -0.44909 -0.37986 C -0.45182 -0.36898 -0.44896 -0.37755 -0.45651 -0.36574 C -0.4625 -0.35648 -0.46679 -0.34421 -0.47031 -0.33333 C -0.47187 -0.3287 -0.47317 -0.32384 -0.47474 -0.31921 C -0.47669 -0.31389 -0.48086 -0.30324 -0.48086 -0.30301 C -0.48281 -0.28866 -0.4862 -0.27477 -0.48984 -0.26065 C -0.49088 -0.25671 -0.49192 -0.25255 -0.49297 -0.24861 C -0.49349 -0.24653 -0.49453 -0.24259 -0.49453 -0.24236 C -0.4914 -0.23079 -0.49609 -0.21759 -0.49909 -0.20625 C -0.50104 -0.19907 -0.50117 -0.19514 -0.50521 -0.19005 C -0.50833 -0.17639 -0.50429 -0.1919 -0.50963 -0.17778 C -0.51224 -0.17083 -0.5138 -0.16088 -0.51575 -0.1537 C -0.51745 -0.14722 -0.52031 -0.14444 -0.52031 -0.1375 " pathEditMode="relative" rAng="0" ptsTypes="AAAAAAAAAAAAAAAAAAAAAAAAAAAAAA">
                                      <p:cBhvr>
                                        <p:cTn id="44" dur="2000" fill="hold"/>
                                        <p:tgtEl>
                                          <p:spTgt spid="9"/>
                                        </p:tgtEl>
                                        <p:attrNameLst>
                                          <p:attrName>ppt_x</p:attrName>
                                          <p:attrName>ppt_y</p:attrName>
                                        </p:attrNameLst>
                                      </p:cBhvr>
                                      <p:rCtr x="-27786" y="-20972"/>
                                    </p:animMotion>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00521 -0.06065 C -0.00364 -0.07917 0.00065 -0.09537 0.00534 -0.11319 C 0.01367 -0.1794 0.03125 -0.26157 0.00221 -0.31736 C -0.00091 -0.33079 -0.0069 -0.34028 -0.01289 -0.35162 C -0.01393 -0.35347 -0.01471 -0.35555 -0.01575 -0.35764 C -0.0168 -0.35972 -0.01888 -0.36366 -0.01888 -0.36342 C -0.0207 -0.37106 -0.02292 -0.37199 -0.02643 -0.37801 C -0.03216 -0.38773 -0.03646 -0.39792 -0.04167 -0.4081 C -0.04427 -0.41944 -0.05156 -0.42569 -0.05833 -0.43241 C -0.06628 -0.44861 -0.05508 -0.4287 -0.06732 -0.44051 C -0.0819 -0.45463 -0.06367 -0.44491 -0.07656 -0.45069 C -0.08607 -0.46042 -0.09622 -0.46782 -0.1069 -0.47477 C -0.11042 -0.48009 -0.11393 -0.48264 -0.11914 -0.48495 C -0.12708 -0.49583 -0.14687 -0.50417 -0.15833 -0.50717 C -0.16849 -0.51273 -0.17812 -0.51342 -0.18854 -0.51736 C -0.20664 -0.52407 -0.22435 -0.53217 -0.24323 -0.53542 C -0.25273 -0.54074 -0.26146 -0.54352 -0.27187 -0.5456 C -0.30221 -0.56134 -0.33437 -0.55046 -0.36732 -0.54954 C -0.37617 -0.54491 -0.38372 -0.53958 -0.3931 -0.5375 C -0.40312 -0.53102 -0.41133 -0.52014 -0.42187 -0.51528 C -0.42904 -0.50648 -0.4431 -0.49282 -0.45221 -0.48912 C -0.45729 -0.48217 -0.46185 -0.47592 -0.46888 -0.47292 C -0.4832 -0.45972 -0.4832 -0.44884 -0.49167 -0.43241 C -0.49544 -0.41597 -0.4901 -0.43565 -0.49622 -0.42245 C -0.50143 -0.41134 -0.4931 -0.42014 -0.50221 -0.41227 C -0.50612 -0.40463 -0.50768 -0.3956 -0.51133 -0.38796 C -0.51289 -0.38472 -0.51562 -0.38287 -0.51732 -0.37986 C -0.52656 -0.36319 -0.53659 -0.34282 -0.54167 -0.32338 C -0.54219 -0.31667 -0.5431 -0.30324 -0.5431 -0.30301 L -0.54167 -0.31736 " pathEditMode="relative" rAng="0" ptsTypes="AAAAAAAAAAAAAAAAAAAAAAAAAAAAAA">
                                      <p:cBhvr>
                                        <p:cTn id="49" dur="2000" fill="hold"/>
                                        <p:tgtEl>
                                          <p:spTgt spid="6"/>
                                        </p:tgtEl>
                                        <p:attrNameLst>
                                          <p:attrName>ppt_x</p:attrName>
                                          <p:attrName>ppt_y</p:attrName>
                                        </p:attrNameLst>
                                      </p:cBhvr>
                                      <p:rCtr x="-25729" y="-24676"/>
                                    </p:animMotion>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54"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463" y="-14288"/>
            <a:ext cx="12209463" cy="20716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endParaRPr lang="en-US"/>
          </a:p>
        </p:txBody>
      </p:sp>
      <p:sp>
        <p:nvSpPr>
          <p:cNvPr id="5" name="Flowchart: Document 17"/>
          <p:cNvSpPr/>
          <p:nvPr/>
        </p:nvSpPr>
        <p:spPr>
          <a:xfrm>
            <a:off x="-42863" y="11113"/>
            <a:ext cx="12234863" cy="177641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endParaRPr lang="en-US"/>
          </a:p>
        </p:txBody>
      </p:sp>
      <p:grpSp>
        <p:nvGrpSpPr>
          <p:cNvPr id="35843" name="Group 5"/>
          <p:cNvGrpSpPr>
            <a:grpSpLocks/>
          </p:cNvGrpSpPr>
          <p:nvPr/>
        </p:nvGrpSpPr>
        <p:grpSpPr bwMode="auto">
          <a:xfrm>
            <a:off x="228600" y="0"/>
            <a:ext cx="1981200" cy="1828800"/>
            <a:chOff x="-2957976" y="-1125796"/>
            <a:chExt cx="2469633" cy="2296731"/>
          </a:xfrm>
        </p:grpSpPr>
        <p:sp>
          <p:nvSpPr>
            <p:cNvPr id="7" name="Oval 6"/>
            <p:cNvSpPr>
              <a:spLocks noChangeArrowheads="1"/>
            </p:cNvSpPr>
            <p:nvPr/>
          </p:nvSpPr>
          <p:spPr bwMode="auto">
            <a:xfrm rot="9814622">
              <a:off x="-2957976" y="-1125796"/>
              <a:ext cx="2469633" cy="2296731"/>
            </a:xfrm>
            <a:prstGeom prst="ellipse">
              <a:avLst/>
            </a:prstGeom>
            <a:solidFill>
              <a:srgbClr val="F5BEBD"/>
            </a:solidFill>
            <a:ln w="25400" algn="ctr">
              <a:noFill/>
              <a:round/>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8" name="Oval 7"/>
            <p:cNvSpPr/>
            <p:nvPr/>
          </p:nvSpPr>
          <p:spPr>
            <a:xfrm rot="968493">
              <a:off x="-2720511" y="-826742"/>
              <a:ext cx="2067922" cy="19298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rot="2150288">
              <a:off x="-2540433" y="-529682"/>
              <a:ext cx="1824521" cy="15849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9"/>
          <p:cNvSpPr txBox="1"/>
          <p:nvPr/>
        </p:nvSpPr>
        <p:spPr>
          <a:xfrm>
            <a:off x="685800" y="609600"/>
            <a:ext cx="1143000" cy="1189038"/>
          </a:xfrm>
          <a:prstGeom prst="rect">
            <a:avLst/>
          </a:prstGeom>
          <a:noFill/>
        </p:spPr>
        <p:txBody>
          <a:bodyPr lIns="91391" tIns="45696" rIns="91391" bIns="45696">
            <a:spAutoFit/>
          </a:bodyPr>
          <a:lstStyle/>
          <a:p>
            <a:pPr algn="ctr" fontAlgn="auto">
              <a:spcBef>
                <a:spcPts val="0"/>
              </a:spcBef>
              <a:spcAft>
                <a:spcPts val="0"/>
              </a:spcAft>
              <a:defRPr/>
            </a:pP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sp>
        <p:nvSpPr>
          <p:cNvPr id="11" name="TextBox 10"/>
          <p:cNvSpPr txBox="1"/>
          <p:nvPr/>
        </p:nvSpPr>
        <p:spPr>
          <a:xfrm>
            <a:off x="1913367" y="178616"/>
            <a:ext cx="9753600" cy="568909"/>
          </a:xfrm>
          <a:prstGeom prst="rect">
            <a:avLst/>
          </a:prstGeom>
          <a:noFill/>
        </p:spPr>
        <p:txBody>
          <a:bodyPr lIns="91391" tIns="45696" rIns="91391" bIns="45696">
            <a:spAutoFit/>
          </a:bodyPr>
          <a:lstStyle/>
          <a:p>
            <a:pPr algn="ctr" fontAlgn="auto">
              <a:spcBef>
                <a:spcPts val="0"/>
              </a:spcBef>
              <a:spcAft>
                <a:spcPts val="0"/>
              </a:spcAft>
              <a:defRPr/>
            </a:pP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35846" name="Group 11"/>
          <p:cNvGrpSpPr>
            <a:grpSpLocks/>
          </p:cNvGrpSpPr>
          <p:nvPr/>
        </p:nvGrpSpPr>
        <p:grpSpPr bwMode="auto">
          <a:xfrm>
            <a:off x="3200400" y="2971800"/>
            <a:ext cx="8458200" cy="1295400"/>
            <a:chOff x="9566064" y="964372"/>
            <a:chExt cx="5446164" cy="698253"/>
          </a:xfrm>
        </p:grpSpPr>
        <p:sp>
          <p:nvSpPr>
            <p:cNvPr id="13" name="Rectangle 10"/>
            <p:cNvSpPr/>
            <p:nvPr/>
          </p:nvSpPr>
          <p:spPr>
            <a:xfrm rot="416356">
              <a:off x="13067024" y="966939"/>
              <a:ext cx="1945204" cy="69568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sp>
          <p:nvSpPr>
            <p:cNvPr id="14" name="Rectangle 10"/>
            <p:cNvSpPr/>
            <p:nvPr/>
          </p:nvSpPr>
          <p:spPr>
            <a:xfrm>
              <a:off x="9566064" y="964372"/>
              <a:ext cx="5333724" cy="64691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sp>
          <p:nvSpPr>
            <p:cNvPr id="15" name="Rectangle 10"/>
            <p:cNvSpPr/>
            <p:nvPr/>
          </p:nvSpPr>
          <p:spPr>
            <a:xfrm>
              <a:off x="9623306" y="1023416"/>
              <a:ext cx="5050581" cy="54337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grpSp>
      <p:grpSp>
        <p:nvGrpSpPr>
          <p:cNvPr id="16" name="Group 15"/>
          <p:cNvGrpSpPr/>
          <p:nvPr/>
        </p:nvGrpSpPr>
        <p:grpSpPr>
          <a:xfrm>
            <a:off x="2156817" y="2822928"/>
            <a:ext cx="1378806" cy="1412343"/>
            <a:chOff x="1149549" y="1066515"/>
            <a:chExt cx="992332" cy="992332"/>
          </a:xfrm>
          <a:solidFill>
            <a:schemeClr val="accent6">
              <a:lumMod val="75000"/>
            </a:schemeClr>
          </a:solidFill>
        </p:grpSpPr>
        <p:sp>
          <p:nvSpPr>
            <p:cNvPr id="17" name="Oval 16"/>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9" name="TextBox 18"/>
          <p:cNvSpPr txBox="1"/>
          <p:nvPr/>
        </p:nvSpPr>
        <p:spPr>
          <a:xfrm>
            <a:off x="3475038" y="3081338"/>
            <a:ext cx="7192962" cy="914400"/>
          </a:xfrm>
          <a:prstGeom prst="rect">
            <a:avLst/>
          </a:prstGeom>
          <a:noFill/>
        </p:spPr>
        <p:txBody>
          <a:bodyPr lIns="91391" tIns="45696" rIns="91391" bIns="45696">
            <a:spAutoFit/>
          </a:bodyPr>
          <a:lstStyle/>
          <a:p>
            <a:pPr algn="ctr" fontAlgn="auto">
              <a:spcBef>
                <a:spcPts val="0"/>
              </a:spcBef>
              <a:spcAft>
                <a:spcPts val="0"/>
              </a:spcAft>
              <a:defRPr/>
            </a:pPr>
            <a:r>
              <a:rPr lang="en-US" sz="5400" b="1" dirty="0">
                <a:solidFill>
                  <a:schemeClr val="accent6">
                    <a:lumMod val="75000"/>
                  </a:schemeClr>
                </a:solidFill>
                <a:latin typeface="Arial-Rounded" pitchFamily="34" charset="0"/>
                <a:ea typeface="Arial-Rounded" pitchFamily="34" charset="0"/>
                <a:cs typeface="Arial-Rounded" pitchFamily="34" charset="0"/>
              </a:rPr>
              <a:t>TIA NẮNG ĐI ĐÂU</a:t>
            </a:r>
          </a:p>
        </p:txBody>
      </p:sp>
      <p:sp>
        <p:nvSpPr>
          <p:cNvPr id="35849" name="TextBox 19"/>
          <p:cNvSpPr txBox="1">
            <a:spLocks noChangeArrowheads="1"/>
          </p:cNvSpPr>
          <p:nvPr/>
        </p:nvSpPr>
        <p:spPr bwMode="auto">
          <a:xfrm>
            <a:off x="2347913" y="2933700"/>
            <a:ext cx="990600" cy="1311275"/>
          </a:xfrm>
          <a:prstGeom prst="rect">
            <a:avLst/>
          </a:prstGeom>
          <a:noFill/>
          <a:ln w="9525">
            <a:noFill/>
            <a:miter lim="800000"/>
            <a:headEnd/>
            <a:tailEnd/>
          </a:ln>
        </p:spPr>
        <p:txBody>
          <a:bodyPr lIns="91391" tIns="45696" rIns="91391" bIns="45696">
            <a:spAutoFit/>
          </a:bodyPr>
          <a:lstStyle/>
          <a:p>
            <a:pPr algn="ctr"/>
            <a:r>
              <a:rPr lang="en-US" sz="3200" b="1">
                <a:solidFill>
                  <a:schemeClr val="bg1"/>
                </a:solidFill>
                <a:latin typeface="Arial-Rounded"/>
                <a:ea typeface="Arial-Rounded"/>
                <a:cs typeface="Arial-Rounded"/>
              </a:rPr>
              <a:t>Bài</a:t>
            </a:r>
          </a:p>
          <a:p>
            <a:pPr algn="ctr"/>
            <a:r>
              <a:rPr lang="en-US" sz="4800" b="1">
                <a:solidFill>
                  <a:schemeClr val="bg1"/>
                </a:solidFill>
                <a:latin typeface="Arial Rounded MT Bold"/>
                <a:ea typeface="Arial-Rounded"/>
                <a:cs typeface="Times New Roman" pitchFamily="18" charset="0"/>
              </a:rPr>
              <a:t>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srcRect t="21635"/>
          <a:stretch>
            <a:fillRect/>
          </a:stretch>
        </p:blipFill>
        <p:spPr bwMode="auto">
          <a:xfrm>
            <a:off x="304800" y="152400"/>
            <a:ext cx="11582400" cy="640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37890" name="TextBox 4"/>
          <p:cNvSpPr txBox="1">
            <a:spLocks noChangeArrowheads="1"/>
          </p:cNvSpPr>
          <p:nvPr/>
        </p:nvSpPr>
        <p:spPr bwMode="auto">
          <a:xfrm>
            <a:off x="838200" y="0"/>
            <a:ext cx="1676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8" name="Rectangle 7"/>
          <p:cNvSpPr>
            <a:spLocks noChangeArrowheads="1"/>
          </p:cNvSpPr>
          <p:nvPr/>
        </p:nvSpPr>
        <p:spPr bwMode="auto">
          <a:xfrm>
            <a:off x="3467100" y="409575"/>
            <a:ext cx="4991100" cy="1677988"/>
          </a:xfrm>
          <a:prstGeom prst="rect">
            <a:avLst/>
          </a:prstGeom>
          <a:noFill/>
          <a:ln w="9525">
            <a:noFill/>
            <a:miter lim="800000"/>
            <a:headEnd/>
            <a:tailEnd/>
          </a:ln>
        </p:spPr>
        <p:txBody>
          <a:bodyPr>
            <a:spAutoFit/>
          </a:bodyPr>
          <a:lstStyle/>
          <a:p>
            <a:pPr algn="ctr"/>
            <a:r>
              <a:rPr lang="en-US" sz="3600" b="1">
                <a:latin typeface="Arial-Rounded"/>
                <a:ea typeface="Arial-Rounded"/>
                <a:cs typeface="Arial-Rounded"/>
              </a:rPr>
              <a:t>Tia nắng đi đâu</a:t>
            </a:r>
          </a:p>
          <a:p>
            <a:pPr algn="just"/>
            <a:r>
              <a:rPr lang="en-US" sz="36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a:spLocks noChangeArrowheads="1"/>
          </p:cNvSpPr>
          <p:nvPr/>
        </p:nvSpPr>
        <p:spPr bwMode="auto">
          <a:xfrm>
            <a:off x="1117600" y="1344613"/>
            <a:ext cx="4017963" cy="5392737"/>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10" name="Rectangle 9"/>
          <p:cNvSpPr/>
          <p:nvPr/>
        </p:nvSpPr>
        <p:spPr>
          <a:xfrm>
            <a:off x="6781800" y="1284288"/>
            <a:ext cx="4267200" cy="5392737"/>
          </a:xfrm>
          <a:prstGeom prst="rect">
            <a:avLst/>
          </a:prstGeom>
        </p:spPr>
        <p:txBody>
          <a:bodyPr>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a:spLocks noChangeArrowheads="1"/>
          </p:cNvSpPr>
          <p:nvPr/>
        </p:nvSpPr>
        <p:spPr bwMode="auto">
          <a:xfrm>
            <a:off x="590550" y="1344613"/>
            <a:ext cx="557213"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(1)</a:t>
            </a:r>
            <a:endParaRPr lang="en-US" sz="1400">
              <a:latin typeface="Calibri" pitchFamily="34" charset="0"/>
            </a:endParaRPr>
          </a:p>
        </p:txBody>
      </p:sp>
      <p:sp>
        <p:nvSpPr>
          <p:cNvPr id="12" name="Rectangle 11"/>
          <p:cNvSpPr>
            <a:spLocks noChangeArrowheads="1"/>
          </p:cNvSpPr>
          <p:nvPr/>
        </p:nvSpPr>
        <p:spPr bwMode="auto">
          <a:xfrm>
            <a:off x="6172200" y="1219200"/>
            <a:ext cx="608013"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(2)</a:t>
            </a:r>
            <a:endParaRPr lang="en-US" sz="1400">
              <a:latin typeface="Calibri" pitchFamily="34" charset="0"/>
            </a:endParaRPr>
          </a:p>
        </p:txBody>
      </p:sp>
      <p:sp>
        <p:nvSpPr>
          <p:cNvPr id="13" name="Rectangle 12"/>
          <p:cNvSpPr>
            <a:spLocks noChangeArrowheads="1"/>
          </p:cNvSpPr>
          <p:nvPr/>
        </p:nvSpPr>
        <p:spPr bwMode="auto">
          <a:xfrm>
            <a:off x="611188" y="3671888"/>
            <a:ext cx="557212"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(3)</a:t>
            </a:r>
            <a:endParaRPr lang="en-US" sz="1400">
              <a:latin typeface="Calibri" pitchFamily="34" charset="0"/>
            </a:endParaRPr>
          </a:p>
        </p:txBody>
      </p:sp>
      <p:sp>
        <p:nvSpPr>
          <p:cNvPr id="14" name="Rectangle 13"/>
          <p:cNvSpPr>
            <a:spLocks noChangeArrowheads="1"/>
          </p:cNvSpPr>
          <p:nvPr/>
        </p:nvSpPr>
        <p:spPr bwMode="auto">
          <a:xfrm flipH="1">
            <a:off x="6172200" y="3733800"/>
            <a:ext cx="661988"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(4)</a:t>
            </a:r>
            <a:endParaRPr lang="en-US" sz="1400">
              <a:latin typeface="Calibri" pitchFamily="34" charset="0"/>
            </a:endParaRPr>
          </a:p>
        </p:txBody>
      </p:sp>
      <p:sp>
        <p:nvSpPr>
          <p:cNvPr id="16" name="Cloud 15"/>
          <p:cNvSpPr/>
          <p:nvPr/>
        </p:nvSpPr>
        <p:spPr>
          <a:xfrm>
            <a:off x="3352800" y="5772150"/>
            <a:ext cx="2659063" cy="730250"/>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2" name="Shape">
            <a:hlinkClick r:id="" action="ppaction://media"/>
          </p:cNvPr>
          <p:cNvPicPr>
            <a:picLocks noRot="1" noChangeAspect="1"/>
          </p:cNvPicPr>
          <p:nvPr>
            <a:audioFile r:link="rId1"/>
          </p:nvPr>
        </p:nvPicPr>
        <p:blipFill>
          <a:blip r:embed="rId3"/>
          <a:srcRect/>
          <a:stretch>
            <a:fillRect/>
          </a:stretch>
        </p:blipFill>
        <p:spPr bwMode="auto">
          <a:xfrm>
            <a:off x="2820988" y="382588"/>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0041"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P spid="11" grpId="0"/>
      <p:bldP spid="12" grpId="0"/>
      <p:bldP spid="13" grpId="0"/>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53251" name="TextBox 4"/>
          <p:cNvSpPr txBox="1">
            <a:spLocks noChangeArrowheads="1"/>
          </p:cNvSpPr>
          <p:nvPr/>
        </p:nvSpPr>
        <p:spPr bwMode="auto">
          <a:xfrm>
            <a:off x="838200" y="0"/>
            <a:ext cx="1676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8" name="Rectangle 7"/>
          <p:cNvSpPr>
            <a:spLocks noChangeArrowheads="1"/>
          </p:cNvSpPr>
          <p:nvPr/>
        </p:nvSpPr>
        <p:spPr bwMode="auto">
          <a:xfrm>
            <a:off x="3467100" y="409575"/>
            <a:ext cx="4991100" cy="1677988"/>
          </a:xfrm>
          <a:prstGeom prst="rect">
            <a:avLst/>
          </a:prstGeom>
          <a:noFill/>
          <a:ln w="9525">
            <a:noFill/>
            <a:miter lim="800000"/>
            <a:headEnd/>
            <a:tailEnd/>
          </a:ln>
        </p:spPr>
        <p:txBody>
          <a:bodyPr>
            <a:spAutoFit/>
          </a:bodyPr>
          <a:lstStyle/>
          <a:p>
            <a:pPr algn="ctr"/>
            <a:r>
              <a:rPr lang="en-US" sz="3600" b="1">
                <a:latin typeface="Arial-Rounded"/>
                <a:ea typeface="Arial-Rounded"/>
                <a:cs typeface="Arial-Rounded"/>
              </a:rPr>
              <a:t>Tia nắng đi đâu</a:t>
            </a:r>
          </a:p>
          <a:p>
            <a:pPr algn="just"/>
            <a:r>
              <a:rPr lang="en-US" sz="36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a:spLocks noChangeArrowheads="1"/>
          </p:cNvSpPr>
          <p:nvPr/>
        </p:nvSpPr>
        <p:spPr bwMode="auto">
          <a:xfrm>
            <a:off x="1117600" y="1344613"/>
            <a:ext cx="4017963" cy="5392737"/>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10" name="Rectangle 9"/>
          <p:cNvSpPr/>
          <p:nvPr/>
        </p:nvSpPr>
        <p:spPr>
          <a:xfrm>
            <a:off x="6781800" y="1284288"/>
            <a:ext cx="4267200" cy="5392737"/>
          </a:xfrm>
          <a:prstGeom prst="rect">
            <a:avLst/>
          </a:prstGeom>
        </p:spPr>
        <p:txBody>
          <a:bodyPr>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a:spLocks noChangeArrowheads="1"/>
          </p:cNvSpPr>
          <p:nvPr/>
        </p:nvSpPr>
        <p:spPr bwMode="auto">
          <a:xfrm>
            <a:off x="590550" y="1344613"/>
            <a:ext cx="557213"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(1)</a:t>
            </a:r>
            <a:endParaRPr lang="en-US" sz="1400">
              <a:latin typeface="Calibri" pitchFamily="34" charset="0"/>
            </a:endParaRPr>
          </a:p>
        </p:txBody>
      </p:sp>
      <p:sp>
        <p:nvSpPr>
          <p:cNvPr id="12" name="Rectangle 11"/>
          <p:cNvSpPr>
            <a:spLocks noChangeArrowheads="1"/>
          </p:cNvSpPr>
          <p:nvPr/>
        </p:nvSpPr>
        <p:spPr bwMode="auto">
          <a:xfrm>
            <a:off x="6172200" y="1219200"/>
            <a:ext cx="608013"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(2)</a:t>
            </a:r>
            <a:endParaRPr lang="en-US" sz="1400">
              <a:latin typeface="Calibri" pitchFamily="34" charset="0"/>
            </a:endParaRPr>
          </a:p>
        </p:txBody>
      </p:sp>
      <p:sp>
        <p:nvSpPr>
          <p:cNvPr id="13" name="Rectangle 12"/>
          <p:cNvSpPr>
            <a:spLocks noChangeArrowheads="1"/>
          </p:cNvSpPr>
          <p:nvPr/>
        </p:nvSpPr>
        <p:spPr bwMode="auto">
          <a:xfrm>
            <a:off x="611188" y="3671888"/>
            <a:ext cx="557212"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(3)</a:t>
            </a:r>
            <a:endParaRPr lang="en-US" sz="1400">
              <a:latin typeface="Calibri" pitchFamily="34" charset="0"/>
            </a:endParaRPr>
          </a:p>
        </p:txBody>
      </p:sp>
      <p:sp>
        <p:nvSpPr>
          <p:cNvPr id="14" name="Rectangle 13"/>
          <p:cNvSpPr>
            <a:spLocks noChangeArrowheads="1"/>
          </p:cNvSpPr>
          <p:nvPr/>
        </p:nvSpPr>
        <p:spPr bwMode="auto">
          <a:xfrm flipH="1">
            <a:off x="6172200" y="3733800"/>
            <a:ext cx="661988"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(4)</a:t>
            </a:r>
            <a:endParaRPr lang="en-US" sz="1400">
              <a:latin typeface="Calibri" pitchFamily="34" charset="0"/>
            </a:endParaRPr>
          </a:p>
        </p:txBody>
      </p:sp>
      <p:pic>
        <p:nvPicPr>
          <p:cNvPr id="2" name="Shape">
            <a:hlinkClick r:id="" action="ppaction://media"/>
          </p:cNvPr>
          <p:cNvPicPr>
            <a:picLocks noRot="1" noChangeAspect="1"/>
          </p:cNvPicPr>
          <p:nvPr>
            <a:audioFile r:link="rId1"/>
          </p:nvPr>
        </p:nvPicPr>
        <p:blipFill>
          <a:blip r:embed="rId3"/>
          <a:srcRect/>
          <a:stretch>
            <a:fillRect/>
          </a:stretch>
        </p:blipFill>
        <p:spPr bwMode="auto">
          <a:xfrm>
            <a:off x="2820988" y="382588"/>
            <a:ext cx="609600" cy="609600"/>
          </a:xfrm>
          <a:prstGeom prst="rect">
            <a:avLst/>
          </a:prstGeom>
          <a:noFill/>
          <a:ln w="9525">
            <a:noFill/>
            <a:miter lim="800000"/>
            <a:headEnd/>
            <a:tailEnd/>
          </a:ln>
        </p:spPr>
      </p:pic>
      <p:sp>
        <p:nvSpPr>
          <p:cNvPr id="30" name="TextBox 29"/>
          <p:cNvSpPr txBox="1"/>
          <p:nvPr/>
        </p:nvSpPr>
        <p:spPr>
          <a:xfrm>
            <a:off x="990600" y="6172200"/>
            <a:ext cx="6419850" cy="457200"/>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2400" dirty="0">
                <a:latin typeface="Arial-Rounded" pitchFamily="34" charset="0"/>
                <a:ea typeface="Arial-Rounded" pitchFamily="34" charset="0"/>
                <a:cs typeface="Arial-Rounded" pitchFamily="34" charset="0"/>
              </a:rPr>
              <a:t>Đọc nối tiếp câu lần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000" fill="hold"/>
                                        <p:tgtEl>
                                          <p:spTgt spid="30"/>
                                        </p:tgtEl>
                                        <p:attrNameLst>
                                          <p:attrName>ppt_x</p:attrName>
                                        </p:attrNameLst>
                                      </p:cBhvr>
                                      <p:tavLst>
                                        <p:tav tm="0">
                                          <p:val>
                                            <p:strVal val="1+#ppt_w/2"/>
                                          </p:val>
                                        </p:tav>
                                        <p:tav tm="100000">
                                          <p:val>
                                            <p:strVal val="#ppt_x"/>
                                          </p:val>
                                        </p:tav>
                                      </p:tavLst>
                                    </p:anim>
                                    <p:anim calcmode="lin" valueType="num">
                                      <p:cBhvr additive="base">
                                        <p:cTn id="3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041"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P spid="11" grpId="0"/>
      <p:bldP spid="12" grpId="0"/>
      <p:bldP spid="13" grpId="0"/>
      <p:bldP spid="14"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0963" y="153988"/>
            <a:ext cx="4313237" cy="762000"/>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4400" dirty="0">
                <a:latin typeface="Arial-Rounded" pitchFamily="34" charset="0"/>
                <a:ea typeface="Arial-Rounded" pitchFamily="34" charset="0"/>
                <a:cs typeface="Arial-Rounded" pitchFamily="34" charset="0"/>
              </a:rPr>
              <a:t>Giải nghĩa từ</a:t>
            </a:r>
          </a:p>
        </p:txBody>
      </p:sp>
      <p:pic>
        <p:nvPicPr>
          <p:cNvPr id="40962" name="Picture 4"/>
          <p:cNvPicPr>
            <a:picLocks noChangeAspect="1" noChangeArrowheads="1"/>
          </p:cNvPicPr>
          <p:nvPr/>
        </p:nvPicPr>
        <p:blipFill>
          <a:blip r:embed="rId2"/>
          <a:srcRect t="21635"/>
          <a:stretch>
            <a:fillRect/>
          </a:stretch>
        </p:blipFill>
        <p:spPr bwMode="auto">
          <a:xfrm>
            <a:off x="7010400" y="-14288"/>
            <a:ext cx="5181600" cy="2605088"/>
          </a:xfrm>
          <a:prstGeom prst="rect">
            <a:avLst/>
          </a:prstGeom>
          <a:noFill/>
          <a:ln w="9525">
            <a:noFill/>
            <a:miter lim="800000"/>
            <a:headEnd/>
            <a:tailEnd/>
          </a:ln>
        </p:spPr>
      </p:pic>
      <p:sp>
        <p:nvSpPr>
          <p:cNvPr id="6" name="Rectangle 5"/>
          <p:cNvSpPr>
            <a:spLocks noChangeArrowheads="1"/>
          </p:cNvSpPr>
          <p:nvPr/>
        </p:nvSpPr>
        <p:spPr bwMode="auto">
          <a:xfrm>
            <a:off x="1600200" y="2819400"/>
            <a:ext cx="9485313" cy="1190625"/>
          </a:xfrm>
          <a:prstGeom prst="rect">
            <a:avLst/>
          </a:prstGeom>
          <a:noFill/>
          <a:ln w="9525">
            <a:noFill/>
            <a:miter lim="800000"/>
            <a:headEnd/>
            <a:tailEnd/>
          </a:ln>
        </p:spPr>
        <p:txBody>
          <a:bodyPr wrap="none">
            <a:spAutoFit/>
          </a:bodyPr>
          <a:lstStyle/>
          <a:p>
            <a:r>
              <a:rPr lang="vi-VN" sz="3600" i="1">
                <a:solidFill>
                  <a:srgbClr val="FF0000"/>
                </a:solidFill>
                <a:latin typeface="Arial-Rounded"/>
                <a:ea typeface="Arial-Rounded"/>
                <a:cs typeface="Arial-Rounded"/>
              </a:rPr>
              <a:t>sực nhớ</a:t>
            </a:r>
            <a:r>
              <a:rPr lang="vi-VN" sz="3600" i="1">
                <a:solidFill>
                  <a:srgbClr val="000000"/>
                </a:solidFill>
                <a:latin typeface="Arial-Rounded"/>
                <a:ea typeface="Arial-Rounded"/>
                <a:cs typeface="Arial-Rounded"/>
              </a:rPr>
              <a:t>:</a:t>
            </a:r>
            <a:r>
              <a:rPr lang="vi-VN" sz="3600">
                <a:solidFill>
                  <a:srgbClr val="000000"/>
                </a:solidFill>
                <a:latin typeface="Arial-Rounded"/>
                <a:ea typeface="Arial-Rounded"/>
                <a:cs typeface="Arial-Rounded"/>
              </a:rPr>
              <a:t> đột ngột, bỗng nhiên nhớ ra đi</a:t>
            </a:r>
            <a:r>
              <a:rPr lang="en-US" sz="3600">
                <a:solidFill>
                  <a:srgbClr val="000000"/>
                </a:solidFill>
                <a:latin typeface="Arial-Rounded"/>
                <a:ea typeface="Arial-Rounded"/>
                <a:cs typeface="Arial-Rounded"/>
              </a:rPr>
              <a:t>ề</a:t>
            </a:r>
            <a:r>
              <a:rPr lang="vi-VN" sz="3600">
                <a:solidFill>
                  <a:srgbClr val="000000"/>
                </a:solidFill>
                <a:latin typeface="Arial-Rounded"/>
                <a:ea typeface="Arial-Rounded"/>
                <a:cs typeface="Arial-Rounded"/>
              </a:rPr>
              <a:t>u gì; </a:t>
            </a:r>
            <a:endParaRPr lang="en-US" sz="3600">
              <a:solidFill>
                <a:srgbClr val="000000"/>
              </a:solidFill>
              <a:latin typeface="Arial-Rounded"/>
              <a:ea typeface="Arial-Rounded"/>
              <a:cs typeface="Arial-Rounded"/>
            </a:endParaRPr>
          </a:p>
          <a:p>
            <a:r>
              <a:rPr lang="vi-VN" sz="3600" i="1">
                <a:solidFill>
                  <a:srgbClr val="FF0000"/>
                </a:solidFill>
                <a:latin typeface="Arial-Rounded"/>
                <a:ea typeface="Arial-Rounded"/>
                <a:cs typeface="Arial-Rounded"/>
              </a:rPr>
              <a:t>ngẫm nghĩ</a:t>
            </a:r>
            <a:r>
              <a:rPr lang="vi-VN" sz="3600" i="1">
                <a:solidFill>
                  <a:srgbClr val="000000"/>
                </a:solidFill>
                <a:latin typeface="Arial-Rounded"/>
                <a:ea typeface="Arial-Rounded"/>
                <a:cs typeface="Arial-Rounded"/>
              </a:rPr>
              <a:t>:</a:t>
            </a:r>
            <a:r>
              <a:rPr lang="vi-VN" sz="3600">
                <a:solidFill>
                  <a:srgbClr val="000000"/>
                </a:solidFill>
                <a:latin typeface="Arial-Rounded"/>
                <a:ea typeface="Arial-Rounded"/>
                <a:cs typeface="Arial-Rounded"/>
              </a:rPr>
              <a:t> nghĩ kĩ và lâu</a:t>
            </a:r>
            <a:endParaRPr lang="en-US" sz="3600">
              <a:latin typeface="Arial-Rounded"/>
              <a:ea typeface="Arial-Rounded"/>
              <a:cs typeface="Arial-Rounded"/>
            </a:endParaRPr>
          </a:p>
        </p:txBody>
      </p:sp>
      <p:pic>
        <p:nvPicPr>
          <p:cNvPr id="40964" name="Picture 6"/>
          <p:cNvPicPr>
            <a:picLocks noChangeAspect="1"/>
          </p:cNvPicPr>
          <p:nvPr/>
        </p:nvPicPr>
        <p:blipFill>
          <a:blip r:embed="rId3"/>
          <a:srcRect/>
          <a:stretch>
            <a:fillRect/>
          </a:stretch>
        </p:blipFill>
        <p:spPr bwMode="auto">
          <a:xfrm>
            <a:off x="0" y="5410200"/>
            <a:ext cx="1122363" cy="1392238"/>
          </a:xfrm>
          <a:prstGeom prst="rect">
            <a:avLst/>
          </a:prstGeom>
          <a:noFill/>
          <a:ln w="9525">
            <a:noFill/>
            <a:miter lim="800000"/>
            <a:headEnd/>
            <a:tailEnd/>
          </a:ln>
        </p:spPr>
      </p:pic>
      <p:pic>
        <p:nvPicPr>
          <p:cNvPr id="40965" name="Picture 7"/>
          <p:cNvPicPr>
            <a:picLocks noChangeAspect="1"/>
          </p:cNvPicPr>
          <p:nvPr/>
        </p:nvPicPr>
        <p:blipFill>
          <a:blip r:embed="rId3"/>
          <a:srcRect/>
          <a:stretch>
            <a:fillRect/>
          </a:stretch>
        </p:blipFill>
        <p:spPr bwMode="auto">
          <a:xfrm>
            <a:off x="11125200" y="5410200"/>
            <a:ext cx="1103313" cy="1447800"/>
          </a:xfrm>
          <a:prstGeom prst="rect">
            <a:avLst/>
          </a:prstGeom>
          <a:noFill/>
          <a:ln w="9525">
            <a:noFill/>
            <a:miter lim="800000"/>
            <a:headEnd/>
            <a:tailEnd/>
          </a:ln>
        </p:spPr>
      </p:pic>
      <p:pic>
        <p:nvPicPr>
          <p:cNvPr id="40966" name="Picture 8"/>
          <p:cNvPicPr>
            <a:picLocks noChangeAspect="1"/>
          </p:cNvPicPr>
          <p:nvPr/>
        </p:nvPicPr>
        <p:blipFill>
          <a:blip r:embed="rId4"/>
          <a:srcRect/>
          <a:stretch>
            <a:fillRect/>
          </a:stretch>
        </p:blipFill>
        <p:spPr bwMode="auto">
          <a:xfrm>
            <a:off x="455613" y="277813"/>
            <a:ext cx="2152650" cy="1571625"/>
          </a:xfrm>
          <a:prstGeom prst="rect">
            <a:avLst/>
          </a:prstGeom>
          <a:noFill/>
          <a:ln w="9525">
            <a:noFill/>
            <a:miter lim="800000"/>
            <a:headEnd/>
            <a:tailEnd/>
          </a:ln>
        </p:spPr>
      </p:pic>
      <p:pic>
        <p:nvPicPr>
          <p:cNvPr id="40967" name="Picture 9"/>
          <p:cNvPicPr>
            <a:picLocks noChangeAspect="1"/>
          </p:cNvPicPr>
          <p:nvPr/>
        </p:nvPicPr>
        <p:blipFill>
          <a:blip r:embed="rId5"/>
          <a:srcRect l="69597" t="35257" b="33263"/>
          <a:stretch>
            <a:fillRect/>
          </a:stretch>
        </p:blipFill>
        <p:spPr bwMode="auto">
          <a:xfrm>
            <a:off x="4883150" y="4762500"/>
            <a:ext cx="1250950"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3"/>
          <p:cNvSpPr txBox="1">
            <a:spLocks noChangeArrowheads="1"/>
          </p:cNvSpPr>
          <p:nvPr/>
        </p:nvSpPr>
        <p:spPr bwMode="auto">
          <a:xfrm>
            <a:off x="838200" y="87313"/>
            <a:ext cx="16002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5" name="Oval 4"/>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pic>
        <p:nvPicPr>
          <p:cNvPr id="41987" name="Picture 6"/>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pic>
        <p:nvPicPr>
          <p:cNvPr id="41988" name="Picture 7"/>
          <p:cNvPicPr>
            <a:picLocks noChangeAspect="1"/>
          </p:cNvPicPr>
          <p:nvPr/>
        </p:nvPicPr>
        <p:blipFill>
          <a:blip r:embed="rId4"/>
          <a:srcRect/>
          <a:stretch>
            <a:fillRect/>
          </a:stretch>
        </p:blipFill>
        <p:spPr bwMode="auto">
          <a:xfrm>
            <a:off x="3657600" y="104775"/>
            <a:ext cx="3554413" cy="1785938"/>
          </a:xfrm>
          <a:prstGeom prst="rect">
            <a:avLst/>
          </a:prstGeom>
          <a:noFill/>
          <a:ln w="9525">
            <a:noFill/>
            <a:miter lim="800000"/>
            <a:headEnd/>
            <a:tailEnd/>
          </a:ln>
        </p:spPr>
      </p:pic>
      <p:pic>
        <p:nvPicPr>
          <p:cNvPr id="41989" name="Picture 8"/>
          <p:cNvPicPr>
            <a:picLocks noChangeAspect="1"/>
          </p:cNvPicPr>
          <p:nvPr/>
        </p:nvPicPr>
        <p:blipFill>
          <a:blip r:embed="rId5"/>
          <a:srcRect/>
          <a:stretch>
            <a:fillRect/>
          </a:stretch>
        </p:blipFill>
        <p:spPr bwMode="auto">
          <a:xfrm>
            <a:off x="762000" y="998538"/>
            <a:ext cx="4170363" cy="5589587"/>
          </a:xfrm>
          <a:prstGeom prst="rect">
            <a:avLst/>
          </a:prstGeom>
          <a:noFill/>
          <a:ln w="9525">
            <a:noFill/>
            <a:miter lim="800000"/>
            <a:headEnd/>
            <a:tailEnd/>
          </a:ln>
        </p:spPr>
      </p:pic>
      <p:pic>
        <p:nvPicPr>
          <p:cNvPr id="41990" name="Picture 10"/>
          <p:cNvPicPr>
            <a:picLocks noChangeAspect="1"/>
          </p:cNvPicPr>
          <p:nvPr/>
        </p:nvPicPr>
        <p:blipFill>
          <a:blip r:embed="rId6"/>
          <a:srcRect/>
          <a:stretch>
            <a:fillRect/>
          </a:stretch>
        </p:blipFill>
        <p:spPr bwMode="auto">
          <a:xfrm>
            <a:off x="423863" y="998538"/>
            <a:ext cx="603250" cy="646112"/>
          </a:xfrm>
          <a:prstGeom prst="rect">
            <a:avLst/>
          </a:prstGeom>
          <a:noFill/>
          <a:ln w="9525">
            <a:noFill/>
            <a:miter lim="800000"/>
            <a:headEnd/>
            <a:tailEnd/>
          </a:ln>
        </p:spPr>
      </p:pic>
      <p:pic>
        <p:nvPicPr>
          <p:cNvPr id="41991" name="Picture 12"/>
          <p:cNvPicPr>
            <a:picLocks noChangeAspect="1"/>
          </p:cNvPicPr>
          <p:nvPr/>
        </p:nvPicPr>
        <p:blipFill>
          <a:blip r:embed="rId7"/>
          <a:srcRect/>
          <a:stretch>
            <a:fillRect/>
          </a:stretch>
        </p:blipFill>
        <p:spPr bwMode="auto">
          <a:xfrm>
            <a:off x="4903788" y="998538"/>
            <a:ext cx="711200" cy="646112"/>
          </a:xfrm>
          <a:prstGeom prst="rect">
            <a:avLst/>
          </a:prstGeom>
          <a:noFill/>
          <a:ln w="9525">
            <a:noFill/>
            <a:miter lim="800000"/>
            <a:headEnd/>
            <a:tailEnd/>
          </a:ln>
        </p:spPr>
      </p:pic>
      <p:pic>
        <p:nvPicPr>
          <p:cNvPr id="41992" name="Picture 14"/>
          <p:cNvPicPr>
            <a:picLocks noChangeAspect="1"/>
          </p:cNvPicPr>
          <p:nvPr/>
        </p:nvPicPr>
        <p:blipFill>
          <a:blip r:embed="rId8"/>
          <a:srcRect/>
          <a:stretch>
            <a:fillRect/>
          </a:stretch>
        </p:blipFill>
        <p:spPr bwMode="auto">
          <a:xfrm>
            <a:off x="412750" y="3417888"/>
            <a:ext cx="658813" cy="646112"/>
          </a:xfrm>
          <a:prstGeom prst="rect">
            <a:avLst/>
          </a:prstGeom>
          <a:noFill/>
          <a:ln w="9525">
            <a:noFill/>
            <a:miter lim="800000"/>
            <a:headEnd/>
            <a:tailEnd/>
          </a:ln>
        </p:spPr>
      </p:pic>
      <p:pic>
        <p:nvPicPr>
          <p:cNvPr id="41993" name="Picture 16"/>
          <p:cNvPicPr>
            <a:picLocks noChangeAspect="1"/>
          </p:cNvPicPr>
          <p:nvPr/>
        </p:nvPicPr>
        <p:blipFill>
          <a:blip r:embed="rId9"/>
          <a:srcRect/>
          <a:stretch>
            <a:fillRect/>
          </a:stretch>
        </p:blipFill>
        <p:spPr bwMode="auto">
          <a:xfrm>
            <a:off x="4957763" y="3470275"/>
            <a:ext cx="657225" cy="646113"/>
          </a:xfrm>
          <a:prstGeom prst="rect">
            <a:avLst/>
          </a:prstGeom>
          <a:noFill/>
          <a:ln w="9525">
            <a:noFill/>
            <a:miter lim="800000"/>
            <a:headEnd/>
            <a:tailEnd/>
          </a:ln>
        </p:spPr>
      </p:pic>
      <p:pic>
        <p:nvPicPr>
          <p:cNvPr id="41994" name="Picture 17"/>
          <p:cNvPicPr>
            <a:picLocks noChangeAspect="1"/>
          </p:cNvPicPr>
          <p:nvPr/>
        </p:nvPicPr>
        <p:blipFill>
          <a:blip r:embed="rId10"/>
          <a:srcRect/>
          <a:stretch>
            <a:fillRect/>
          </a:stretch>
        </p:blipFill>
        <p:spPr bwMode="auto">
          <a:xfrm>
            <a:off x="5259388" y="973138"/>
            <a:ext cx="4773612" cy="5614987"/>
          </a:xfrm>
          <a:prstGeom prst="rect">
            <a:avLst/>
          </a:prstGeom>
          <a:noFill/>
          <a:ln w="9525">
            <a:noFill/>
            <a:miter lim="800000"/>
            <a:headEnd/>
            <a:tailEnd/>
          </a:ln>
        </p:spPr>
      </p:pic>
      <p:sp>
        <p:nvSpPr>
          <p:cNvPr id="19" name="TextBox 18"/>
          <p:cNvSpPr txBox="1"/>
          <p:nvPr/>
        </p:nvSpPr>
        <p:spPr>
          <a:xfrm>
            <a:off x="957263" y="6151563"/>
            <a:ext cx="6419850" cy="457200"/>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2400" dirty="0">
                <a:latin typeface="Arial-Rounded" pitchFamily="34" charset="0"/>
                <a:ea typeface="Arial-Rounded" pitchFamily="34" charset="0"/>
                <a:cs typeface="Arial-Rounded" pitchFamily="34" charset="0"/>
              </a:rPr>
              <a:t>Đọc nối tiếp câu lần 2.</a:t>
            </a:r>
          </a:p>
        </p:txBody>
      </p:sp>
      <p:sp>
        <p:nvSpPr>
          <p:cNvPr id="20" name="TextBox 19"/>
          <p:cNvSpPr txBox="1"/>
          <p:nvPr/>
        </p:nvSpPr>
        <p:spPr>
          <a:xfrm>
            <a:off x="957263" y="6089650"/>
            <a:ext cx="641985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VB chia thành mấy khổ thơ?</a:t>
            </a:r>
          </a:p>
        </p:txBody>
      </p:sp>
      <p:pic>
        <p:nvPicPr>
          <p:cNvPr id="21" name="Picture 3"/>
          <p:cNvPicPr>
            <a:picLocks noChangeAspect="1" noChangeArrowheads="1"/>
          </p:cNvPicPr>
          <p:nvPr/>
        </p:nvPicPr>
        <p:blipFill>
          <a:blip r:embed="rId11"/>
          <a:srcRect/>
          <a:stretch>
            <a:fillRect/>
          </a:stretch>
        </p:blipFill>
        <p:spPr bwMode="auto">
          <a:xfrm>
            <a:off x="685800" y="533400"/>
            <a:ext cx="527050" cy="2590800"/>
          </a:xfrm>
          <a:prstGeom prst="rect">
            <a:avLst/>
          </a:prstGeom>
          <a:noFill/>
          <a:ln w="9525">
            <a:noFill/>
            <a:miter lim="800000"/>
            <a:headEnd/>
            <a:tailEnd/>
          </a:ln>
        </p:spPr>
      </p:pic>
      <p:pic>
        <p:nvPicPr>
          <p:cNvPr id="22" name="Picture 3"/>
          <p:cNvPicPr>
            <a:picLocks noChangeAspect="1" noChangeArrowheads="1"/>
          </p:cNvPicPr>
          <p:nvPr/>
        </p:nvPicPr>
        <p:blipFill>
          <a:blip r:embed="rId11"/>
          <a:srcRect/>
          <a:stretch>
            <a:fillRect/>
          </a:stretch>
        </p:blipFill>
        <p:spPr bwMode="auto">
          <a:xfrm>
            <a:off x="5246688" y="542925"/>
            <a:ext cx="527050" cy="2590800"/>
          </a:xfrm>
          <a:prstGeom prst="rect">
            <a:avLst/>
          </a:prstGeom>
          <a:noFill/>
          <a:ln w="9525">
            <a:noFill/>
            <a:miter lim="800000"/>
            <a:headEnd/>
            <a:tailEnd/>
          </a:ln>
        </p:spPr>
      </p:pic>
      <p:pic>
        <p:nvPicPr>
          <p:cNvPr id="23" name="Picture 3"/>
          <p:cNvPicPr>
            <a:picLocks noChangeAspect="1" noChangeArrowheads="1"/>
          </p:cNvPicPr>
          <p:nvPr/>
        </p:nvPicPr>
        <p:blipFill>
          <a:blip r:embed="rId11"/>
          <a:srcRect/>
          <a:stretch>
            <a:fillRect/>
          </a:stretch>
        </p:blipFill>
        <p:spPr bwMode="auto">
          <a:xfrm>
            <a:off x="671513" y="2971800"/>
            <a:ext cx="527050" cy="2590800"/>
          </a:xfrm>
          <a:prstGeom prst="rect">
            <a:avLst/>
          </a:prstGeom>
          <a:noFill/>
          <a:ln w="9525">
            <a:noFill/>
            <a:miter lim="800000"/>
            <a:headEnd/>
            <a:tailEnd/>
          </a:ln>
        </p:spPr>
      </p:pic>
      <p:pic>
        <p:nvPicPr>
          <p:cNvPr id="24" name="Picture 3"/>
          <p:cNvPicPr>
            <a:picLocks noChangeAspect="1" noChangeArrowheads="1"/>
          </p:cNvPicPr>
          <p:nvPr/>
        </p:nvPicPr>
        <p:blipFill>
          <a:blip r:embed="rId11"/>
          <a:srcRect/>
          <a:stretch>
            <a:fillRect/>
          </a:stretch>
        </p:blipFill>
        <p:spPr bwMode="auto">
          <a:xfrm>
            <a:off x="5259388" y="2971800"/>
            <a:ext cx="527050" cy="2590800"/>
          </a:xfrm>
          <a:prstGeom prst="rect">
            <a:avLst/>
          </a:prstGeom>
          <a:noFill/>
          <a:ln w="9525">
            <a:noFill/>
            <a:miter lim="800000"/>
            <a:headEnd/>
            <a:tailEnd/>
          </a:ln>
        </p:spPr>
      </p:pic>
      <p:sp>
        <p:nvSpPr>
          <p:cNvPr id="25" name="TextBox 24"/>
          <p:cNvSpPr txBox="1"/>
          <p:nvPr/>
        </p:nvSpPr>
        <p:spPr>
          <a:xfrm>
            <a:off x="1290638" y="6089650"/>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nối tiếp khổ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52400"/>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Luyện đọc khổ thơ</a:t>
            </a:r>
          </a:p>
        </p:txBody>
      </p:sp>
      <p:sp>
        <p:nvSpPr>
          <p:cNvPr id="44034" name="Rectangle 4"/>
          <p:cNvSpPr>
            <a:spLocks noChangeArrowheads="1"/>
          </p:cNvSpPr>
          <p:nvPr/>
        </p:nvSpPr>
        <p:spPr bwMode="auto">
          <a:xfrm>
            <a:off x="2819400" y="2133600"/>
            <a:ext cx="6096000" cy="2289175"/>
          </a:xfrm>
          <a:prstGeom prst="rect">
            <a:avLst/>
          </a:prstGeom>
          <a:noFill/>
          <a:ln w="9525">
            <a:noFill/>
            <a:miter lim="800000"/>
            <a:headEnd/>
            <a:tailEnd/>
          </a:ln>
        </p:spPr>
        <p:txBody>
          <a:bodyPr>
            <a:spAutoFit/>
          </a:bodyPr>
          <a:lstStyle/>
          <a:p>
            <a:r>
              <a:rPr lang="en-US" sz="3600">
                <a:latin typeface="Arial-Rounded"/>
                <a:ea typeface="Arial-Rounded"/>
                <a:cs typeface="Arial-Rounded"/>
              </a:rPr>
              <a:t>Buổi sáng thức dậy</a:t>
            </a:r>
          </a:p>
          <a:p>
            <a:r>
              <a:rPr lang="en-US" sz="3600">
                <a:latin typeface="Arial-Rounded"/>
                <a:ea typeface="Arial-Rounded"/>
                <a:cs typeface="Arial-Rounded"/>
              </a:rPr>
              <a:t>Bé thấy buồn cười:</a:t>
            </a:r>
          </a:p>
          <a:p>
            <a:r>
              <a:rPr lang="en-US" sz="3600">
                <a:latin typeface="Arial-Rounded"/>
                <a:ea typeface="Arial-Rounded"/>
                <a:cs typeface="Arial-Rounded"/>
              </a:rPr>
              <a:t>Có ai đang nhảy</a:t>
            </a:r>
          </a:p>
          <a:p>
            <a:r>
              <a:rPr lang="en-US" sz="3600">
                <a:latin typeface="Arial-Rounded"/>
                <a:ea typeface="Arial-Rounded"/>
                <a:cs typeface="Arial-Rounded"/>
              </a:rPr>
              <a:t>Một bài vui vui. </a:t>
            </a:r>
          </a:p>
        </p:txBody>
      </p:sp>
      <p:cxnSp>
        <p:nvCxnSpPr>
          <p:cNvPr id="6" name="Straight Connector 5"/>
          <p:cNvCxnSpPr/>
          <p:nvPr/>
        </p:nvCxnSpPr>
        <p:spPr>
          <a:xfrm flipH="1">
            <a:off x="5029200" y="2133600"/>
            <a:ext cx="5873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7086600" y="2286000"/>
            <a:ext cx="123825" cy="47783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6934200" y="2209800"/>
            <a:ext cx="158750" cy="51911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4572000" y="2743200"/>
            <a:ext cx="0" cy="50323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6858000" y="2819400"/>
            <a:ext cx="7620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6934200" y="2819400"/>
            <a:ext cx="122238" cy="48101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H="1">
            <a:off x="4038600" y="3200400"/>
            <a:ext cx="76200" cy="52228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flipH="1">
            <a:off x="6324600" y="3429000"/>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flipH="1">
            <a:off x="6203950" y="3417888"/>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flipH="1">
            <a:off x="4419600" y="3886200"/>
            <a:ext cx="7620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flipH="1">
            <a:off x="6096000" y="3962400"/>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6019800" y="3962400"/>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44047" name="Picture 38"/>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pic>
        <p:nvPicPr>
          <p:cNvPr id="44048" name="Picture 39"/>
          <p:cNvPicPr>
            <a:picLocks noChangeAspect="1"/>
          </p:cNvPicPr>
          <p:nvPr/>
        </p:nvPicPr>
        <p:blipFill>
          <a:blip r:embed="rId3"/>
          <a:srcRect/>
          <a:stretch>
            <a:fillRect/>
          </a:stretch>
        </p:blipFill>
        <p:spPr bwMode="auto">
          <a:xfrm>
            <a:off x="455613" y="277813"/>
            <a:ext cx="2152650" cy="1571625"/>
          </a:xfrm>
          <a:prstGeom prst="rect">
            <a:avLst/>
          </a:prstGeom>
          <a:noFill/>
          <a:ln w="9525">
            <a:noFill/>
            <a:miter lim="800000"/>
            <a:headEnd/>
            <a:tailEnd/>
          </a:ln>
        </p:spPr>
      </p:pic>
      <p:pic>
        <p:nvPicPr>
          <p:cNvPr id="41" name="Picture 40"/>
          <p:cNvPicPr>
            <a:picLocks noChangeAspect="1"/>
          </p:cNvPicPr>
          <p:nvPr/>
        </p:nvPicPr>
        <p:blipFill>
          <a:blip r:embed="rId4"/>
          <a:srcRect/>
          <a:stretch>
            <a:fillRect/>
          </a:stretch>
        </p:blipFill>
        <p:spPr bwMode="auto">
          <a:xfrm>
            <a:off x="157163" y="2960688"/>
            <a:ext cx="2509837" cy="3113087"/>
          </a:xfrm>
          <a:prstGeom prst="rect">
            <a:avLst/>
          </a:prstGeom>
          <a:noFill/>
          <a:ln w="9525">
            <a:noFill/>
            <a:miter lim="800000"/>
            <a:headEnd/>
            <a:tailEnd/>
          </a:ln>
        </p:spPr>
      </p:pic>
      <p:pic>
        <p:nvPicPr>
          <p:cNvPr id="44050" name="Picture 41"/>
          <p:cNvPicPr>
            <a:picLocks noChangeAspect="1"/>
          </p:cNvPicPr>
          <p:nvPr/>
        </p:nvPicPr>
        <p:blipFill>
          <a:blip r:embed="rId5"/>
          <a:srcRect/>
          <a:stretch>
            <a:fillRect/>
          </a:stretch>
        </p:blipFill>
        <p:spPr bwMode="auto">
          <a:xfrm>
            <a:off x="2667000" y="5553075"/>
            <a:ext cx="969963" cy="1304925"/>
          </a:xfrm>
          <a:prstGeom prst="rect">
            <a:avLst/>
          </a:prstGeom>
          <a:noFill/>
          <a:ln w="9525">
            <a:noFill/>
            <a:miter lim="800000"/>
            <a:headEnd/>
            <a:tailEnd/>
          </a:ln>
        </p:spPr>
      </p:pic>
      <p:pic>
        <p:nvPicPr>
          <p:cNvPr id="44051" name="Picture 42"/>
          <p:cNvPicPr>
            <a:picLocks noChangeAspect="1"/>
          </p:cNvPicPr>
          <p:nvPr/>
        </p:nvPicPr>
        <p:blipFill>
          <a:blip r:embed="rId5"/>
          <a:srcRect/>
          <a:stretch>
            <a:fillRect/>
          </a:stretch>
        </p:blipFill>
        <p:spPr bwMode="auto">
          <a:xfrm>
            <a:off x="3376613" y="4921250"/>
            <a:ext cx="966787" cy="1981200"/>
          </a:xfrm>
          <a:prstGeom prst="rect">
            <a:avLst/>
          </a:prstGeom>
          <a:noFill/>
          <a:ln w="9525">
            <a:noFill/>
            <a:miter lim="800000"/>
            <a:headEnd/>
            <a:tailEnd/>
          </a:ln>
        </p:spPr>
      </p:pic>
      <p:pic>
        <p:nvPicPr>
          <p:cNvPr id="44052" name="Picture 43"/>
          <p:cNvPicPr>
            <a:picLocks noChangeAspect="1"/>
          </p:cNvPicPr>
          <p:nvPr/>
        </p:nvPicPr>
        <p:blipFill>
          <a:blip r:embed="rId5"/>
          <a:srcRect/>
          <a:stretch>
            <a:fillRect/>
          </a:stretch>
        </p:blipFill>
        <p:spPr bwMode="auto">
          <a:xfrm>
            <a:off x="4235450" y="5553075"/>
            <a:ext cx="969963" cy="1349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2"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childTnLst>
                          </p:cTn>
                        </p:par>
                        <p:par>
                          <p:cTn id="66" fill="hold">
                            <p:stCondLst>
                              <p:cond delay="3000"/>
                            </p:stCondLst>
                            <p:childTnLst>
                              <p:par>
                                <p:cTn id="67" presetID="42" presetClass="entr" presetSubtype="0"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par>
                                <p:cTn id="72" presetID="6" presetClass="entr" presetSubtype="16"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circle(in)">
                                      <p:cBhvr>
                                        <p:cTn id="74"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45058" name="TextBox 4"/>
          <p:cNvSpPr txBox="1">
            <a:spLocks noChangeArrowheads="1"/>
          </p:cNvSpPr>
          <p:nvPr/>
        </p:nvSpPr>
        <p:spPr bwMode="auto">
          <a:xfrm>
            <a:off x="990600" y="0"/>
            <a:ext cx="1295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pic>
        <p:nvPicPr>
          <p:cNvPr id="45059" name="Picture 5"/>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pic>
        <p:nvPicPr>
          <p:cNvPr id="45060" name="Picture 6"/>
          <p:cNvPicPr>
            <a:picLocks noChangeAspect="1"/>
          </p:cNvPicPr>
          <p:nvPr/>
        </p:nvPicPr>
        <p:blipFill>
          <a:blip r:embed="rId3"/>
          <a:srcRect/>
          <a:stretch>
            <a:fillRect/>
          </a:stretch>
        </p:blipFill>
        <p:spPr bwMode="auto">
          <a:xfrm>
            <a:off x="762000" y="998538"/>
            <a:ext cx="4170363" cy="5589587"/>
          </a:xfrm>
          <a:prstGeom prst="rect">
            <a:avLst/>
          </a:prstGeom>
          <a:noFill/>
          <a:ln w="9525">
            <a:noFill/>
            <a:miter lim="800000"/>
            <a:headEnd/>
            <a:tailEnd/>
          </a:ln>
        </p:spPr>
      </p:pic>
      <p:pic>
        <p:nvPicPr>
          <p:cNvPr id="45061" name="Picture 7"/>
          <p:cNvPicPr>
            <a:picLocks noChangeAspect="1"/>
          </p:cNvPicPr>
          <p:nvPr/>
        </p:nvPicPr>
        <p:blipFill>
          <a:blip r:embed="rId4"/>
          <a:srcRect/>
          <a:stretch>
            <a:fillRect/>
          </a:stretch>
        </p:blipFill>
        <p:spPr bwMode="auto">
          <a:xfrm>
            <a:off x="5259388" y="973138"/>
            <a:ext cx="4773612" cy="5614987"/>
          </a:xfrm>
          <a:prstGeom prst="rect">
            <a:avLst/>
          </a:prstGeom>
          <a:noFill/>
          <a:ln w="9525">
            <a:noFill/>
            <a:miter lim="800000"/>
            <a:headEnd/>
            <a:tailEnd/>
          </a:ln>
        </p:spPr>
      </p:pic>
      <p:pic>
        <p:nvPicPr>
          <p:cNvPr id="45062" name="Picture 8"/>
          <p:cNvPicPr>
            <a:picLocks noChangeAspect="1"/>
          </p:cNvPicPr>
          <p:nvPr/>
        </p:nvPicPr>
        <p:blipFill>
          <a:blip r:embed="rId5"/>
          <a:srcRect/>
          <a:stretch>
            <a:fillRect/>
          </a:stretch>
        </p:blipFill>
        <p:spPr bwMode="auto">
          <a:xfrm>
            <a:off x="3657600" y="104775"/>
            <a:ext cx="3554413" cy="1785938"/>
          </a:xfrm>
          <a:prstGeom prst="rect">
            <a:avLst/>
          </a:prstGeom>
          <a:noFill/>
          <a:ln w="9525">
            <a:noFill/>
            <a:miter lim="800000"/>
            <a:headEnd/>
            <a:tailEnd/>
          </a:ln>
        </p:spPr>
      </p:pic>
      <p:pic>
        <p:nvPicPr>
          <p:cNvPr id="45063" name="Picture 9"/>
          <p:cNvPicPr>
            <a:picLocks noChangeAspect="1"/>
          </p:cNvPicPr>
          <p:nvPr/>
        </p:nvPicPr>
        <p:blipFill>
          <a:blip r:embed="rId6"/>
          <a:srcRect/>
          <a:stretch>
            <a:fillRect/>
          </a:stretch>
        </p:blipFill>
        <p:spPr bwMode="auto">
          <a:xfrm>
            <a:off x="423863" y="998538"/>
            <a:ext cx="603250" cy="646112"/>
          </a:xfrm>
          <a:prstGeom prst="rect">
            <a:avLst/>
          </a:prstGeom>
          <a:noFill/>
          <a:ln w="9525">
            <a:noFill/>
            <a:miter lim="800000"/>
            <a:headEnd/>
            <a:tailEnd/>
          </a:ln>
        </p:spPr>
      </p:pic>
      <p:pic>
        <p:nvPicPr>
          <p:cNvPr id="45064" name="Picture 10"/>
          <p:cNvPicPr>
            <a:picLocks noChangeAspect="1"/>
          </p:cNvPicPr>
          <p:nvPr/>
        </p:nvPicPr>
        <p:blipFill>
          <a:blip r:embed="rId7"/>
          <a:srcRect/>
          <a:stretch>
            <a:fillRect/>
          </a:stretch>
        </p:blipFill>
        <p:spPr bwMode="auto">
          <a:xfrm>
            <a:off x="412750" y="3417888"/>
            <a:ext cx="658813" cy="646112"/>
          </a:xfrm>
          <a:prstGeom prst="rect">
            <a:avLst/>
          </a:prstGeom>
          <a:noFill/>
          <a:ln w="9525">
            <a:noFill/>
            <a:miter lim="800000"/>
            <a:headEnd/>
            <a:tailEnd/>
          </a:ln>
        </p:spPr>
      </p:pic>
      <p:pic>
        <p:nvPicPr>
          <p:cNvPr id="45065" name="Picture 11"/>
          <p:cNvPicPr>
            <a:picLocks noChangeAspect="1"/>
          </p:cNvPicPr>
          <p:nvPr/>
        </p:nvPicPr>
        <p:blipFill>
          <a:blip r:embed="rId8"/>
          <a:srcRect/>
          <a:stretch>
            <a:fillRect/>
          </a:stretch>
        </p:blipFill>
        <p:spPr bwMode="auto">
          <a:xfrm>
            <a:off x="4903788" y="998538"/>
            <a:ext cx="711200" cy="646112"/>
          </a:xfrm>
          <a:prstGeom prst="rect">
            <a:avLst/>
          </a:prstGeom>
          <a:noFill/>
          <a:ln w="9525">
            <a:noFill/>
            <a:miter lim="800000"/>
            <a:headEnd/>
            <a:tailEnd/>
          </a:ln>
        </p:spPr>
      </p:pic>
      <p:pic>
        <p:nvPicPr>
          <p:cNvPr id="45066" name="Picture 12"/>
          <p:cNvPicPr>
            <a:picLocks noChangeAspect="1"/>
          </p:cNvPicPr>
          <p:nvPr/>
        </p:nvPicPr>
        <p:blipFill>
          <a:blip r:embed="rId9"/>
          <a:srcRect/>
          <a:stretch>
            <a:fillRect/>
          </a:stretch>
        </p:blipFill>
        <p:spPr bwMode="auto">
          <a:xfrm>
            <a:off x="4957763" y="3470275"/>
            <a:ext cx="657225" cy="646113"/>
          </a:xfrm>
          <a:prstGeom prst="rect">
            <a:avLst/>
          </a:prstGeom>
          <a:noFill/>
          <a:ln w="9525">
            <a:noFill/>
            <a:miter lim="800000"/>
            <a:headEnd/>
            <a:tailEnd/>
          </a:ln>
        </p:spPr>
      </p:pic>
      <p:sp>
        <p:nvSpPr>
          <p:cNvPr id="15" name="TextBox 14"/>
          <p:cNvSpPr txBox="1"/>
          <p:nvPr/>
        </p:nvSpPr>
        <p:spPr>
          <a:xfrm>
            <a:off x="1333500" y="6003925"/>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nhóm 4</a:t>
            </a:r>
          </a:p>
        </p:txBody>
      </p:sp>
      <p:sp>
        <p:nvSpPr>
          <p:cNvPr id="16" name="TextBox 15"/>
          <p:cNvSpPr txBox="1"/>
          <p:nvPr/>
        </p:nvSpPr>
        <p:spPr>
          <a:xfrm>
            <a:off x="1333500" y="6003925"/>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Thi Đọc nhóm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sp>
        <p:nvSpPr>
          <p:cNvPr id="5" name="Oval 4"/>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46083" name="TextBox 5"/>
          <p:cNvSpPr txBox="1">
            <a:spLocks noChangeArrowheads="1"/>
          </p:cNvSpPr>
          <p:nvPr/>
        </p:nvSpPr>
        <p:spPr bwMode="auto">
          <a:xfrm>
            <a:off x="838200" y="87313"/>
            <a:ext cx="15240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pic>
        <p:nvPicPr>
          <p:cNvPr id="46084" name="Picture 6"/>
          <p:cNvPicPr>
            <a:picLocks noChangeAspect="1"/>
          </p:cNvPicPr>
          <p:nvPr/>
        </p:nvPicPr>
        <p:blipFill>
          <a:blip r:embed="rId3"/>
          <a:srcRect/>
          <a:stretch>
            <a:fillRect/>
          </a:stretch>
        </p:blipFill>
        <p:spPr bwMode="auto">
          <a:xfrm>
            <a:off x="423863" y="998538"/>
            <a:ext cx="603250" cy="646112"/>
          </a:xfrm>
          <a:prstGeom prst="rect">
            <a:avLst/>
          </a:prstGeom>
          <a:noFill/>
          <a:ln w="9525">
            <a:noFill/>
            <a:miter lim="800000"/>
            <a:headEnd/>
            <a:tailEnd/>
          </a:ln>
        </p:spPr>
      </p:pic>
      <p:pic>
        <p:nvPicPr>
          <p:cNvPr id="46085" name="Picture 7"/>
          <p:cNvPicPr>
            <a:picLocks noChangeAspect="1"/>
          </p:cNvPicPr>
          <p:nvPr/>
        </p:nvPicPr>
        <p:blipFill>
          <a:blip r:embed="rId4"/>
          <a:srcRect/>
          <a:stretch>
            <a:fillRect/>
          </a:stretch>
        </p:blipFill>
        <p:spPr bwMode="auto">
          <a:xfrm>
            <a:off x="412750" y="3417888"/>
            <a:ext cx="658813" cy="646112"/>
          </a:xfrm>
          <a:prstGeom prst="rect">
            <a:avLst/>
          </a:prstGeom>
          <a:noFill/>
          <a:ln w="9525">
            <a:noFill/>
            <a:miter lim="800000"/>
            <a:headEnd/>
            <a:tailEnd/>
          </a:ln>
        </p:spPr>
      </p:pic>
      <p:pic>
        <p:nvPicPr>
          <p:cNvPr id="46086" name="Picture 8"/>
          <p:cNvPicPr>
            <a:picLocks noChangeAspect="1"/>
          </p:cNvPicPr>
          <p:nvPr/>
        </p:nvPicPr>
        <p:blipFill>
          <a:blip r:embed="rId5"/>
          <a:srcRect/>
          <a:stretch>
            <a:fillRect/>
          </a:stretch>
        </p:blipFill>
        <p:spPr bwMode="auto">
          <a:xfrm>
            <a:off x="4903788" y="998538"/>
            <a:ext cx="711200" cy="646112"/>
          </a:xfrm>
          <a:prstGeom prst="rect">
            <a:avLst/>
          </a:prstGeom>
          <a:noFill/>
          <a:ln w="9525">
            <a:noFill/>
            <a:miter lim="800000"/>
            <a:headEnd/>
            <a:tailEnd/>
          </a:ln>
        </p:spPr>
      </p:pic>
      <p:pic>
        <p:nvPicPr>
          <p:cNvPr id="46087" name="Picture 9"/>
          <p:cNvPicPr>
            <a:picLocks noChangeAspect="1"/>
          </p:cNvPicPr>
          <p:nvPr/>
        </p:nvPicPr>
        <p:blipFill>
          <a:blip r:embed="rId6"/>
          <a:srcRect/>
          <a:stretch>
            <a:fillRect/>
          </a:stretch>
        </p:blipFill>
        <p:spPr bwMode="auto">
          <a:xfrm>
            <a:off x="4957763" y="3470275"/>
            <a:ext cx="657225" cy="646113"/>
          </a:xfrm>
          <a:prstGeom prst="rect">
            <a:avLst/>
          </a:prstGeom>
          <a:noFill/>
          <a:ln w="9525">
            <a:noFill/>
            <a:miter lim="800000"/>
            <a:headEnd/>
            <a:tailEnd/>
          </a:ln>
        </p:spPr>
      </p:pic>
      <p:pic>
        <p:nvPicPr>
          <p:cNvPr id="46088" name="Picture 10"/>
          <p:cNvPicPr>
            <a:picLocks noChangeAspect="1"/>
          </p:cNvPicPr>
          <p:nvPr/>
        </p:nvPicPr>
        <p:blipFill>
          <a:blip r:embed="rId7"/>
          <a:srcRect/>
          <a:stretch>
            <a:fillRect/>
          </a:stretch>
        </p:blipFill>
        <p:spPr bwMode="auto">
          <a:xfrm>
            <a:off x="776288" y="985838"/>
            <a:ext cx="4170362" cy="5591175"/>
          </a:xfrm>
          <a:prstGeom prst="rect">
            <a:avLst/>
          </a:prstGeom>
          <a:noFill/>
          <a:ln w="9525">
            <a:noFill/>
            <a:miter lim="800000"/>
            <a:headEnd/>
            <a:tailEnd/>
          </a:ln>
        </p:spPr>
      </p:pic>
      <p:pic>
        <p:nvPicPr>
          <p:cNvPr id="46089" name="Picture 11"/>
          <p:cNvPicPr>
            <a:picLocks noChangeAspect="1"/>
          </p:cNvPicPr>
          <p:nvPr/>
        </p:nvPicPr>
        <p:blipFill>
          <a:blip r:embed="rId8"/>
          <a:srcRect/>
          <a:stretch>
            <a:fillRect/>
          </a:stretch>
        </p:blipFill>
        <p:spPr bwMode="auto">
          <a:xfrm>
            <a:off x="5259388" y="973138"/>
            <a:ext cx="4773612" cy="5614987"/>
          </a:xfrm>
          <a:prstGeom prst="rect">
            <a:avLst/>
          </a:prstGeom>
          <a:noFill/>
          <a:ln w="9525">
            <a:noFill/>
            <a:miter lim="800000"/>
            <a:headEnd/>
            <a:tailEnd/>
          </a:ln>
        </p:spPr>
      </p:pic>
      <p:sp>
        <p:nvSpPr>
          <p:cNvPr id="13" name="TextBox 12"/>
          <p:cNvSpPr txBox="1"/>
          <p:nvPr/>
        </p:nvSpPr>
        <p:spPr>
          <a:xfrm>
            <a:off x="1917700" y="5835650"/>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toàn bài</a:t>
            </a:r>
          </a:p>
        </p:txBody>
      </p:sp>
      <p:pic>
        <p:nvPicPr>
          <p:cNvPr id="46091" name="Picture 13"/>
          <p:cNvPicPr>
            <a:picLocks noChangeAspect="1"/>
          </p:cNvPicPr>
          <p:nvPr/>
        </p:nvPicPr>
        <p:blipFill>
          <a:blip r:embed="rId9"/>
          <a:srcRect/>
          <a:stretch>
            <a:fillRect/>
          </a:stretch>
        </p:blipFill>
        <p:spPr bwMode="auto">
          <a:xfrm>
            <a:off x="2684463" y="104775"/>
            <a:ext cx="3556000" cy="1785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10200" y="0"/>
            <a:ext cx="5257800" cy="685800"/>
          </a:xfrm>
          <a:solidFill>
            <a:srgbClr val="FFFF00"/>
          </a:solidFill>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nào!</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323" name="Picture 3" descr="C:\Users\ADMIN\Desktop\Tai nguyen thiet ke tro choi\Angry birds epic birds\1505573783630 (2).png">
            <a:hlinkClick r:id="rId3" action="ppaction://hlinksldjump"/>
          </p:cNvPr>
          <p:cNvPicPr>
            <a:picLocks noChangeAspect="1" noChangeArrowheads="1"/>
          </p:cNvPicPr>
          <p:nvPr/>
        </p:nvPicPr>
        <p:blipFill>
          <a:blip r:embed="rId4"/>
          <a:srcRect/>
          <a:stretch>
            <a:fillRect/>
          </a:stretch>
        </p:blipFill>
        <p:spPr bwMode="auto">
          <a:xfrm>
            <a:off x="9282113" y="6107113"/>
            <a:ext cx="1371600" cy="750887"/>
          </a:xfrm>
          <a:prstGeom prst="rect">
            <a:avLst/>
          </a:prstGeom>
          <a:noFill/>
          <a:ln w="9525">
            <a:noFill/>
            <a:miter lim="800000"/>
            <a:headEnd/>
            <a:tailEnd/>
          </a:ln>
        </p:spPr>
      </p:pic>
      <p:pic>
        <p:nvPicPr>
          <p:cNvPr id="5" name="Picture 2"/>
          <p:cNvPicPr>
            <a:picLocks noChangeAspect="1" noChangeArrowheads="1"/>
          </p:cNvPicPr>
          <p:nvPr/>
        </p:nvPicPr>
        <p:blipFill>
          <a:blip r:embed="rId5"/>
          <a:srcRect/>
          <a:stretch>
            <a:fillRect/>
          </a:stretch>
        </p:blipFill>
        <p:spPr bwMode="auto">
          <a:xfrm>
            <a:off x="6538913" y="1425575"/>
            <a:ext cx="2743200" cy="3768725"/>
          </a:xfrm>
          <a:prstGeom prst="rect">
            <a:avLst/>
          </a:prstGeom>
          <a:noFill/>
          <a:ln w="9525">
            <a:noFill/>
            <a:miter lim="800000"/>
            <a:headEnd/>
            <a:tailEnd/>
          </a:ln>
        </p:spPr>
      </p:pic>
      <p:pic>
        <p:nvPicPr>
          <p:cNvPr id="56325" name="Picture 5"/>
          <p:cNvPicPr>
            <a:picLocks noChangeAspect="1"/>
          </p:cNvPicPr>
          <p:nvPr/>
        </p:nvPicPr>
        <p:blipFill>
          <a:blip r:embed="rId6"/>
          <a:srcRect t="29266" r="55112" b="19905"/>
          <a:stretch>
            <a:fillRect/>
          </a:stretch>
        </p:blipFill>
        <p:spPr bwMode="auto">
          <a:xfrm>
            <a:off x="1447800" y="4757738"/>
            <a:ext cx="1752600" cy="2100262"/>
          </a:xfrm>
          <a:prstGeom prst="rect">
            <a:avLst/>
          </a:prstGeom>
          <a:noFill/>
          <a:ln w="9525">
            <a:noFill/>
            <a:miter lim="800000"/>
            <a:headEnd/>
            <a:tailEnd/>
          </a:ln>
        </p:spPr>
      </p:pic>
      <p:pic>
        <p:nvPicPr>
          <p:cNvPr id="56326" name="Picture 6"/>
          <p:cNvPicPr>
            <a:picLocks noChangeAspect="1"/>
          </p:cNvPicPr>
          <p:nvPr/>
        </p:nvPicPr>
        <p:blipFill>
          <a:blip r:embed="rId7"/>
          <a:srcRect l="55112" t="29266" b="19905"/>
          <a:stretch>
            <a:fillRect/>
          </a:stretch>
        </p:blipFill>
        <p:spPr bwMode="auto">
          <a:xfrm>
            <a:off x="5410200" y="3276600"/>
            <a:ext cx="1600200" cy="1917700"/>
          </a:xfrm>
          <a:prstGeom prst="rect">
            <a:avLst/>
          </a:prstGeom>
          <a:noFill/>
          <a:ln w="9525">
            <a:noFill/>
            <a:miter lim="800000"/>
            <a:headEnd/>
            <a:tailEnd/>
          </a:ln>
        </p:spPr>
      </p:pic>
      <p:pic>
        <p:nvPicPr>
          <p:cNvPr id="56327" name="Picture 7">
            <a:hlinkClick r:id="rId8" action="ppaction://hlinksldjump"/>
          </p:cNvPr>
          <p:cNvPicPr>
            <a:picLocks noChangeAspect="1"/>
          </p:cNvPicPr>
          <p:nvPr/>
        </p:nvPicPr>
        <p:blipFill>
          <a:blip r:embed="rId9"/>
          <a:srcRect l="19534" r="24454" b="16667"/>
          <a:stretch>
            <a:fillRect/>
          </a:stretch>
        </p:blipFill>
        <p:spPr bwMode="auto">
          <a:xfrm>
            <a:off x="4941888" y="4757738"/>
            <a:ext cx="339725" cy="436562"/>
          </a:xfrm>
          <a:prstGeom prst="rect">
            <a:avLst/>
          </a:prstGeom>
          <a:noFill/>
          <a:ln w="9525">
            <a:noFill/>
            <a:miter lim="800000"/>
            <a:headEnd/>
            <a:tailEnd/>
          </a:ln>
        </p:spPr>
      </p:pic>
      <p:pic>
        <p:nvPicPr>
          <p:cNvPr id="56328" name="Picture 8">
            <a:hlinkClick r:id="rId8" action="ppaction://hlinksldjump"/>
          </p:cNvPr>
          <p:cNvPicPr>
            <a:picLocks noChangeAspect="1"/>
          </p:cNvPicPr>
          <p:nvPr/>
        </p:nvPicPr>
        <p:blipFill>
          <a:blip r:embed="rId10"/>
          <a:srcRect l="19534" r="24454" b="16667"/>
          <a:stretch>
            <a:fillRect/>
          </a:stretch>
        </p:blipFill>
        <p:spPr bwMode="auto">
          <a:xfrm>
            <a:off x="5562600" y="6224588"/>
            <a:ext cx="442913" cy="568325"/>
          </a:xfrm>
          <a:prstGeom prst="rect">
            <a:avLst/>
          </a:prstGeom>
          <a:noFill/>
          <a:ln w="9525">
            <a:noFill/>
            <a:miter lim="800000"/>
            <a:headEnd/>
            <a:tailEnd/>
          </a:ln>
        </p:spPr>
      </p:pic>
      <p:pic>
        <p:nvPicPr>
          <p:cNvPr id="56329" name="Picture 9">
            <a:hlinkClick r:id="rId8" action="ppaction://hlinksldjump"/>
          </p:cNvPr>
          <p:cNvPicPr>
            <a:picLocks noChangeAspect="1"/>
          </p:cNvPicPr>
          <p:nvPr/>
        </p:nvPicPr>
        <p:blipFill>
          <a:blip r:embed="rId10"/>
          <a:srcRect l="19534" r="24454" b="16667"/>
          <a:stretch>
            <a:fillRect/>
          </a:stretch>
        </p:blipFill>
        <p:spPr bwMode="auto">
          <a:xfrm>
            <a:off x="6535738" y="6164263"/>
            <a:ext cx="441325" cy="568325"/>
          </a:xfrm>
          <a:prstGeom prst="rect">
            <a:avLst/>
          </a:prstGeom>
          <a:noFill/>
          <a:ln w="9525">
            <a:noFill/>
            <a:miter lim="800000"/>
            <a:headEnd/>
            <a:tailEnd/>
          </a:ln>
        </p:spPr>
      </p:pic>
      <p:pic>
        <p:nvPicPr>
          <p:cNvPr id="56330" name="Picture 10">
            <a:hlinkClick r:id="rId8" action="ppaction://hlinksldjump"/>
          </p:cNvPr>
          <p:cNvPicPr>
            <a:picLocks noChangeAspect="1"/>
          </p:cNvPicPr>
          <p:nvPr/>
        </p:nvPicPr>
        <p:blipFill>
          <a:blip r:embed="rId11"/>
          <a:srcRect l="19534" r="24454" b="16667"/>
          <a:stretch>
            <a:fillRect/>
          </a:stretch>
        </p:blipFill>
        <p:spPr bwMode="auto">
          <a:xfrm>
            <a:off x="9747250" y="4143375"/>
            <a:ext cx="312738" cy="403225"/>
          </a:xfrm>
          <a:prstGeom prst="rect">
            <a:avLst/>
          </a:prstGeom>
          <a:noFill/>
          <a:ln w="9525">
            <a:noFill/>
            <a:miter lim="800000"/>
            <a:headEnd/>
            <a:tailEnd/>
          </a:ln>
        </p:spPr>
      </p:pic>
      <p:pic>
        <p:nvPicPr>
          <p:cNvPr id="56331" name="Picture 11">
            <a:hlinkClick r:id="rId8" action="ppaction://hlinksldjump"/>
          </p:cNvPr>
          <p:cNvPicPr>
            <a:picLocks noChangeAspect="1"/>
          </p:cNvPicPr>
          <p:nvPr/>
        </p:nvPicPr>
        <p:blipFill>
          <a:blip r:embed="rId10"/>
          <a:srcRect l="19534" r="24454" b="16667"/>
          <a:stretch>
            <a:fillRect/>
          </a:stretch>
        </p:blipFill>
        <p:spPr bwMode="auto">
          <a:xfrm>
            <a:off x="4114800" y="6202363"/>
            <a:ext cx="442913" cy="568325"/>
          </a:xfrm>
          <a:prstGeom prst="rect">
            <a:avLst/>
          </a:prstGeom>
          <a:noFill/>
          <a:ln w="9525">
            <a:noFill/>
            <a:miter lim="800000"/>
            <a:headEnd/>
            <a:tailEnd/>
          </a:ln>
        </p:spPr>
      </p:pic>
      <p:pic>
        <p:nvPicPr>
          <p:cNvPr id="13" name="Shape">
            <a:hlinkClick r:id="" action="ppaction://media"/>
          </p:cNvPr>
          <p:cNvPicPr>
            <a:picLocks noRot="1" noChangeAspect="1"/>
          </p:cNvPicPr>
          <p:nvPr>
            <a:audioFile r:link="rId1"/>
          </p:nvPr>
        </p:nvPicPr>
        <p:blipFill>
          <a:blip r:embed="rId12"/>
          <a:srcRect/>
          <a:stretch>
            <a:fillRect/>
          </a:stretch>
        </p:blipFill>
        <p:spPr bwMode="auto">
          <a:xfrm>
            <a:off x="-1295400" y="2514600"/>
            <a:ext cx="609600" cy="609600"/>
          </a:xfrm>
          <a:prstGeom prst="rect">
            <a:avLst/>
          </a:prstGeom>
          <a:noFill/>
          <a:ln w="9525">
            <a:noFill/>
            <a:miter lim="800000"/>
            <a:headEnd/>
            <a:tailEnd/>
          </a:ln>
        </p:spPr>
      </p:pic>
      <p:pic>
        <p:nvPicPr>
          <p:cNvPr id="56333" name="Picture 13"/>
          <p:cNvPicPr>
            <a:picLocks noChangeAspect="1"/>
          </p:cNvPicPr>
          <p:nvPr/>
        </p:nvPicPr>
        <p:blipFill>
          <a:blip r:embed="rId13"/>
          <a:srcRect/>
          <a:stretch>
            <a:fillRect/>
          </a:stretch>
        </p:blipFill>
        <p:spPr bwMode="auto">
          <a:xfrm>
            <a:off x="10566400" y="106363"/>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13"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sp>
        <p:nvSpPr>
          <p:cNvPr id="5" name="Oval 4"/>
          <p:cNvSpPr/>
          <p:nvPr/>
        </p:nvSpPr>
        <p:spPr>
          <a:xfrm>
            <a:off x="119063" y="11430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3</a:t>
            </a:r>
          </a:p>
        </p:txBody>
      </p:sp>
      <p:sp>
        <p:nvSpPr>
          <p:cNvPr id="47107" name="TextBox 5"/>
          <p:cNvSpPr txBox="1">
            <a:spLocks noChangeArrowheads="1"/>
          </p:cNvSpPr>
          <p:nvPr/>
        </p:nvSpPr>
        <p:spPr bwMode="auto">
          <a:xfrm>
            <a:off x="842963" y="146050"/>
            <a:ext cx="7234237" cy="1066800"/>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Tìm trong khổ thơ đầu những tiếng cùng vần với nhau.</a:t>
            </a:r>
          </a:p>
        </p:txBody>
      </p:sp>
      <p:sp>
        <p:nvSpPr>
          <p:cNvPr id="7" name="Rounded Rectangular Callout 6"/>
          <p:cNvSpPr>
            <a:spLocks noChangeArrowheads="1"/>
          </p:cNvSpPr>
          <p:nvPr/>
        </p:nvSpPr>
        <p:spPr bwMode="auto">
          <a:xfrm>
            <a:off x="1219200" y="1219200"/>
            <a:ext cx="5580063" cy="3241675"/>
          </a:xfrm>
          <a:prstGeom prst="wedgeRoundRectCallout">
            <a:avLst>
              <a:gd name="adj1" fmla="val 148787"/>
              <a:gd name="adj2" fmla="val 64644"/>
              <a:gd name="adj3" fmla="val 16667"/>
            </a:avLst>
          </a:prstGeom>
          <a:solidFill>
            <a:srgbClr val="F79646"/>
          </a:solidFill>
          <a:ln w="25400" algn="ctr">
            <a:solidFill>
              <a:srgbClr val="FF0066"/>
            </a:solidFill>
            <a:miter lim="800000"/>
            <a:headEnd/>
            <a:tailEnd/>
          </a:ln>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8" name="Rectangle 7"/>
          <p:cNvSpPr>
            <a:spLocks noChangeArrowheads="1"/>
          </p:cNvSpPr>
          <p:nvPr/>
        </p:nvSpPr>
        <p:spPr bwMode="auto">
          <a:xfrm>
            <a:off x="2406650" y="1397000"/>
            <a:ext cx="1408113" cy="823913"/>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dậy </a:t>
            </a:r>
            <a:endParaRPr lang="en-US" sz="4800">
              <a:latin typeface="Calibri" pitchFamily="34" charset="0"/>
            </a:endParaRPr>
          </a:p>
        </p:txBody>
      </p:sp>
      <p:sp>
        <p:nvSpPr>
          <p:cNvPr id="9" name="Rectangle 8"/>
          <p:cNvSpPr>
            <a:spLocks noChangeArrowheads="1"/>
          </p:cNvSpPr>
          <p:nvPr/>
        </p:nvSpPr>
        <p:spPr bwMode="auto">
          <a:xfrm>
            <a:off x="4246563" y="1427163"/>
            <a:ext cx="1441450"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thấy</a:t>
            </a:r>
            <a:endParaRPr lang="en-US" sz="4800">
              <a:latin typeface="Calibri" pitchFamily="34" charset="0"/>
            </a:endParaRPr>
          </a:p>
        </p:txBody>
      </p:sp>
      <p:pic>
        <p:nvPicPr>
          <p:cNvPr id="10" name="Picture 3"/>
          <p:cNvPicPr>
            <a:picLocks noChangeAspect="1" noChangeArrowheads="1"/>
          </p:cNvPicPr>
          <p:nvPr/>
        </p:nvPicPr>
        <p:blipFill>
          <a:blip r:embed="rId3"/>
          <a:srcRect/>
          <a:stretch>
            <a:fillRect/>
          </a:stretch>
        </p:blipFill>
        <p:spPr bwMode="auto">
          <a:xfrm>
            <a:off x="8991600" y="4278313"/>
            <a:ext cx="1752600" cy="2209800"/>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228600" y="3765550"/>
            <a:ext cx="2509838" cy="3113088"/>
          </a:xfrm>
          <a:prstGeom prst="rect">
            <a:avLst/>
          </a:prstGeom>
          <a:noFill/>
          <a:ln w="9525">
            <a:noFill/>
            <a:miter lim="800000"/>
            <a:headEnd/>
            <a:tailEnd/>
          </a:ln>
        </p:spPr>
      </p:pic>
      <p:pic>
        <p:nvPicPr>
          <p:cNvPr id="47113" name="Picture 11"/>
          <p:cNvPicPr>
            <a:picLocks noChangeAspect="1"/>
          </p:cNvPicPr>
          <p:nvPr/>
        </p:nvPicPr>
        <p:blipFill>
          <a:blip r:embed="rId5"/>
          <a:srcRect/>
          <a:stretch>
            <a:fillRect/>
          </a:stretch>
        </p:blipFill>
        <p:spPr bwMode="auto">
          <a:xfrm>
            <a:off x="0" y="838200"/>
            <a:ext cx="2152650" cy="1571625"/>
          </a:xfrm>
          <a:prstGeom prst="rect">
            <a:avLst/>
          </a:prstGeom>
          <a:noFill/>
          <a:ln w="9525">
            <a:noFill/>
            <a:miter lim="800000"/>
            <a:headEnd/>
            <a:tailEnd/>
          </a:ln>
        </p:spPr>
      </p:pic>
      <p:pic>
        <p:nvPicPr>
          <p:cNvPr id="47114" name="Picture 12"/>
          <p:cNvPicPr>
            <a:picLocks noChangeAspect="1"/>
          </p:cNvPicPr>
          <p:nvPr/>
        </p:nvPicPr>
        <p:blipFill>
          <a:blip r:embed="rId6"/>
          <a:srcRect/>
          <a:stretch>
            <a:fillRect/>
          </a:stretch>
        </p:blipFill>
        <p:spPr bwMode="auto">
          <a:xfrm>
            <a:off x="1981200" y="5943600"/>
            <a:ext cx="849313" cy="887413"/>
          </a:xfrm>
          <a:prstGeom prst="rect">
            <a:avLst/>
          </a:prstGeom>
          <a:noFill/>
          <a:ln w="9525">
            <a:noFill/>
            <a:miter lim="800000"/>
            <a:headEnd/>
            <a:tailEnd/>
          </a:ln>
        </p:spPr>
      </p:pic>
      <p:pic>
        <p:nvPicPr>
          <p:cNvPr id="47115" name="Picture 13"/>
          <p:cNvPicPr>
            <a:picLocks noChangeAspect="1"/>
          </p:cNvPicPr>
          <p:nvPr/>
        </p:nvPicPr>
        <p:blipFill>
          <a:blip r:embed="rId6"/>
          <a:srcRect/>
          <a:stretch>
            <a:fillRect/>
          </a:stretch>
        </p:blipFill>
        <p:spPr bwMode="auto">
          <a:xfrm>
            <a:off x="3414713" y="6019800"/>
            <a:ext cx="1076325" cy="879475"/>
          </a:xfrm>
          <a:prstGeom prst="rect">
            <a:avLst/>
          </a:prstGeom>
          <a:noFill/>
          <a:ln w="9525">
            <a:noFill/>
            <a:miter lim="800000"/>
            <a:headEnd/>
            <a:tailEnd/>
          </a:ln>
        </p:spPr>
      </p:pic>
      <p:pic>
        <p:nvPicPr>
          <p:cNvPr id="47116" name="Picture 14"/>
          <p:cNvPicPr>
            <a:picLocks noChangeAspect="1"/>
          </p:cNvPicPr>
          <p:nvPr/>
        </p:nvPicPr>
        <p:blipFill>
          <a:blip r:embed="rId6"/>
          <a:srcRect/>
          <a:stretch>
            <a:fillRect/>
          </a:stretch>
        </p:blipFill>
        <p:spPr bwMode="auto">
          <a:xfrm>
            <a:off x="2667000" y="5367338"/>
            <a:ext cx="969963" cy="1490662"/>
          </a:xfrm>
          <a:prstGeom prst="rect">
            <a:avLst/>
          </a:prstGeom>
          <a:noFill/>
          <a:ln w="9525">
            <a:noFill/>
            <a:miter lim="800000"/>
            <a:headEnd/>
            <a:tailEnd/>
          </a:ln>
        </p:spPr>
      </p:pic>
      <p:sp>
        <p:nvSpPr>
          <p:cNvPr id="16" name="Rectangle 15"/>
          <p:cNvSpPr>
            <a:spLocks noChangeArrowheads="1"/>
          </p:cNvSpPr>
          <p:nvPr/>
        </p:nvSpPr>
        <p:spPr bwMode="auto">
          <a:xfrm>
            <a:off x="2406650" y="2316163"/>
            <a:ext cx="1611313"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sáng</a:t>
            </a:r>
            <a:endParaRPr lang="en-US" sz="4800">
              <a:latin typeface="Calibri" pitchFamily="34" charset="0"/>
            </a:endParaRPr>
          </a:p>
        </p:txBody>
      </p:sp>
      <p:sp>
        <p:nvSpPr>
          <p:cNvPr id="17" name="Rectangle 16"/>
          <p:cNvSpPr>
            <a:spLocks noChangeArrowheads="1"/>
          </p:cNvSpPr>
          <p:nvPr/>
        </p:nvSpPr>
        <p:spPr bwMode="auto">
          <a:xfrm>
            <a:off x="4246563" y="2297113"/>
            <a:ext cx="1812925"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đang </a:t>
            </a:r>
            <a:endParaRPr lang="en-US" sz="4800">
              <a:latin typeface="Calibri" pitchFamily="34" charset="0"/>
            </a:endParaRPr>
          </a:p>
        </p:txBody>
      </p:sp>
      <p:sp>
        <p:nvSpPr>
          <p:cNvPr id="18" name="Rectangle 17"/>
          <p:cNvSpPr>
            <a:spLocks noChangeArrowheads="1"/>
          </p:cNvSpPr>
          <p:nvPr/>
        </p:nvSpPr>
        <p:spPr bwMode="auto">
          <a:xfrm>
            <a:off x="2493963" y="3252788"/>
            <a:ext cx="693737"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ai</a:t>
            </a:r>
            <a:endParaRPr lang="en-US" sz="4800">
              <a:latin typeface="Calibri" pitchFamily="34" charset="0"/>
            </a:endParaRPr>
          </a:p>
        </p:txBody>
      </p:sp>
      <p:sp>
        <p:nvSpPr>
          <p:cNvPr id="19" name="Rectangle 18"/>
          <p:cNvSpPr>
            <a:spLocks noChangeArrowheads="1"/>
          </p:cNvSpPr>
          <p:nvPr/>
        </p:nvSpPr>
        <p:spPr bwMode="auto">
          <a:xfrm>
            <a:off x="4246563" y="3230563"/>
            <a:ext cx="1066800"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bài</a:t>
            </a:r>
            <a:endParaRPr lang="en-US" sz="48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fltVal val="0"/>
                                          </p:val>
                                        </p:tav>
                                        <p:tav tm="100000">
                                          <p:val>
                                            <p:strVal val="#ppt_w"/>
                                          </p:val>
                                        </p:tav>
                                      </p:tavLst>
                                    </p:anim>
                                    <p:anim calcmode="lin" valueType="num">
                                      <p:cBhvr>
                                        <p:cTn id="45" dur="1000" fill="hold"/>
                                        <p:tgtEl>
                                          <p:spTgt spid="17"/>
                                        </p:tgtEl>
                                        <p:attrNameLst>
                                          <p:attrName>ppt_h</p:attrName>
                                        </p:attrNameLst>
                                      </p:cBhvr>
                                      <p:tavLst>
                                        <p:tav tm="0">
                                          <p:val>
                                            <p:fltVal val="0"/>
                                          </p:val>
                                        </p:tav>
                                        <p:tav tm="100000">
                                          <p:val>
                                            <p:strVal val="#ppt_h"/>
                                          </p:val>
                                        </p:tav>
                                      </p:tavLst>
                                    </p:anim>
                                    <p:anim calcmode="lin" valueType="num">
                                      <p:cBhvr>
                                        <p:cTn id="46" dur="1000" fill="hold"/>
                                        <p:tgtEl>
                                          <p:spTgt spid="17"/>
                                        </p:tgtEl>
                                        <p:attrNameLst>
                                          <p:attrName>style.rotation</p:attrName>
                                        </p:attrNameLst>
                                      </p:cBhvr>
                                      <p:tavLst>
                                        <p:tav tm="0">
                                          <p:val>
                                            <p:fltVal val="90"/>
                                          </p:val>
                                        </p:tav>
                                        <p:tav tm="100000">
                                          <p:val>
                                            <p:fltVal val="0"/>
                                          </p:val>
                                        </p:tav>
                                      </p:tavLst>
                                    </p:anim>
                                    <p:animEffect transition="in" filter="fade">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26988"/>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2800" b="1" dirty="0">
                <a:solidFill>
                  <a:schemeClr val="bg1"/>
                </a:solidFill>
                <a:latin typeface="Arial Rounded MT Bold" pitchFamily="34" charset="0"/>
                <a:cs typeface="Times New Roman" pitchFamily="18" charset="0"/>
              </a:rPr>
              <a:t>4</a:t>
            </a:r>
          </a:p>
        </p:txBody>
      </p:sp>
      <p:sp>
        <p:nvSpPr>
          <p:cNvPr id="48130" name="TextBox 4"/>
          <p:cNvSpPr txBox="1">
            <a:spLocks noChangeArrowheads="1"/>
          </p:cNvSpPr>
          <p:nvPr/>
        </p:nvSpPr>
        <p:spPr bwMode="auto">
          <a:xfrm>
            <a:off x="838200" y="-9525"/>
            <a:ext cx="3449638"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Trả lời câu hỏi</a:t>
            </a:r>
          </a:p>
        </p:txBody>
      </p:sp>
      <p:pic>
        <p:nvPicPr>
          <p:cNvPr id="6" name="Picture 5"/>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sp>
        <p:nvSpPr>
          <p:cNvPr id="7" name="TextBox 6"/>
          <p:cNvSpPr txBox="1"/>
          <p:nvPr/>
        </p:nvSpPr>
        <p:spPr>
          <a:xfrm>
            <a:off x="26988" y="6188075"/>
            <a:ext cx="9296400" cy="1190625"/>
          </a:xfrm>
          <a:prstGeom prst="rect">
            <a:avLst/>
          </a:prstGeom>
          <a:solidFill>
            <a:schemeClr val="accent6"/>
          </a:solidFill>
        </p:spPr>
        <p:txBody>
          <a:bodyPr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a. Buổi sáng thức dậy, bé thấy tia nắng ở đâu?</a:t>
            </a:r>
          </a:p>
        </p:txBody>
      </p:sp>
      <p:sp>
        <p:nvSpPr>
          <p:cNvPr id="8" name="Rectangle 7"/>
          <p:cNvSpPr>
            <a:spLocks noChangeArrowheads="1"/>
          </p:cNvSpPr>
          <p:nvPr/>
        </p:nvSpPr>
        <p:spPr bwMode="auto">
          <a:xfrm>
            <a:off x="360363" y="762000"/>
            <a:ext cx="4019550" cy="5392738"/>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p:nvPr/>
        </p:nvSpPr>
        <p:spPr>
          <a:xfrm>
            <a:off x="4287838" y="762000"/>
            <a:ext cx="4495800" cy="5392738"/>
          </a:xfrm>
          <a:prstGeom prst="rect">
            <a:avLst/>
          </a:prstGeom>
        </p:spPr>
        <p:txBody>
          <a:bodyPr>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p:cNvCxnSpPr/>
          <p:nvPr/>
        </p:nvCxnSpPr>
        <p:spPr>
          <a:xfrm flipH="1">
            <a:off x="5410200" y="16764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10200" y="2209800"/>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410200" y="26670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988" y="6229350"/>
            <a:ext cx="9296400" cy="641350"/>
          </a:xfrm>
          <a:prstGeom prst="rect">
            <a:avLst/>
          </a:prstGeom>
          <a:solidFill>
            <a:schemeClr val="accent6"/>
          </a:solidFill>
        </p:spPr>
        <p:txBody>
          <a:bodyPr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b. Theo bé, buổi tối, tia nắng đi đâu?</a:t>
            </a:r>
          </a:p>
        </p:txBody>
      </p:sp>
      <p:cxnSp>
        <p:nvCxnSpPr>
          <p:cNvPr id="18" name="Straight Connector 17"/>
          <p:cNvCxnSpPr/>
          <p:nvPr/>
        </p:nvCxnSpPr>
        <p:spPr>
          <a:xfrm flipH="1">
            <a:off x="457200" y="36576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9600" y="41148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09600" y="4648200"/>
            <a:ext cx="2667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33400" y="51054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6211888"/>
            <a:ext cx="9296400" cy="641350"/>
          </a:xfrm>
          <a:prstGeom prst="rect">
            <a:avLst/>
          </a:prstGeom>
          <a:solidFill>
            <a:schemeClr val="accent6"/>
          </a:solidFill>
        </p:spPr>
        <p:txBody>
          <a:bodyPr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c. Theo em nhà nắng ở đâu?</a:t>
            </a:r>
          </a:p>
        </p:txBody>
      </p:sp>
      <p:pic>
        <p:nvPicPr>
          <p:cNvPr id="2" name="Shape">
            <a:hlinkClick r:id="" action="ppaction://media"/>
          </p:cNvPr>
          <p:cNvPicPr>
            <a:picLocks noRot="1" noChangeAspect="1"/>
          </p:cNvPicPr>
          <p:nvPr>
            <a:audioFile r:link="rId1"/>
          </p:nvPr>
        </p:nvPicPr>
        <p:blipFill>
          <a:blip r:embed="rId4"/>
          <a:srcRect/>
          <a:stretch>
            <a:fillRect/>
          </a:stretch>
        </p:blipFill>
        <p:spPr bwMode="auto">
          <a:xfrm>
            <a:off x="7086600" y="328613"/>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6"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1+#ppt_w/2"/>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30041" fill="hold"/>
                                        <p:tgtEl>
                                          <p:spTgt spid="2"/>
                                        </p:tgtEl>
                                      </p:cBhvr>
                                    </p:cmd>
                                  </p:childTnLst>
                                </p:cTn>
                              </p:par>
                            </p:childTnLst>
                          </p:cTn>
                        </p:par>
                      </p:childTnLst>
                    </p:cTn>
                  </p:par>
                </p:childTnLst>
              </p:cTn>
              <p:nextCondLst>
                <p:cond evt="onClick" delay="0">
                  <p:tgtEl>
                    <p:spTgt spid="2"/>
                  </p:tgtEl>
                </p:cond>
              </p:nextCondLst>
            </p:seq>
            <p:audio>
              <p:cMediaNode vol="80000">
                <p:cTn id="81" fill="hold" display="0">
                  <p:stCondLst>
                    <p:cond delay="indefinite"/>
                  </p:stCondLst>
                  <p:endCondLst>
                    <p:cond evt="onStopAudio" delay="0">
                      <p:tgtEl>
                        <p:sldTgt/>
                      </p:tgtEl>
                    </p:cond>
                  </p:endCondLst>
                </p:cTn>
                <p:tgtEl>
                  <p:spTgt spid="2"/>
                </p:tgtEl>
              </p:cMediaNode>
            </p:audio>
          </p:childTnLst>
        </p:cTn>
      </p:par>
    </p:tnLst>
    <p:bldLst>
      <p:bldP spid="7" grpId="0" animBg="1"/>
      <p:bldP spid="8" grpId="0"/>
      <p:bldP spid="9" grpId="0"/>
      <p:bldP spid="17"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9254"/>
          <a:stretch>
            <a:fillRect/>
          </a:stretch>
        </p:blipFill>
        <p:spPr bwMode="auto">
          <a:xfrm>
            <a:off x="6940550" y="4987925"/>
            <a:ext cx="5251450" cy="1870075"/>
          </a:xfrm>
          <a:prstGeom prst="rect">
            <a:avLst/>
          </a:prstGeom>
          <a:noFill/>
          <a:ln w="9525">
            <a:noFill/>
            <a:miter lim="800000"/>
            <a:headEnd/>
            <a:tailEnd/>
          </a:ln>
        </p:spPr>
      </p:pic>
      <p:sp>
        <p:nvSpPr>
          <p:cNvPr id="49154" name="TextBox 4"/>
          <p:cNvSpPr txBox="1">
            <a:spLocks noChangeArrowheads="1"/>
          </p:cNvSpPr>
          <p:nvPr/>
        </p:nvSpPr>
        <p:spPr bwMode="auto">
          <a:xfrm>
            <a:off x="1027113" y="142875"/>
            <a:ext cx="6623050" cy="579438"/>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Học thuộc lòng hai khổ thơ  cuối</a:t>
            </a:r>
            <a:endParaRPr lang="en-US" sz="3200" b="1">
              <a:latin typeface="Arial Rounded MT Bold"/>
              <a:ea typeface="Arial-Rounded"/>
              <a:cs typeface="Arial-Rounded"/>
            </a:endParaRPr>
          </a:p>
        </p:txBody>
      </p:sp>
      <p:sp>
        <p:nvSpPr>
          <p:cNvPr id="6" name="Oval 5"/>
          <p:cNvSpPr/>
          <p:nvPr/>
        </p:nvSpPr>
        <p:spPr>
          <a:xfrm>
            <a:off x="119063" y="68263"/>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5</a:t>
            </a:r>
          </a:p>
        </p:txBody>
      </p:sp>
      <p:sp>
        <p:nvSpPr>
          <p:cNvPr id="7" name="Rectangle 6"/>
          <p:cNvSpPr>
            <a:spLocks noChangeArrowheads="1"/>
          </p:cNvSpPr>
          <p:nvPr/>
        </p:nvSpPr>
        <p:spPr bwMode="auto">
          <a:xfrm>
            <a:off x="1027113" y="1219200"/>
            <a:ext cx="6096000" cy="5940425"/>
          </a:xfrm>
          <a:prstGeom prst="rect">
            <a:avLst/>
          </a:prstGeom>
          <a:noFill/>
          <a:ln w="9525">
            <a:noFill/>
            <a:miter lim="800000"/>
            <a:headEnd/>
            <a:tailEnd/>
          </a:ln>
        </p:spPr>
        <p:txBody>
          <a:bodyPr>
            <a:spAutoFit/>
          </a:bodyPr>
          <a:lstStyle/>
          <a:p>
            <a:r>
              <a:rPr lang="en-US" sz="3200">
                <a:solidFill>
                  <a:srgbClr val="000000"/>
                </a:solidFill>
                <a:latin typeface="Arial-Rounded"/>
                <a:ea typeface="Arial-Rounded"/>
                <a:cs typeface="Arial-Rounded"/>
              </a:rPr>
              <a:t>Buổi sáng thức dậy</a:t>
            </a:r>
          </a:p>
          <a:p>
            <a:r>
              <a:rPr lang="en-US" sz="3200">
                <a:solidFill>
                  <a:srgbClr val="000000"/>
                </a:solidFill>
                <a:latin typeface="Arial-Rounded"/>
                <a:ea typeface="Arial-Rounded"/>
                <a:cs typeface="Arial-Rounded"/>
              </a:rPr>
              <a:t>Bé thấy buồn cười:</a:t>
            </a:r>
          </a:p>
          <a:p>
            <a:r>
              <a:rPr lang="en-US" sz="3200">
                <a:solidFill>
                  <a:srgbClr val="000000"/>
                </a:solidFill>
                <a:latin typeface="Arial-Rounded"/>
                <a:ea typeface="Arial-Rounded"/>
                <a:cs typeface="Arial-Rounded"/>
              </a:rPr>
              <a:t>Có ai đang nhảy</a:t>
            </a:r>
          </a:p>
          <a:p>
            <a:r>
              <a:rPr lang="en-US" sz="3200">
                <a:solidFill>
                  <a:srgbClr val="000000"/>
                </a:solidFill>
                <a:latin typeface="Arial-Rounded"/>
                <a:ea typeface="Arial-Rounded"/>
                <a:cs typeface="Arial-Rounded"/>
              </a:rPr>
              <a:t>Một bài vui vui. </a:t>
            </a:r>
          </a:p>
          <a:p>
            <a:endParaRPr lang="en-US" sz="3200">
              <a:solidFill>
                <a:srgbClr val="000000"/>
              </a:solidFill>
              <a:latin typeface="Arial-Rounded"/>
              <a:ea typeface="Arial-Rounded"/>
              <a:cs typeface="Arial-Rounded"/>
            </a:endParaRPr>
          </a:p>
          <a:p>
            <a:r>
              <a:rPr lang="en-US" sz="3200">
                <a:solidFill>
                  <a:srgbClr val="000000"/>
                </a:solidFill>
                <a:latin typeface="Arial-Rounded"/>
                <a:ea typeface="Arial-Rounded"/>
                <a:cs typeface="Arial-Rounded"/>
              </a:rPr>
              <a:t>Đó là tia nắng</a:t>
            </a:r>
          </a:p>
          <a:p>
            <a:r>
              <a:rPr lang="en-US" sz="3200">
                <a:solidFill>
                  <a:srgbClr val="000000"/>
                </a:solidFill>
                <a:latin typeface="Arial-Rounded"/>
                <a:ea typeface="Arial-Rounded"/>
                <a:cs typeface="Arial-Rounded"/>
              </a:rPr>
              <a:t>Nhảy trong lòng tay</a:t>
            </a:r>
          </a:p>
          <a:p>
            <a:r>
              <a:rPr lang="en-US" sz="3200">
                <a:solidFill>
                  <a:srgbClr val="000000"/>
                </a:solidFill>
                <a:latin typeface="Arial-Rounded"/>
                <a:ea typeface="Arial-Rounded"/>
                <a:cs typeface="Arial-Rounded"/>
              </a:rPr>
              <a:t>Nhảy trên bàn học</a:t>
            </a:r>
          </a:p>
          <a:p>
            <a:r>
              <a:rPr lang="en-US" sz="3200">
                <a:solidFill>
                  <a:srgbClr val="000000"/>
                </a:solidFill>
                <a:latin typeface="Arial-Rounded"/>
                <a:ea typeface="Arial-Rounded"/>
                <a:cs typeface="Arial-Rounded"/>
              </a:rPr>
              <a:t>Nhảy trên tán cây.</a:t>
            </a: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p:txBody>
      </p:sp>
      <p:pic>
        <p:nvPicPr>
          <p:cNvPr id="49157" name="Picture 7"/>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sp>
        <p:nvSpPr>
          <p:cNvPr id="9" name="Rectangle 8"/>
          <p:cNvSpPr>
            <a:spLocks noChangeArrowheads="1"/>
          </p:cNvSpPr>
          <p:nvPr/>
        </p:nvSpPr>
        <p:spPr bwMode="auto">
          <a:xfrm>
            <a:off x="1027113" y="1219200"/>
            <a:ext cx="6096000" cy="5940425"/>
          </a:xfrm>
          <a:prstGeom prst="rect">
            <a:avLst/>
          </a:prstGeom>
          <a:solidFill>
            <a:schemeClr val="bg1"/>
          </a:solidFill>
          <a:ln w="9525">
            <a:noFill/>
            <a:miter lim="800000"/>
            <a:headEnd/>
            <a:tailEnd/>
          </a:ln>
        </p:spPr>
        <p:txBody>
          <a:bodyPr>
            <a:spAutoFit/>
          </a:bodyPr>
          <a:lstStyle/>
          <a:p>
            <a:r>
              <a:rPr lang="en-US" sz="3200">
                <a:solidFill>
                  <a:srgbClr val="000000"/>
                </a:solidFill>
                <a:latin typeface="Arial-Rounded"/>
                <a:ea typeface="Arial-Rounded"/>
                <a:cs typeface="Arial-Rounded"/>
              </a:rPr>
              <a:t>Buổi </a:t>
            </a:r>
            <a:r>
              <a:rPr lang="en-US" sz="3200">
                <a:solidFill>
                  <a:schemeClr val="bg1"/>
                </a:solidFill>
                <a:latin typeface="Arial-Rounded"/>
                <a:ea typeface="Arial-Rounded"/>
                <a:cs typeface="Arial-Rounded"/>
              </a:rPr>
              <a:t>sáng thức dậy</a:t>
            </a:r>
          </a:p>
          <a:p>
            <a:r>
              <a:rPr lang="en-US" sz="3200">
                <a:solidFill>
                  <a:srgbClr val="000000"/>
                </a:solidFill>
                <a:latin typeface="Arial-Rounded"/>
                <a:ea typeface="Arial-Rounded"/>
                <a:cs typeface="Arial-Rounded"/>
              </a:rPr>
              <a:t>Bé </a:t>
            </a:r>
            <a:r>
              <a:rPr lang="en-US" sz="3200">
                <a:solidFill>
                  <a:schemeClr val="bg1"/>
                </a:solidFill>
                <a:latin typeface="Arial-Rounded"/>
                <a:ea typeface="Arial-Rounded"/>
                <a:cs typeface="Arial-Rounded"/>
              </a:rPr>
              <a:t>thấy buồn cười:</a:t>
            </a:r>
          </a:p>
          <a:p>
            <a:r>
              <a:rPr lang="en-US" sz="3200">
                <a:solidFill>
                  <a:srgbClr val="000000"/>
                </a:solidFill>
                <a:latin typeface="Arial-Rounded"/>
                <a:ea typeface="Arial-Rounded"/>
                <a:cs typeface="Arial-Rounded"/>
              </a:rPr>
              <a:t>Có </a:t>
            </a:r>
            <a:r>
              <a:rPr lang="en-US" sz="3200">
                <a:solidFill>
                  <a:schemeClr val="bg1"/>
                </a:solidFill>
                <a:latin typeface="Arial-Rounded"/>
                <a:ea typeface="Arial-Rounded"/>
                <a:cs typeface="Arial-Rounded"/>
              </a:rPr>
              <a:t>ai đang nhảy</a:t>
            </a:r>
          </a:p>
          <a:p>
            <a:r>
              <a:rPr lang="en-US" sz="3200">
                <a:solidFill>
                  <a:srgbClr val="000000"/>
                </a:solidFill>
                <a:latin typeface="Arial-Rounded"/>
                <a:ea typeface="Arial-Rounded"/>
                <a:cs typeface="Arial-Rounded"/>
              </a:rPr>
              <a:t>Một </a:t>
            </a:r>
            <a:r>
              <a:rPr lang="en-US" sz="3200">
                <a:solidFill>
                  <a:schemeClr val="bg1"/>
                </a:solidFill>
                <a:latin typeface="Arial-Rounded"/>
                <a:ea typeface="Arial-Rounded"/>
                <a:cs typeface="Arial-Rounded"/>
              </a:rPr>
              <a:t>bài vui vui. </a:t>
            </a:r>
          </a:p>
          <a:p>
            <a:endParaRPr lang="en-US" sz="3200">
              <a:solidFill>
                <a:srgbClr val="000000"/>
              </a:solidFill>
              <a:latin typeface="Arial-Rounded"/>
              <a:ea typeface="Arial-Rounded"/>
              <a:cs typeface="Arial-Rounded"/>
            </a:endParaRPr>
          </a:p>
          <a:p>
            <a:r>
              <a:rPr lang="en-US" sz="3200">
                <a:solidFill>
                  <a:srgbClr val="000000"/>
                </a:solidFill>
                <a:latin typeface="Arial-Rounded"/>
                <a:ea typeface="Arial-Rounded"/>
                <a:cs typeface="Arial-Rounded"/>
              </a:rPr>
              <a:t>Đó </a:t>
            </a:r>
            <a:r>
              <a:rPr lang="en-US" sz="3200">
                <a:solidFill>
                  <a:schemeClr val="bg1"/>
                </a:solidFill>
                <a:latin typeface="Arial-Rounded"/>
                <a:ea typeface="Arial-Rounded"/>
                <a:cs typeface="Arial-Rounded"/>
              </a:rPr>
              <a:t>là tia nắng</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trong lòng tay</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trên bàn học</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trên tán cây.</a:t>
            </a: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iterate type="lt">
                                    <p:tmPct val="10000"/>
                                  </p:iterate>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0"/>
                                  </p:stCondLst>
                                  <p:iterate type="lt">
                                    <p:tmPct val="10000"/>
                                  </p:iterate>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0"/>
                                  </p:stCondLst>
                                  <p:iterate type="lt">
                                    <p:tmPct val="10000"/>
                                  </p:iterate>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0"/>
                                  </p:stCondLst>
                                  <p:iterate type="lt">
                                    <p:tmPct val="10000"/>
                                  </p:iterate>
                                  <p:childTnLst>
                                    <p:set>
                                      <p:cBhvr>
                                        <p:cTn id="37" dur="1" fill="hold">
                                          <p:stCondLst>
                                            <p:cond delay="0"/>
                                          </p:stCondLst>
                                        </p:cTn>
                                        <p:tgtEl>
                                          <p:spTgt spid="9">
                                            <p:txEl>
                                              <p:pRg st="3" end="3"/>
                                            </p:txEl>
                                          </p:spTgt>
                                        </p:tgtEl>
                                        <p:attrNameLst>
                                          <p:attrName>style.visibility</p:attrName>
                                        </p:attrNameLst>
                                      </p:cBhvr>
                                      <p:to>
                                        <p:strVal val="visible"/>
                                      </p:to>
                                    </p:set>
                                    <p:anim calcmode="lin" valueType="num">
                                      <p:cBhvr additive="base">
                                        <p:cTn id="38"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9">
                                            <p:txEl>
                                              <p:pRg st="3" end="3"/>
                                            </p:txEl>
                                          </p:spTgt>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iterate type="lt">
                                    <p:tmPct val="10000"/>
                                  </p:iterate>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1+#ppt_h/2"/>
                                          </p:val>
                                        </p:tav>
                                        <p:tav tm="100000">
                                          <p:val>
                                            <p:strVal val="#ppt_y"/>
                                          </p:val>
                                        </p:tav>
                                      </p:tavLst>
                                    </p:anim>
                                  </p:childTnLst>
                                </p:cTn>
                              </p:par>
                              <p:par>
                                <p:cTn id="44" presetID="2" presetClass="entr" presetSubtype="12" fill="hold" nodeType="withEffect">
                                  <p:stCondLst>
                                    <p:cond delay="0"/>
                                  </p:stCondLst>
                                  <p:iterate type="lt">
                                    <p:tmPct val="10000"/>
                                  </p:iterate>
                                  <p:childTnLst>
                                    <p:set>
                                      <p:cBhvr>
                                        <p:cTn id="45" dur="1" fill="hold">
                                          <p:stCondLst>
                                            <p:cond delay="0"/>
                                          </p:stCondLst>
                                        </p:cTn>
                                        <p:tgtEl>
                                          <p:spTgt spid="9">
                                            <p:txEl>
                                              <p:pRg st="6" end="6"/>
                                            </p:txEl>
                                          </p:spTgt>
                                        </p:tgtEl>
                                        <p:attrNameLst>
                                          <p:attrName>style.visibility</p:attrName>
                                        </p:attrNameLst>
                                      </p:cBhvr>
                                      <p:to>
                                        <p:strVal val="visible"/>
                                      </p:to>
                                    </p:set>
                                    <p:anim calcmode="lin" valueType="num">
                                      <p:cBhvr additive="base">
                                        <p:cTn id="46"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8" presetID="2" presetClass="entr" presetSubtype="12" fill="hold" nodeType="withEffect">
                                  <p:stCondLst>
                                    <p:cond delay="0"/>
                                  </p:stCondLst>
                                  <p:iterate type="lt">
                                    <p:tmPct val="10000"/>
                                  </p:iterate>
                                  <p:childTnLst>
                                    <p:set>
                                      <p:cBhvr>
                                        <p:cTn id="49" dur="1" fill="hold">
                                          <p:stCondLst>
                                            <p:cond delay="0"/>
                                          </p:stCondLst>
                                        </p:cTn>
                                        <p:tgtEl>
                                          <p:spTgt spid="9">
                                            <p:txEl>
                                              <p:pRg st="7" end="7"/>
                                            </p:txEl>
                                          </p:spTgt>
                                        </p:tgtEl>
                                        <p:attrNameLst>
                                          <p:attrName>style.visibility</p:attrName>
                                        </p:attrNameLst>
                                      </p:cBhvr>
                                      <p:to>
                                        <p:strVal val="visible"/>
                                      </p:to>
                                    </p:set>
                                    <p:anim calcmode="lin" valueType="num">
                                      <p:cBhvr additive="base">
                                        <p:cTn id="50"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9">
                                            <p:txEl>
                                              <p:pRg st="7" end="7"/>
                                            </p:txEl>
                                          </p:spTgt>
                                        </p:tgtEl>
                                        <p:attrNameLst>
                                          <p:attrName>ppt_y</p:attrName>
                                        </p:attrNameLst>
                                      </p:cBhvr>
                                      <p:tavLst>
                                        <p:tav tm="0">
                                          <p:val>
                                            <p:strVal val="1+#ppt_h/2"/>
                                          </p:val>
                                        </p:tav>
                                        <p:tav tm="100000">
                                          <p:val>
                                            <p:strVal val="#ppt_y"/>
                                          </p:val>
                                        </p:tav>
                                      </p:tavLst>
                                    </p:anim>
                                  </p:childTnLst>
                                </p:cTn>
                              </p:par>
                              <p:par>
                                <p:cTn id="52" presetID="2" presetClass="entr" presetSubtype="12" fill="hold" nodeType="withEffect">
                                  <p:stCondLst>
                                    <p:cond delay="0"/>
                                  </p:stCondLst>
                                  <p:iterate type="lt">
                                    <p:tmPct val="10000"/>
                                  </p:iterate>
                                  <p:childTnLst>
                                    <p:set>
                                      <p:cBhvr>
                                        <p:cTn id="53" dur="1" fill="hold">
                                          <p:stCondLst>
                                            <p:cond delay="0"/>
                                          </p:stCondLst>
                                        </p:cTn>
                                        <p:tgtEl>
                                          <p:spTgt spid="9">
                                            <p:txEl>
                                              <p:pRg st="8" end="8"/>
                                            </p:txEl>
                                          </p:spTgt>
                                        </p:tgtEl>
                                        <p:attrNameLst>
                                          <p:attrName>style.visibility</p:attrName>
                                        </p:attrNameLst>
                                      </p:cBhvr>
                                      <p:to>
                                        <p:strVal val="visible"/>
                                      </p:to>
                                    </p:set>
                                    <p:anim calcmode="lin" valueType="num">
                                      <p:cBhvr additive="base">
                                        <p:cTn id="54"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6200" y="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6</a:t>
            </a:r>
          </a:p>
        </p:txBody>
      </p:sp>
      <p:sp>
        <p:nvSpPr>
          <p:cNvPr id="50178" name="TextBox 5"/>
          <p:cNvSpPr txBox="1">
            <a:spLocks noChangeArrowheads="1"/>
          </p:cNvSpPr>
          <p:nvPr/>
        </p:nvSpPr>
        <p:spPr bwMode="auto">
          <a:xfrm>
            <a:off x="990600" y="25400"/>
            <a:ext cx="10210800" cy="1066800"/>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Vẽ bức tranh ông mặt trời và nói về bức tranh em vẽ</a:t>
            </a:r>
            <a:endParaRPr lang="en-US" sz="3200" b="1">
              <a:latin typeface="Arial Rounded MT Bold"/>
              <a:ea typeface="Arial-Rounded"/>
              <a:cs typeface="Arial-Rounded"/>
            </a:endParaRPr>
          </a:p>
        </p:txBody>
      </p:sp>
      <p:sp>
        <p:nvSpPr>
          <p:cNvPr id="7" name="Oval 6"/>
          <p:cNvSpPr/>
          <p:nvPr/>
        </p:nvSpPr>
        <p:spPr>
          <a:xfrm>
            <a:off x="10210800" y="5181600"/>
            <a:ext cx="17526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0180" name="Picture 7"/>
          <p:cNvPicPr>
            <a:picLocks noChangeAspect="1"/>
          </p:cNvPicPr>
          <p:nvPr/>
        </p:nvPicPr>
        <p:blipFill>
          <a:blip r:embed="rId3"/>
          <a:srcRect/>
          <a:stretch>
            <a:fillRect/>
          </a:stretch>
        </p:blipFill>
        <p:spPr bwMode="auto">
          <a:xfrm>
            <a:off x="2122488" y="457200"/>
            <a:ext cx="3186112" cy="1836738"/>
          </a:xfrm>
          <a:prstGeom prst="rect">
            <a:avLst/>
          </a:prstGeom>
          <a:noFill/>
          <a:ln w="9525">
            <a:noFill/>
            <a:miter lim="800000"/>
            <a:headEnd/>
            <a:tailEnd/>
          </a:ln>
        </p:spPr>
      </p:pic>
      <p:pic>
        <p:nvPicPr>
          <p:cNvPr id="50181" name="Picture 8"/>
          <p:cNvPicPr>
            <a:picLocks noChangeAspect="1"/>
          </p:cNvPicPr>
          <p:nvPr/>
        </p:nvPicPr>
        <p:blipFill>
          <a:blip r:embed="rId4"/>
          <a:srcRect/>
          <a:stretch>
            <a:fillRect/>
          </a:stretch>
        </p:blipFill>
        <p:spPr bwMode="auto">
          <a:xfrm>
            <a:off x="328613" y="609600"/>
            <a:ext cx="2152650" cy="1571625"/>
          </a:xfrm>
          <a:prstGeom prst="rect">
            <a:avLst/>
          </a:prstGeom>
          <a:noFill/>
          <a:ln w="9525">
            <a:noFill/>
            <a:miter lim="800000"/>
            <a:headEnd/>
            <a:tailEnd/>
          </a:ln>
        </p:spPr>
      </p:pic>
      <p:pic>
        <p:nvPicPr>
          <p:cNvPr id="50182" name="Picture 13"/>
          <p:cNvPicPr>
            <a:picLocks noChangeAspect="1"/>
          </p:cNvPicPr>
          <p:nvPr/>
        </p:nvPicPr>
        <p:blipFill>
          <a:blip r:embed="rId5"/>
          <a:srcRect l="6351" r="4762"/>
          <a:stretch>
            <a:fillRect/>
          </a:stretch>
        </p:blipFill>
        <p:spPr bwMode="auto">
          <a:xfrm>
            <a:off x="76200" y="3425825"/>
            <a:ext cx="3562350" cy="3443288"/>
          </a:xfrm>
          <a:prstGeom prst="rect">
            <a:avLst/>
          </a:prstGeom>
          <a:noFill/>
          <a:ln w="9525">
            <a:noFill/>
            <a:miter lim="800000"/>
            <a:headEnd/>
            <a:tailEnd/>
          </a:ln>
        </p:spPr>
      </p:pic>
      <p:pic>
        <p:nvPicPr>
          <p:cNvPr id="50183" name="Picture 14"/>
          <p:cNvPicPr>
            <a:picLocks noChangeAspect="1"/>
          </p:cNvPicPr>
          <p:nvPr/>
        </p:nvPicPr>
        <p:blipFill>
          <a:blip r:embed="rId6"/>
          <a:srcRect/>
          <a:stretch>
            <a:fillRect/>
          </a:stretch>
        </p:blipFill>
        <p:spPr bwMode="auto">
          <a:xfrm>
            <a:off x="1574800" y="5410200"/>
            <a:ext cx="2438400" cy="1693863"/>
          </a:xfrm>
          <a:prstGeom prst="rect">
            <a:avLst/>
          </a:prstGeom>
          <a:noFill/>
          <a:ln w="9525">
            <a:noFill/>
            <a:miter lim="800000"/>
            <a:headEnd/>
            <a:tailEnd/>
          </a:ln>
        </p:spPr>
      </p:pic>
      <p:pic>
        <p:nvPicPr>
          <p:cNvPr id="50184" name="Picture 19"/>
          <p:cNvPicPr>
            <a:picLocks noChangeAspect="1"/>
          </p:cNvPicPr>
          <p:nvPr/>
        </p:nvPicPr>
        <p:blipFill>
          <a:blip r:embed="rId6"/>
          <a:srcRect/>
          <a:stretch>
            <a:fillRect/>
          </a:stretch>
        </p:blipFill>
        <p:spPr bwMode="auto">
          <a:xfrm>
            <a:off x="277813" y="5589588"/>
            <a:ext cx="2438400" cy="1495425"/>
          </a:xfrm>
          <a:prstGeom prst="rect">
            <a:avLst/>
          </a:prstGeom>
          <a:noFill/>
          <a:ln w="9525">
            <a:noFill/>
            <a:miter lim="800000"/>
            <a:headEnd/>
            <a:tailEnd/>
          </a:ln>
        </p:spPr>
      </p:pic>
      <p:pic>
        <p:nvPicPr>
          <p:cNvPr id="21" name="Picture 20"/>
          <p:cNvPicPr>
            <a:picLocks noChangeAspect="1"/>
          </p:cNvPicPr>
          <p:nvPr/>
        </p:nvPicPr>
        <p:blipFill>
          <a:blip r:embed="rId7"/>
          <a:srcRect/>
          <a:stretch>
            <a:fillRect/>
          </a:stretch>
        </p:blipFill>
        <p:spPr bwMode="auto">
          <a:xfrm>
            <a:off x="747713" y="4419600"/>
            <a:ext cx="1657350" cy="714375"/>
          </a:xfrm>
          <a:prstGeom prst="rect">
            <a:avLst/>
          </a:prstGeom>
          <a:noFill/>
          <a:ln w="9525">
            <a:noFill/>
            <a:miter lim="800000"/>
            <a:headEnd/>
            <a:tailEnd/>
          </a:ln>
        </p:spPr>
      </p:pic>
      <p:pic>
        <p:nvPicPr>
          <p:cNvPr id="22" name="Picture 21"/>
          <p:cNvPicPr>
            <a:picLocks noChangeAspect="1" noChangeArrowheads="1"/>
          </p:cNvPicPr>
          <p:nvPr/>
        </p:nvPicPr>
        <p:blipFill>
          <a:blip r:embed="rId8"/>
          <a:srcRect t="9254"/>
          <a:stretch>
            <a:fillRect/>
          </a:stretch>
        </p:blipFill>
        <p:spPr bwMode="auto">
          <a:xfrm>
            <a:off x="4557713" y="4953000"/>
            <a:ext cx="7634287" cy="1870075"/>
          </a:xfrm>
          <a:prstGeom prst="rect">
            <a:avLst/>
          </a:prstGeom>
          <a:noFill/>
          <a:ln w="9525">
            <a:noFill/>
            <a:miter lim="800000"/>
            <a:headEnd/>
            <a:tailEnd/>
          </a:ln>
        </p:spPr>
      </p:pic>
      <p:pic>
        <p:nvPicPr>
          <p:cNvPr id="25" name="Picture 24"/>
          <p:cNvPicPr>
            <a:picLocks noChangeAspect="1"/>
          </p:cNvPicPr>
          <p:nvPr/>
        </p:nvPicPr>
        <p:blipFill>
          <a:blip r:embed="rId9"/>
          <a:srcRect/>
          <a:stretch>
            <a:fillRect/>
          </a:stretch>
        </p:blipFill>
        <p:spPr bwMode="auto">
          <a:xfrm>
            <a:off x="3579813" y="2540000"/>
            <a:ext cx="3076575" cy="1846263"/>
          </a:xfrm>
          <a:prstGeom prst="rect">
            <a:avLst/>
          </a:prstGeom>
          <a:noFill/>
          <a:ln w="9525">
            <a:noFill/>
            <a:miter lim="800000"/>
            <a:headEnd/>
            <a:tailEnd/>
          </a:ln>
        </p:spPr>
      </p:pic>
      <p:sp>
        <p:nvSpPr>
          <p:cNvPr id="26" name="Oval 25"/>
          <p:cNvSpPr/>
          <p:nvPr/>
        </p:nvSpPr>
        <p:spPr>
          <a:xfrm>
            <a:off x="8686800" y="5011738"/>
            <a:ext cx="1290638" cy="67945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9066213" y="5613400"/>
            <a:ext cx="3125787" cy="124460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9" name="Picture 28"/>
          <p:cNvPicPr>
            <a:picLocks noChangeAspect="1"/>
          </p:cNvPicPr>
          <p:nvPr/>
        </p:nvPicPr>
        <p:blipFill>
          <a:blip r:embed="rId10"/>
          <a:stretch>
            <a:fillRect/>
          </a:stretch>
        </p:blipFill>
        <p:spPr>
          <a:xfrm>
            <a:off x="9257416" y="4717443"/>
            <a:ext cx="3153487" cy="1268078"/>
          </a:xfrm>
          <a:prstGeom prst="rect">
            <a:avLst/>
          </a:prstGeom>
          <a:ln>
            <a:noFill/>
          </a:ln>
          <a:effectLst>
            <a:softEdge rad="112500"/>
          </a:effectLst>
        </p:spPr>
      </p:pic>
      <p:sp>
        <p:nvSpPr>
          <p:cNvPr id="30" name="Oval 29"/>
          <p:cNvSpPr/>
          <p:nvPr/>
        </p:nvSpPr>
        <p:spPr>
          <a:xfrm rot="211808">
            <a:off x="7854950" y="5684838"/>
            <a:ext cx="3128963" cy="124460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0192" name="Picture 30"/>
          <p:cNvPicPr>
            <a:picLocks noChangeAspect="1"/>
          </p:cNvPicPr>
          <p:nvPr/>
        </p:nvPicPr>
        <p:blipFill>
          <a:blip r:embed="rId11"/>
          <a:srcRect l="13333" t="15556" r="13333" b="8888"/>
          <a:stretch>
            <a:fillRect/>
          </a:stretch>
        </p:blipFill>
        <p:spPr bwMode="auto">
          <a:xfrm>
            <a:off x="6845300" y="277813"/>
            <a:ext cx="5664200" cy="6667500"/>
          </a:xfrm>
          <a:prstGeom prst="rect">
            <a:avLst/>
          </a:prstGeom>
          <a:noFill/>
          <a:ln w="9525">
            <a:noFill/>
            <a:miter lim="800000"/>
            <a:headEnd/>
            <a:tailEnd/>
          </a:ln>
        </p:spPr>
      </p:pic>
      <p:pic>
        <p:nvPicPr>
          <p:cNvPr id="50193" name="Picture 31"/>
          <p:cNvPicPr>
            <a:picLocks noChangeAspect="1"/>
          </p:cNvPicPr>
          <p:nvPr/>
        </p:nvPicPr>
        <p:blipFill>
          <a:blip r:embed="rId12"/>
          <a:srcRect/>
          <a:stretch>
            <a:fillRect/>
          </a:stretch>
        </p:blipFill>
        <p:spPr bwMode="auto">
          <a:xfrm rot="684181">
            <a:off x="8285163" y="3384550"/>
            <a:ext cx="4306887" cy="2509838"/>
          </a:xfrm>
          <a:prstGeom prst="rect">
            <a:avLst/>
          </a:prstGeom>
          <a:noFill/>
          <a:ln w="9525">
            <a:noFill/>
            <a:miter lim="800000"/>
            <a:headEnd/>
            <a:tailEnd/>
          </a:ln>
        </p:spPr>
      </p:pic>
      <p:pic>
        <p:nvPicPr>
          <p:cNvPr id="50194" name="Picture 32"/>
          <p:cNvPicPr>
            <a:picLocks noChangeAspect="1"/>
          </p:cNvPicPr>
          <p:nvPr/>
        </p:nvPicPr>
        <p:blipFill>
          <a:blip r:embed="rId6"/>
          <a:srcRect/>
          <a:stretch>
            <a:fillRect/>
          </a:stretch>
        </p:blipFill>
        <p:spPr bwMode="auto">
          <a:xfrm>
            <a:off x="8101013" y="5894388"/>
            <a:ext cx="2438400" cy="1233487"/>
          </a:xfrm>
          <a:prstGeom prst="rect">
            <a:avLst/>
          </a:prstGeom>
          <a:noFill/>
          <a:ln w="9525">
            <a:noFill/>
            <a:miter lim="800000"/>
            <a:headEnd/>
            <a:tailEnd/>
          </a:ln>
        </p:spPr>
      </p:pic>
      <p:pic>
        <p:nvPicPr>
          <p:cNvPr id="50195" name="Picture 33"/>
          <p:cNvPicPr>
            <a:picLocks noChangeAspect="1"/>
          </p:cNvPicPr>
          <p:nvPr/>
        </p:nvPicPr>
        <p:blipFill>
          <a:blip r:embed="rId6"/>
          <a:srcRect/>
          <a:stretch>
            <a:fillRect/>
          </a:stretch>
        </p:blipFill>
        <p:spPr bwMode="auto">
          <a:xfrm>
            <a:off x="8970963" y="5410200"/>
            <a:ext cx="2438400" cy="1693863"/>
          </a:xfrm>
          <a:prstGeom prst="rect">
            <a:avLst/>
          </a:prstGeom>
          <a:noFill/>
          <a:ln w="9525">
            <a:noFill/>
            <a:miter lim="800000"/>
            <a:headEnd/>
            <a:tailEnd/>
          </a:ln>
        </p:spPr>
      </p:pic>
      <p:pic>
        <p:nvPicPr>
          <p:cNvPr id="50196" name="Picture 34"/>
          <p:cNvPicPr>
            <a:picLocks noChangeAspect="1"/>
          </p:cNvPicPr>
          <p:nvPr/>
        </p:nvPicPr>
        <p:blipFill>
          <a:blip r:embed="rId6"/>
          <a:srcRect/>
          <a:stretch>
            <a:fillRect/>
          </a:stretch>
        </p:blipFill>
        <p:spPr bwMode="auto">
          <a:xfrm>
            <a:off x="9510713" y="5341938"/>
            <a:ext cx="2438400" cy="1693862"/>
          </a:xfrm>
          <a:prstGeom prst="rect">
            <a:avLst/>
          </a:prstGeom>
          <a:noFill/>
          <a:ln w="9525">
            <a:noFill/>
            <a:miter lim="800000"/>
            <a:headEnd/>
            <a:tailEnd/>
          </a:ln>
        </p:spPr>
      </p:pic>
      <p:pic>
        <p:nvPicPr>
          <p:cNvPr id="2" name="Picture 1"/>
          <p:cNvPicPr>
            <a:picLocks noChangeAspect="1"/>
          </p:cNvPicPr>
          <p:nvPr/>
        </p:nvPicPr>
        <p:blipFill>
          <a:blip r:embed="rId13"/>
          <a:srcRect/>
          <a:stretch>
            <a:fillRect/>
          </a:stretch>
        </p:blipFill>
        <p:spPr bwMode="auto">
          <a:xfrm>
            <a:off x="6484938" y="4419600"/>
            <a:ext cx="2978150" cy="2465388"/>
          </a:xfrm>
          <a:prstGeom prst="rect">
            <a:avLst/>
          </a:prstGeom>
          <a:noFill/>
          <a:ln w="9525">
            <a:noFill/>
            <a:miter lim="800000"/>
            <a:headEnd/>
            <a:tailEnd/>
          </a:ln>
        </p:spPr>
      </p:pic>
      <p:pic>
        <p:nvPicPr>
          <p:cNvPr id="50198" name="Picture 27"/>
          <p:cNvPicPr>
            <a:picLocks noChangeAspect="1"/>
          </p:cNvPicPr>
          <p:nvPr/>
        </p:nvPicPr>
        <p:blipFill>
          <a:blip r:embed="rId14"/>
          <a:srcRect l="24634" t="5096" r="23659" b="6277"/>
          <a:stretch>
            <a:fillRect/>
          </a:stretch>
        </p:blipFill>
        <p:spPr bwMode="auto">
          <a:xfrm>
            <a:off x="5989638" y="4073525"/>
            <a:ext cx="685800" cy="685800"/>
          </a:xfrm>
          <a:prstGeom prst="rect">
            <a:avLst/>
          </a:prstGeom>
          <a:noFill/>
          <a:ln w="9525">
            <a:noFill/>
            <a:miter lim="800000"/>
            <a:headEnd/>
            <a:tailEnd/>
          </a:ln>
        </p:spPr>
      </p:pic>
      <p:pic>
        <p:nvPicPr>
          <p:cNvPr id="50199" name="Picture 35"/>
          <p:cNvPicPr>
            <a:picLocks noChangeAspect="1"/>
          </p:cNvPicPr>
          <p:nvPr/>
        </p:nvPicPr>
        <p:blipFill>
          <a:blip r:embed="rId15"/>
          <a:srcRect l="18781" t="4897" r="19757" b="4897"/>
          <a:stretch>
            <a:fillRect/>
          </a:stretch>
        </p:blipFill>
        <p:spPr bwMode="auto">
          <a:xfrm>
            <a:off x="3011488" y="3594100"/>
            <a:ext cx="1038225" cy="650875"/>
          </a:xfrm>
          <a:prstGeom prst="rect">
            <a:avLst/>
          </a:prstGeom>
          <a:noFill/>
          <a:ln w="9525">
            <a:noFill/>
            <a:miter lim="800000"/>
            <a:headEnd/>
            <a:tailEnd/>
          </a:ln>
        </p:spPr>
      </p:pic>
      <p:pic>
        <p:nvPicPr>
          <p:cNvPr id="50200" name="Picture 36"/>
          <p:cNvPicPr>
            <a:picLocks noChangeAspect="1"/>
          </p:cNvPicPr>
          <p:nvPr/>
        </p:nvPicPr>
        <p:blipFill>
          <a:blip r:embed="rId16"/>
          <a:srcRect/>
          <a:stretch>
            <a:fillRect/>
          </a:stretch>
        </p:blipFill>
        <p:spPr bwMode="auto">
          <a:xfrm>
            <a:off x="4071938" y="4268788"/>
            <a:ext cx="1320800" cy="132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par>
                                <p:cTn id="18" presetID="6"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LGG_2002"/>
          <p:cNvPicPr>
            <a:picLocks noChangeAspect="1" noChangeArrowheads="1"/>
          </p:cNvPicPr>
          <p:nvPr/>
        </p:nvPicPr>
        <p:blipFill>
          <a:blip r:embed="rId2"/>
          <a:srcRect/>
          <a:stretch>
            <a:fillRect/>
          </a:stretch>
        </p:blipFill>
        <p:spPr bwMode="auto">
          <a:xfrm>
            <a:off x="0" y="0"/>
            <a:ext cx="12192000" cy="6858000"/>
          </a:xfrm>
          <a:prstGeom prst="rect">
            <a:avLst/>
          </a:prstGeom>
          <a:solidFill>
            <a:srgbClr val="FF0000"/>
          </a:solidFill>
          <a:ln w="9525">
            <a:solidFill>
              <a:srgbClr val="FF0000"/>
            </a:solidFill>
            <a:miter lim="800000"/>
            <a:headEnd/>
            <a:tailEnd/>
          </a:ln>
        </p:spPr>
      </p:pic>
      <p:pic>
        <p:nvPicPr>
          <p:cNvPr id="54275" name="Picture 5" descr="Floral">
            <a:hlinkClick r:id="rId3" action="ppaction://hlinksldjump"/>
          </p:cNvPr>
          <p:cNvPicPr>
            <a:picLocks noChangeAspect="1" noChangeArrowheads="1" noCrop="1"/>
          </p:cNvPicPr>
          <p:nvPr/>
        </p:nvPicPr>
        <p:blipFill>
          <a:blip r:embed="rId4"/>
          <a:srcRect/>
          <a:stretch>
            <a:fillRect/>
          </a:stretch>
        </p:blipFill>
        <p:spPr bwMode="auto">
          <a:xfrm flipH="1">
            <a:off x="10769600" y="0"/>
            <a:ext cx="1422400" cy="1295400"/>
          </a:xfrm>
          <a:prstGeom prst="rect">
            <a:avLst/>
          </a:prstGeom>
          <a:noFill/>
          <a:ln w="9525">
            <a:noFill/>
            <a:miter lim="800000"/>
            <a:headEnd/>
            <a:tailEnd/>
          </a:ln>
        </p:spPr>
      </p:pic>
      <p:pic>
        <p:nvPicPr>
          <p:cNvPr id="54276" name="Picture 6" descr="bay"/>
          <p:cNvPicPr>
            <a:picLocks noChangeAspect="1" noChangeArrowheads="1" noCrop="1"/>
          </p:cNvPicPr>
          <p:nvPr/>
        </p:nvPicPr>
        <p:blipFill>
          <a:blip r:embed="rId5"/>
          <a:srcRect/>
          <a:stretch>
            <a:fillRect/>
          </a:stretch>
        </p:blipFill>
        <p:spPr bwMode="auto">
          <a:xfrm>
            <a:off x="304800" y="0"/>
            <a:ext cx="1727200" cy="1103313"/>
          </a:xfrm>
          <a:prstGeom prst="rect">
            <a:avLst/>
          </a:prstGeom>
          <a:noFill/>
          <a:ln w="9525">
            <a:noFill/>
            <a:miter lim="800000"/>
            <a:headEnd/>
            <a:tailEnd/>
          </a:ln>
        </p:spPr>
      </p:pic>
      <p:pic>
        <p:nvPicPr>
          <p:cNvPr id="54277" name="Picture 7" descr="Floral">
            <a:hlinkClick r:id="rId3" action="ppaction://hlinksldjump"/>
          </p:cNvPr>
          <p:cNvPicPr>
            <a:picLocks noChangeAspect="1" noChangeArrowheads="1" noCrop="1"/>
          </p:cNvPicPr>
          <p:nvPr/>
        </p:nvPicPr>
        <p:blipFill>
          <a:blip r:embed="rId4"/>
          <a:srcRect/>
          <a:stretch>
            <a:fillRect/>
          </a:stretch>
        </p:blipFill>
        <p:spPr bwMode="auto">
          <a:xfrm flipH="1">
            <a:off x="2641600" y="0"/>
            <a:ext cx="1422400" cy="1295400"/>
          </a:xfrm>
          <a:prstGeom prst="rect">
            <a:avLst/>
          </a:prstGeom>
          <a:noFill/>
          <a:ln w="9525">
            <a:noFill/>
            <a:miter lim="800000"/>
            <a:headEnd/>
            <a:tailEnd/>
          </a:ln>
        </p:spPr>
      </p:pic>
      <p:pic>
        <p:nvPicPr>
          <p:cNvPr id="54278" name="Picture 8" descr="Floral">
            <a:hlinkClick r:id="rId3" action="ppaction://hlinksldjump"/>
          </p:cNvPr>
          <p:cNvPicPr>
            <a:picLocks noChangeAspect="1" noChangeArrowheads="1" noCrop="1"/>
          </p:cNvPicPr>
          <p:nvPr/>
        </p:nvPicPr>
        <p:blipFill>
          <a:blip r:embed="rId4"/>
          <a:srcRect/>
          <a:stretch>
            <a:fillRect/>
          </a:stretch>
        </p:blipFill>
        <p:spPr bwMode="auto">
          <a:xfrm flipH="1">
            <a:off x="0" y="5562600"/>
            <a:ext cx="1422400" cy="1295400"/>
          </a:xfrm>
          <a:prstGeom prst="rect">
            <a:avLst/>
          </a:prstGeom>
          <a:noFill/>
          <a:ln w="9525">
            <a:noFill/>
            <a:miter lim="800000"/>
            <a:headEnd/>
            <a:tailEnd/>
          </a:ln>
        </p:spPr>
      </p:pic>
      <p:pic>
        <p:nvPicPr>
          <p:cNvPr id="54279" name="Picture 9" descr="Floral">
            <a:hlinkClick r:id="rId3" action="ppaction://hlinksldjump"/>
          </p:cNvPr>
          <p:cNvPicPr>
            <a:picLocks noChangeAspect="1" noChangeArrowheads="1" noCrop="1"/>
          </p:cNvPicPr>
          <p:nvPr/>
        </p:nvPicPr>
        <p:blipFill>
          <a:blip r:embed="rId4"/>
          <a:srcRect/>
          <a:stretch>
            <a:fillRect/>
          </a:stretch>
        </p:blipFill>
        <p:spPr bwMode="auto">
          <a:xfrm flipH="1">
            <a:off x="0" y="1143000"/>
            <a:ext cx="1422400" cy="1295400"/>
          </a:xfrm>
          <a:prstGeom prst="rect">
            <a:avLst/>
          </a:prstGeom>
          <a:noFill/>
          <a:ln w="9525">
            <a:noFill/>
            <a:miter lim="800000"/>
            <a:headEnd/>
            <a:tailEnd/>
          </a:ln>
        </p:spPr>
      </p:pic>
      <p:pic>
        <p:nvPicPr>
          <p:cNvPr id="11277" name="Picture 13" descr="avatar_other_0045"/>
          <p:cNvPicPr>
            <a:picLocks noChangeAspect="1" noChangeArrowheads="1" noCrop="1"/>
          </p:cNvPicPr>
          <p:nvPr/>
        </p:nvPicPr>
        <p:blipFill>
          <a:blip r:embed="rId6"/>
          <a:srcRect/>
          <a:stretch>
            <a:fillRect/>
          </a:stretch>
        </p:blipFill>
        <p:spPr bwMode="auto">
          <a:xfrm>
            <a:off x="9347200" y="4572000"/>
            <a:ext cx="2844800" cy="2286000"/>
          </a:xfrm>
          <a:prstGeom prst="rect">
            <a:avLst/>
          </a:prstGeom>
          <a:noFill/>
          <a:ln w="9525">
            <a:noFill/>
            <a:miter lim="800000"/>
            <a:headEnd/>
            <a:tailEnd/>
          </a:ln>
        </p:spPr>
      </p:pic>
      <p:pic>
        <p:nvPicPr>
          <p:cNvPr id="54281" name="Picture 15" descr="blumen-pflanzen111"/>
          <p:cNvPicPr>
            <a:picLocks noChangeAspect="1" noChangeArrowheads="1" noCrop="1"/>
          </p:cNvPicPr>
          <p:nvPr/>
        </p:nvPicPr>
        <p:blipFill>
          <a:blip r:embed="rId7"/>
          <a:srcRect/>
          <a:stretch>
            <a:fillRect/>
          </a:stretch>
        </p:blipFill>
        <p:spPr bwMode="auto">
          <a:xfrm>
            <a:off x="3860800" y="5334000"/>
            <a:ext cx="4368800" cy="1524000"/>
          </a:xfrm>
          <a:prstGeom prst="rect">
            <a:avLst/>
          </a:prstGeom>
          <a:noFill/>
          <a:ln w="9525">
            <a:noFill/>
            <a:miter lim="800000"/>
            <a:headEnd/>
            <a:tailEnd/>
          </a:ln>
        </p:spPr>
      </p:pic>
      <p:sp>
        <p:nvSpPr>
          <p:cNvPr id="54282" name="WordArt 16"/>
          <p:cNvSpPr>
            <a:spLocks noChangeArrowheads="1" noChangeShapeType="1" noTextEdit="1"/>
          </p:cNvSpPr>
          <p:nvPr/>
        </p:nvSpPr>
        <p:spPr bwMode="auto">
          <a:xfrm>
            <a:off x="711200" y="1600200"/>
            <a:ext cx="10769600" cy="2667000"/>
          </a:xfrm>
          <a:prstGeom prst="rect">
            <a:avLst/>
          </a:prstGeom>
        </p:spPr>
        <p:txBody>
          <a:bodyPr wrap="none" fromWordArt="1">
            <a:prstTxWarp prst="textPlain">
              <a:avLst>
                <a:gd name="adj" fmla="val 50000"/>
              </a:avLst>
            </a:prstTxWarp>
          </a:bodyPr>
          <a:lstStyle/>
          <a:p>
            <a:pPr algn="ctr"/>
            <a:r>
              <a:rPr lang="vi-VN"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rPr>
              <a:t>Giờ học kết thúc.</a:t>
            </a:r>
          </a:p>
          <a:p>
            <a:pPr algn="ctr"/>
            <a:r>
              <a:rPr lang="vi-VN"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rPr>
              <a:t>Chúc các em chăm ngoan, học giỏi.</a:t>
            </a:r>
            <a:endParaRPr lang="en-US"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11277"/>
                                        </p:tgtEl>
                                        <p:attrNameLst>
                                          <p:attrName>style.visibility</p:attrName>
                                        </p:attrNameLst>
                                      </p:cBhvr>
                                      <p:to>
                                        <p:strVal val="visible"/>
                                      </p:to>
                                    </p:set>
                                    <p:anim calcmode="lin" valueType="num">
                                      <p:cBhvr additive="base">
                                        <p:cTn id="7" dur="5000" fill="hold"/>
                                        <p:tgtEl>
                                          <p:spTgt spid="11277"/>
                                        </p:tgtEl>
                                        <p:attrNameLst>
                                          <p:attrName>ppt_x</p:attrName>
                                        </p:attrNameLst>
                                      </p:cBhvr>
                                      <p:tavLst>
                                        <p:tav tm="0">
                                          <p:val>
                                            <p:strVal val="0-#ppt_w/2"/>
                                          </p:val>
                                        </p:tav>
                                        <p:tav tm="100000">
                                          <p:val>
                                            <p:strVal val="#ppt_x"/>
                                          </p:val>
                                        </p:tav>
                                      </p:tavLst>
                                    </p:anim>
                                    <p:anim calcmode="lin" valueType="num">
                                      <p:cBhvr additive="base">
                                        <p:cTn id="8" dur="5000" fill="hold"/>
                                        <p:tgtEl>
                                          <p:spTgt spid="11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1143000" y="3124200"/>
            <a:ext cx="3192463" cy="3890963"/>
          </a:xfrm>
          <a:prstGeom prst="rect">
            <a:avLst/>
          </a:prstGeom>
          <a:noFill/>
          <a:ln w="9525">
            <a:noFill/>
            <a:miter lim="800000"/>
            <a:headEnd/>
            <a:tailEnd/>
          </a:ln>
        </p:spPr>
      </p:pic>
      <p:pic>
        <p:nvPicPr>
          <p:cNvPr id="27651" name="Picture 5"/>
          <p:cNvPicPr>
            <a:picLocks noChangeAspect="1"/>
          </p:cNvPicPr>
          <p:nvPr/>
        </p:nvPicPr>
        <p:blipFill>
          <a:blip r:embed="rId4"/>
          <a:srcRect l="-1036" t="12222" r="1036" b="13333"/>
          <a:stretch>
            <a:fillRect/>
          </a:stretch>
        </p:blipFill>
        <p:spPr bwMode="auto">
          <a:xfrm>
            <a:off x="8915400" y="4953000"/>
            <a:ext cx="2678113" cy="1524000"/>
          </a:xfrm>
          <a:prstGeom prst="rect">
            <a:avLst/>
          </a:prstGeom>
          <a:noFill/>
          <a:ln w="9525">
            <a:noFill/>
            <a:miter lim="800000"/>
            <a:headEnd/>
            <a:tailEnd/>
          </a:ln>
        </p:spPr>
      </p:pic>
      <p:pic>
        <p:nvPicPr>
          <p:cNvPr id="7" name="Picture 6">
            <a:hlinkClick r:id="rId5" action="ppaction://hlinksldjump"/>
          </p:cNvPr>
          <p:cNvPicPr>
            <a:picLocks noChangeAspect="1"/>
          </p:cNvPicPr>
          <p:nvPr/>
        </p:nvPicPr>
        <p:blipFill>
          <a:blip r:embed="rId6"/>
          <a:srcRect l="19534" r="24454" b="16667"/>
          <a:stretch>
            <a:fillRect/>
          </a:stretch>
        </p:blipFill>
        <p:spPr bwMode="auto">
          <a:xfrm>
            <a:off x="6094413" y="5862638"/>
            <a:ext cx="415925" cy="538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15" dur="2000" fill="hold"/>
                                        <p:tgtEl>
                                          <p:spTgt spid="7"/>
                                        </p:tgtEl>
                                        <p:attrNameLst>
                                          <p:attrName>ppt_x</p:attrName>
                                          <p:attrName>ppt_y</p:attrName>
                                        </p:attrNameLst>
                                      </p:cBhvr>
                                      <p:rCtr x="-16068" y="-24653"/>
                                    </p:animMotion>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em vừa học xong chủ đề mấy, hãy nêu tên chủ đề đó?</a:t>
            </a:r>
          </a:p>
        </p:txBody>
      </p:sp>
      <p:pic>
        <p:nvPicPr>
          <p:cNvPr id="28675" name="Picture 6"/>
          <p:cNvPicPr>
            <a:picLocks noChangeAspect="1"/>
          </p:cNvPicPr>
          <p:nvPr/>
        </p:nvPicPr>
        <p:blipFill>
          <a:blip r:embed="rId3"/>
          <a:srcRect t="29266" r="55112" b="19905"/>
          <a:stretch>
            <a:fillRect/>
          </a:stretch>
        </p:blipFill>
        <p:spPr bwMode="auto">
          <a:xfrm>
            <a:off x="950913" y="4051300"/>
            <a:ext cx="1752600" cy="2100263"/>
          </a:xfrm>
          <a:prstGeom prst="rect">
            <a:avLst/>
          </a:prstGeom>
          <a:noFill/>
          <a:ln w="9525">
            <a:noFill/>
            <a:miter lim="800000"/>
            <a:headEnd/>
            <a:tailEnd/>
          </a:ln>
        </p:spPr>
      </p:pic>
      <p:sp>
        <p:nvSpPr>
          <p:cNvPr id="8" name="Cloud Callout 7"/>
          <p:cNvSpPr/>
          <p:nvPr/>
        </p:nvSpPr>
        <p:spPr>
          <a:xfrm>
            <a:off x="3276600" y="4648200"/>
            <a:ext cx="4267200" cy="212566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 đề 6: Thiên nhiên kì thú</a:t>
            </a:r>
          </a:p>
        </p:txBody>
      </p:sp>
      <p:sp>
        <p:nvSpPr>
          <p:cNvPr id="9" name="Right Arrow 8">
            <a:hlinkClick r:id="rId4" action="ppaction://hlinksldjump"/>
          </p:cNvPr>
          <p:cNvSpPr/>
          <p:nvPr/>
        </p:nvSpPr>
        <p:spPr>
          <a:xfrm>
            <a:off x="11430000"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28678" name="Picture 5"/>
          <p:cNvPicPr>
            <a:picLocks noChangeAspect="1"/>
          </p:cNvPicPr>
          <p:nvPr/>
        </p:nvPicPr>
        <p:blipFill>
          <a:blip r:embed="rId5"/>
          <a:srcRect/>
          <a:stretch>
            <a:fillRect/>
          </a:stretch>
        </p:blipFill>
        <p:spPr bwMode="auto">
          <a:xfrm>
            <a:off x="10494963" y="34925"/>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70104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chủ đề thiên nhiên kì thú bài nào nói về cuộc thi của các loài vật?</a:t>
            </a:r>
          </a:p>
        </p:txBody>
      </p:sp>
      <p:pic>
        <p:nvPicPr>
          <p:cNvPr id="29699" name="Picture 6"/>
          <p:cNvPicPr>
            <a:picLocks noChangeAspect="1"/>
          </p:cNvPicPr>
          <p:nvPr/>
        </p:nvPicPr>
        <p:blipFill>
          <a:blip r:embed="rId3"/>
          <a:srcRect t="29266" r="55112" b="19905"/>
          <a:stretch>
            <a:fillRect/>
          </a:stretch>
        </p:blipFill>
        <p:spPr bwMode="auto">
          <a:xfrm>
            <a:off x="304800" y="4495800"/>
            <a:ext cx="1752600" cy="2100263"/>
          </a:xfrm>
          <a:prstGeom prst="rect">
            <a:avLst/>
          </a:prstGeom>
          <a:noFill/>
          <a:ln w="9525">
            <a:noFill/>
            <a:miter lim="800000"/>
            <a:headEnd/>
            <a:tailEnd/>
          </a:ln>
        </p:spPr>
      </p:pic>
      <p:sp>
        <p:nvSpPr>
          <p:cNvPr id="8" name="Cloud Callout 7"/>
          <p:cNvSpPr/>
          <p:nvPr/>
        </p:nvSpPr>
        <p:spPr>
          <a:xfrm>
            <a:off x="2667000" y="4910138"/>
            <a:ext cx="5029200" cy="1947862"/>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Cuộc thi tài năng rừng xanh</a:t>
            </a:r>
          </a:p>
        </p:txBody>
      </p:sp>
      <p:sp>
        <p:nvSpPr>
          <p:cNvPr id="6" name="Right Arrow 5">
            <a:hlinkClick r:id="rId4" action="ppaction://hlinksldjump"/>
          </p:cNvPr>
          <p:cNvSpPr/>
          <p:nvPr/>
        </p:nvSpPr>
        <p:spPr>
          <a:xfrm>
            <a:off x="11450638"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29702" name="Picture 8"/>
          <p:cNvPicPr>
            <a:picLocks noChangeAspect="1"/>
          </p:cNvPicPr>
          <p:nvPr/>
        </p:nvPicPr>
        <p:blipFill>
          <a:blip r:embed="rId5"/>
          <a:srcRect/>
          <a:stretch>
            <a:fillRect/>
          </a:stretch>
        </p:blipFill>
        <p:spPr bwMode="auto">
          <a:xfrm>
            <a:off x="2286000"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hổ được gọi là chúa tể rừng xanh? </a:t>
            </a:r>
          </a:p>
        </p:txBody>
      </p:sp>
      <p:pic>
        <p:nvPicPr>
          <p:cNvPr id="30723" name="Picture 6"/>
          <p:cNvPicPr>
            <a:picLocks noChangeAspect="1"/>
          </p:cNvPicPr>
          <p:nvPr/>
        </p:nvPicPr>
        <p:blipFill>
          <a:blip r:embed="rId3"/>
          <a:srcRect t="29266" r="55112" b="19905"/>
          <a:stretch>
            <a:fillRect/>
          </a:stretch>
        </p:blipFill>
        <p:spPr bwMode="auto">
          <a:xfrm>
            <a:off x="-6350" y="3733800"/>
            <a:ext cx="1752600" cy="2100263"/>
          </a:xfrm>
          <a:prstGeom prst="rect">
            <a:avLst/>
          </a:prstGeom>
          <a:noFill/>
          <a:ln w="9525">
            <a:noFill/>
            <a:miter lim="800000"/>
            <a:headEnd/>
            <a:tailEnd/>
          </a:ln>
        </p:spPr>
      </p:pic>
      <p:sp>
        <p:nvSpPr>
          <p:cNvPr id="8" name="Cloud Callout 7"/>
          <p:cNvSpPr/>
          <p:nvPr/>
        </p:nvSpPr>
        <p:spPr>
          <a:xfrm>
            <a:off x="2133600" y="3962400"/>
            <a:ext cx="5638800" cy="2895600"/>
          </a:xfrm>
          <a:prstGeom prst="cloudCallout">
            <a:avLst>
              <a:gd name="adj1" fmla="val -63957"/>
              <a:gd name="adj2" fmla="val -1516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hổ là loài thú dữ ăn thịt, sống trong rừng, đôi chân khỏe và có vuốt sắc, mắt nhìn rõ đêm tối, đuôi dài như roi sắt, di chuyển nhanh, có thể săn mồi…</a:t>
            </a:r>
          </a:p>
        </p:txBody>
      </p:sp>
      <p:sp>
        <p:nvSpPr>
          <p:cNvPr id="6" name="Right Arrow 5">
            <a:hlinkClick r:id="rId4" action="ppaction://hlinksldjump"/>
          </p:cNvPr>
          <p:cNvSpPr/>
          <p:nvPr/>
        </p:nvSpPr>
        <p:spPr>
          <a:xfrm>
            <a:off x="9856788" y="6165850"/>
            <a:ext cx="762000" cy="7064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0726" name="Picture 8"/>
          <p:cNvPicPr>
            <a:picLocks noChangeAspect="1"/>
          </p:cNvPicPr>
          <p:nvPr/>
        </p:nvPicPr>
        <p:blipFill>
          <a:blip r:embed="rId5"/>
          <a:srcRect/>
          <a:stretch>
            <a:fillRect/>
          </a:stretch>
        </p:blipFill>
        <p:spPr bwMode="auto">
          <a:xfrm>
            <a:off x="10494963"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64008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Bảy sắc cầu vồng gồm mấy màu, cầu vồng lại xuất hiện khi nào?</a:t>
            </a:r>
          </a:p>
        </p:txBody>
      </p:sp>
      <p:pic>
        <p:nvPicPr>
          <p:cNvPr id="31747" name="Picture 6"/>
          <p:cNvPicPr>
            <a:picLocks noChangeAspect="1"/>
          </p:cNvPicPr>
          <p:nvPr/>
        </p:nvPicPr>
        <p:blipFill>
          <a:blip r:embed="rId3"/>
          <a:srcRect t="29266" r="55112" b="19905"/>
          <a:stretch>
            <a:fillRect/>
          </a:stretch>
        </p:blipFill>
        <p:spPr bwMode="auto">
          <a:xfrm>
            <a:off x="36513" y="4024313"/>
            <a:ext cx="1752600" cy="2100262"/>
          </a:xfrm>
          <a:prstGeom prst="rect">
            <a:avLst/>
          </a:prstGeom>
          <a:noFill/>
          <a:ln w="9525">
            <a:noFill/>
            <a:miter lim="800000"/>
            <a:headEnd/>
            <a:tailEnd/>
          </a:ln>
        </p:spPr>
      </p:pic>
      <p:sp>
        <p:nvSpPr>
          <p:cNvPr id="8" name="Cloud Callout 7"/>
          <p:cNvSpPr/>
          <p:nvPr/>
        </p:nvSpPr>
        <p:spPr>
          <a:xfrm>
            <a:off x="2133600" y="4648200"/>
            <a:ext cx="5410200" cy="212566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Gồm 7 màu: Cầu vồng xuất hiện sau mưa</a:t>
            </a:r>
          </a:p>
        </p:txBody>
      </p:sp>
      <p:sp>
        <p:nvSpPr>
          <p:cNvPr id="6" name="Right Arrow 5">
            <a:hlinkClick r:id="rId4" action="ppaction://hlinksldjump"/>
          </p:cNvPr>
          <p:cNvSpPr/>
          <p:nvPr/>
        </p:nvSpPr>
        <p:spPr>
          <a:xfrm>
            <a:off x="11430000" y="6124575"/>
            <a:ext cx="762000" cy="7064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1750" name="Picture 8"/>
          <p:cNvPicPr>
            <a:picLocks noChangeAspect="1"/>
          </p:cNvPicPr>
          <p:nvPr/>
        </p:nvPicPr>
        <p:blipFill>
          <a:blip r:embed="rId5"/>
          <a:srcRect/>
          <a:stretch>
            <a:fillRect/>
          </a:stretch>
        </p:blipFill>
        <p:spPr bwMode="auto">
          <a:xfrm>
            <a:off x="1803400" y="-635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Em thấy tia nắng xuất hiện ở đâu?</a:t>
            </a:r>
          </a:p>
        </p:txBody>
      </p:sp>
      <p:pic>
        <p:nvPicPr>
          <p:cNvPr id="32771" name="Picture 6"/>
          <p:cNvPicPr>
            <a:picLocks noChangeAspect="1"/>
          </p:cNvPicPr>
          <p:nvPr/>
        </p:nvPicPr>
        <p:blipFill>
          <a:blip r:embed="rId3"/>
          <a:srcRect t="29266" r="55112" b="19905"/>
          <a:stretch>
            <a:fillRect/>
          </a:stretch>
        </p:blipFill>
        <p:spPr bwMode="auto">
          <a:xfrm>
            <a:off x="322263" y="3657600"/>
            <a:ext cx="1752600" cy="2100263"/>
          </a:xfrm>
          <a:prstGeom prst="rect">
            <a:avLst/>
          </a:prstGeom>
          <a:noFill/>
          <a:ln w="9525">
            <a:noFill/>
            <a:miter lim="800000"/>
            <a:headEnd/>
            <a:tailEnd/>
          </a:ln>
        </p:spPr>
      </p:pic>
      <p:sp>
        <p:nvSpPr>
          <p:cNvPr id="8" name="Cloud Callout 7"/>
          <p:cNvSpPr/>
          <p:nvPr/>
        </p:nvSpPr>
        <p:spPr>
          <a:xfrm>
            <a:off x="2514600" y="4191000"/>
            <a:ext cx="4800600" cy="2582863"/>
          </a:xfrm>
          <a:prstGeom prst="cloudCallout">
            <a:avLst>
              <a:gd name="adj1" fmla="val -77252"/>
              <a:gd name="adj2" fmla="val -2590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Tia nắng xuất hiện bên ngoài và nhảy trong lòng bàn tay, bàn học, tán cây.</a:t>
            </a:r>
          </a:p>
        </p:txBody>
      </p:sp>
      <p:sp>
        <p:nvSpPr>
          <p:cNvPr id="6" name="Right Arrow 5">
            <a:hlinkClick r:id="rId4" action="ppaction://hlinksldjump"/>
          </p:cNvPr>
          <p:cNvSpPr/>
          <p:nvPr/>
        </p:nvSpPr>
        <p:spPr>
          <a:xfrm>
            <a:off x="11415713" y="6054725"/>
            <a:ext cx="762000" cy="70485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2774" name="Picture 8"/>
          <p:cNvPicPr>
            <a:picLocks noChangeAspect="1"/>
          </p:cNvPicPr>
          <p:nvPr/>
        </p:nvPicPr>
        <p:blipFill>
          <a:blip r:embed="rId5"/>
          <a:srcRect/>
          <a:stretch>
            <a:fillRect/>
          </a:stretch>
        </p:blipFill>
        <p:spPr bwMode="auto">
          <a:xfrm>
            <a:off x="2108200"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có thích tia nắng buổi sáng không? Vì sao? </a:t>
            </a:r>
          </a:p>
        </p:txBody>
      </p:sp>
      <p:pic>
        <p:nvPicPr>
          <p:cNvPr id="33795" name="Picture 6"/>
          <p:cNvPicPr>
            <a:picLocks noChangeAspect="1"/>
          </p:cNvPicPr>
          <p:nvPr/>
        </p:nvPicPr>
        <p:blipFill>
          <a:blip r:embed="rId3"/>
          <a:srcRect t="29266" r="55112" b="19905"/>
          <a:stretch>
            <a:fillRect/>
          </a:stretch>
        </p:blipFill>
        <p:spPr bwMode="auto">
          <a:xfrm>
            <a:off x="38100" y="4368800"/>
            <a:ext cx="1752600" cy="2100263"/>
          </a:xfrm>
          <a:prstGeom prst="rect">
            <a:avLst/>
          </a:prstGeom>
          <a:noFill/>
          <a:ln w="9525">
            <a:noFill/>
            <a:miter lim="800000"/>
            <a:headEnd/>
            <a:tailEnd/>
          </a:ln>
        </p:spPr>
      </p:pic>
      <p:sp>
        <p:nvSpPr>
          <p:cNvPr id="8" name="Cloud Callout 7"/>
          <p:cNvSpPr/>
          <p:nvPr/>
        </p:nvSpPr>
        <p:spPr>
          <a:xfrm>
            <a:off x="1981200" y="4648200"/>
            <a:ext cx="5105400" cy="2209800"/>
          </a:xfrm>
          <a:prstGeom prst="cloudCallout">
            <a:avLst>
              <a:gd name="adj1" fmla="val -64213"/>
              <a:gd name="adj2" fmla="val -2581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rất thích tia nắng buổi sớm, vì tia nắng mang lại không khí báo hiệu ngày làm việc học tập mới</a:t>
            </a:r>
          </a:p>
        </p:txBody>
      </p:sp>
      <p:sp>
        <p:nvSpPr>
          <p:cNvPr id="6" name="Right Arrow 5">
            <a:hlinkClick r:id="rId4" action="ppaction://hlinksldjump"/>
          </p:cNvPr>
          <p:cNvSpPr/>
          <p:nvPr/>
        </p:nvSpPr>
        <p:spPr>
          <a:xfrm>
            <a:off x="11430000"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3798" name="Picture 8"/>
          <p:cNvPicPr>
            <a:picLocks noChangeAspect="1"/>
          </p:cNvPicPr>
          <p:nvPr/>
        </p:nvPicPr>
        <p:blipFill>
          <a:blip r:embed="rId5"/>
          <a:srcRect/>
          <a:stretch>
            <a:fillRect/>
          </a:stretch>
        </p:blipFill>
        <p:spPr bwMode="auto">
          <a:xfrm>
            <a:off x="2108200" y="117475"/>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TotalTime>
  <Words>704</Words>
  <PresentationFormat>Custom</PresentationFormat>
  <Paragraphs>165</Paragraphs>
  <Slides>24</Slides>
  <Notes>2</Notes>
  <HiddenSlides>0</HiddenSlides>
  <MMClips>4</MMClips>
  <ScaleCrop>false</ScaleCrop>
  <HeadingPairs>
    <vt:vector size="6" baseType="variant">
      <vt:variant>
        <vt:lpstr>Fonts Used</vt:lpstr>
      </vt:variant>
      <vt:variant>
        <vt:i4>5</vt:i4>
      </vt:variant>
      <vt:variant>
        <vt:lpstr>Design Template</vt:lpstr>
      </vt:variant>
      <vt:variant>
        <vt:i4>2</vt:i4>
      </vt:variant>
      <vt:variant>
        <vt:lpstr>Slide Titles</vt:lpstr>
      </vt:variant>
      <vt:variant>
        <vt:i4>24</vt:i4>
      </vt:variant>
    </vt:vector>
  </HeadingPairs>
  <TitlesOfParts>
    <vt:vector size="31" baseType="lpstr">
      <vt:lpstr>Arial</vt:lpstr>
      <vt:lpstr>Calibri</vt:lpstr>
      <vt:lpstr>Arial-Rounded</vt:lpstr>
      <vt:lpstr>Times New Roman</vt:lpstr>
      <vt:lpstr>Arial Rounded MT Bold</vt: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2020-04-27T04:31:41Z</dcterms:created>
  <dcterms:modified xsi:type="dcterms:W3CDTF">2021-04-11T14:06:59Z</dcterms:modified>
</cp:coreProperties>
</file>