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4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7" autoAdjust="0"/>
    <p:restoredTop sz="98942" autoAdjust="0"/>
  </p:normalViewPr>
  <p:slideViewPr>
    <p:cSldViewPr snapToGrid="0">
      <p:cViewPr varScale="1">
        <p:scale>
          <a:sx n="66" d="100"/>
          <a:sy n="66" d="100"/>
        </p:scale>
        <p:origin x="8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3D04-5173-415E-A591-1DAAB0736C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7376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070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526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123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0195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458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9721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923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5984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214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310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5.xml"/><Relationship Id="rId5" Type="http://schemas.openxmlformats.org/officeDocument/2006/relationships/image" Target="../media/image2.png"/><Relationship Id="rId1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08fa511eb060c867c1022364ca56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248939" y="2425148"/>
            <a:ext cx="2851931" cy="4432852"/>
          </a:xfrm>
          <a:prstGeom prst="rect">
            <a:avLst/>
          </a:prstGeom>
        </p:spPr>
      </p:pic>
      <p:pic>
        <p:nvPicPr>
          <p:cNvPr id="5" name="Picture 4" descr="bd97e8885d145d2a2aa8eaa3a64ace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4972" y="2982926"/>
            <a:ext cx="2915480" cy="38750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25149" y="1"/>
            <a:ext cx="7407964" cy="22926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RÙA VÀ THỎ</a:t>
            </a:r>
          </a:p>
        </p:txBody>
      </p:sp>
      <p:pic>
        <p:nvPicPr>
          <p:cNvPr id="7" name="Picture 6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7929" y="2863501"/>
            <a:ext cx="3525080" cy="4516206"/>
          </a:xfrm>
          <a:prstGeom prst="rect">
            <a:avLst/>
          </a:prstGeom>
        </p:spPr>
      </p:pic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10249778" y="5934670"/>
            <a:ext cx="272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575" y="757518"/>
            <a:ext cx="12568519" cy="2692400"/>
          </a:xfrm>
          <a:prstGeom prst="rect">
            <a:avLst/>
          </a:prstGeom>
        </p:spPr>
      </p:pic>
      <p:pic>
        <p:nvPicPr>
          <p:cNvPr id="10" name="Picture 9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06823" y="833718"/>
            <a:ext cx="1843792" cy="2362200"/>
          </a:xfrm>
          <a:prstGeom prst="rect">
            <a:avLst/>
          </a:prstGeom>
        </p:spPr>
      </p:pic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59021" y="224118"/>
            <a:ext cx="1211956" cy="2386108"/>
          </a:xfrm>
          <a:prstGeom prst="rect">
            <a:avLst/>
          </a:prstGeom>
        </p:spPr>
      </p:pic>
      <p:pic>
        <p:nvPicPr>
          <p:cNvPr id="12" name="Picture 11" descr="2f906018efb66e1371b23505d7c0728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08237" y="1141831"/>
            <a:ext cx="1481630" cy="1690331"/>
          </a:xfrm>
          <a:prstGeom prst="rect">
            <a:avLst/>
          </a:prstGeom>
        </p:spPr>
      </p:pic>
      <p:pic>
        <p:nvPicPr>
          <p:cNvPr id="13" name="Picture 12" descr="f8b2a37065f11446ae7d26f8bd13bfe5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8108" y="1012622"/>
            <a:ext cx="1918252" cy="1634067"/>
          </a:xfrm>
          <a:prstGeom prst="rect">
            <a:avLst/>
          </a:prstGeom>
        </p:spPr>
      </p:pic>
      <p:pic>
        <p:nvPicPr>
          <p:cNvPr id="14" name="Picture 13" descr="0e7b6cd971922a529ded25d8968bcc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54623" y="986118"/>
            <a:ext cx="1397931" cy="1003300"/>
          </a:xfrm>
          <a:prstGeom prst="rect">
            <a:avLst/>
          </a:prstGeom>
        </p:spPr>
      </p:pic>
      <p:pic>
        <p:nvPicPr>
          <p:cNvPr id="15" name="Picture 14" descr="3aabb719a0f14e15100da66486c26ec0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33264" y="1353865"/>
            <a:ext cx="1524000" cy="1214437"/>
          </a:xfrm>
          <a:prstGeom prst="rect">
            <a:avLst/>
          </a:prstGeom>
        </p:spPr>
      </p:pic>
      <p:pic>
        <p:nvPicPr>
          <p:cNvPr id="16" name="Picture 15" descr="a280e39f92cd30cd6181f08b1f4dca6b-tierra-roca-piedra-piedra-by-vexels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5266" y="1180222"/>
            <a:ext cx="1696278" cy="1696278"/>
          </a:xfrm>
          <a:prstGeom prst="rect">
            <a:avLst/>
          </a:prstGeom>
        </p:spPr>
      </p:pic>
      <p:pic>
        <p:nvPicPr>
          <p:cNvPr id="18" name="Picture 17" descr="0e7b6cd971922a529ded25d8968bcc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882588" y="4625788"/>
            <a:ext cx="1397931" cy="1003300"/>
          </a:xfrm>
          <a:prstGeom prst="rect">
            <a:avLst/>
          </a:prstGeom>
        </p:spPr>
      </p:pic>
      <p:pic>
        <p:nvPicPr>
          <p:cNvPr id="19" name="Picture 1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94" y="4609353"/>
            <a:ext cx="12667131" cy="2692400"/>
          </a:xfrm>
          <a:prstGeom prst="rect">
            <a:avLst/>
          </a:prstGeom>
        </p:spPr>
      </p:pic>
      <p:pic>
        <p:nvPicPr>
          <p:cNvPr id="20" name="Picture 19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93296" y="4495800"/>
            <a:ext cx="1843792" cy="2362200"/>
          </a:xfrm>
          <a:prstGeom prst="rect">
            <a:avLst/>
          </a:prstGeom>
        </p:spPr>
      </p:pic>
      <p:pic>
        <p:nvPicPr>
          <p:cNvPr id="21" name="Picture 20" descr="bd97e8885d145d2a2aa8eaa3a64ace0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873401" y="4797612"/>
            <a:ext cx="1318599" cy="1752600"/>
          </a:xfrm>
          <a:prstGeom prst="rect">
            <a:avLst/>
          </a:prstGeom>
        </p:spPr>
      </p:pic>
      <p:pic>
        <p:nvPicPr>
          <p:cNvPr id="22" name="Picture 21" descr="2f906018efb66e1371b23505d7c0728e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57130" y="5167669"/>
            <a:ext cx="1481630" cy="1690331"/>
          </a:xfrm>
          <a:prstGeom prst="rect">
            <a:avLst/>
          </a:prstGeom>
        </p:spPr>
      </p:pic>
      <p:pic>
        <p:nvPicPr>
          <p:cNvPr id="23" name="Picture 22" descr="f8b2a37065f11446ae7d26f8bd13bfe5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98777" y="4958811"/>
            <a:ext cx="1905000" cy="1622778"/>
          </a:xfrm>
          <a:prstGeom prst="rect">
            <a:avLst/>
          </a:prstGeom>
        </p:spPr>
      </p:pic>
      <p:pic>
        <p:nvPicPr>
          <p:cNvPr id="24" name="Picture 23" descr="3aabb719a0f14e15100da66486c26ec0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1" y="5259574"/>
            <a:ext cx="1524000" cy="1214437"/>
          </a:xfrm>
          <a:prstGeom prst="rect">
            <a:avLst/>
          </a:prstGeom>
        </p:spPr>
      </p:pic>
      <p:pic>
        <p:nvPicPr>
          <p:cNvPr id="25" name="Picture 24" descr="a280e39f92cd30cd6181f08b1f4dca6b-tierra-roca-piedra-piedra-by-vexels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0270" y="4773706"/>
            <a:ext cx="1896036" cy="189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944E-6 L -0.26341 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41 0.00578 L -0.48815 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15 0.00393 L -0.73815 0.00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815 0.00393 L -0.98815 0.003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398E-6 -3.7037E-6 L 0.19758 -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145E-6 -7.40741E-7 L -0.26435 -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35 -3.7037E-6 L -0.51438 -3.703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438 4.81481E-6 L -0.69165 0.002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5 0.00209 L -0.96043 0.0060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53E-6 4.81481E-6 L 0.20708 0.0039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134</Words>
  <PresentationFormat>Màn hình rộng</PresentationFormat>
  <Paragraphs>30</Paragraphs>
  <Slides>11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2023-09-16T12:02:05Z</dcterms:modified>
</cp:coreProperties>
</file>