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4" r:id="rId4"/>
    <p:sldId id="275" r:id="rId5"/>
    <p:sldId id="276" r:id="rId6"/>
    <p:sldId id="277" r:id="rId7"/>
    <p:sldId id="278" r:id="rId8"/>
    <p:sldId id="280" r:id="rId9"/>
    <p:sldId id="281" r:id="rId10"/>
    <p:sldId id="270" r:id="rId11"/>
    <p:sldId id="259" r:id="rId12"/>
    <p:sldId id="271" r:id="rId13"/>
    <p:sldId id="282" r:id="rId14"/>
    <p:sldId id="273" r:id="rId15"/>
    <p:sldId id="269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DF8"/>
    <a:srgbClr val="FFBA75"/>
    <a:srgbClr val="F57913"/>
    <a:srgbClr val="FFC91D"/>
    <a:srgbClr val="D6A300"/>
    <a:srgbClr val="ED2F09"/>
    <a:srgbClr val="EF0B93"/>
    <a:srgbClr val="BEE395"/>
    <a:srgbClr val="FFB64B"/>
    <a:srgbClr val="FFD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06" autoAdjust="0"/>
    <p:restoredTop sz="92171" autoAdjust="0"/>
  </p:normalViewPr>
  <p:slideViewPr>
    <p:cSldViewPr>
      <p:cViewPr>
        <p:scale>
          <a:sx n="75" d="100"/>
          <a:sy n="75" d="100"/>
        </p:scale>
        <p:origin x="-606" y="-3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30B46-ED89-4F59-9F3D-AE0297600B29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9462B-6CA1-48CF-A14A-7A4DFCCD9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Chơi</a:t>
            </a:r>
            <a:r>
              <a:rPr lang="en-US" baseline="0" smtClean="0"/>
              <a:t> xong, Gv bấm vào nobita để ảnh mẹ và nobita vui vẻ bên nhau xuất hiện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63D1E-E832-4C5A-AD39-EAFD200947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20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69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75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1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1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8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7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3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1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1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microsoft.com/office/2007/relationships/hdphoto" Target="../media/hdphoto8.wdp"/><Relationship Id="rId10" Type="http://schemas.openxmlformats.org/officeDocument/2006/relationships/image" Target="../media/image37.gif"/><Relationship Id="rId4" Type="http://schemas.openxmlformats.org/officeDocument/2006/relationships/image" Target="../media/image32.png"/><Relationship Id="rId9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7.xml"/><Relationship Id="rId18" Type="http://schemas.openxmlformats.org/officeDocument/2006/relationships/image" Target="../media/image10.png"/><Relationship Id="rId26" Type="http://schemas.openxmlformats.org/officeDocument/2006/relationships/image" Target="../media/image17.png"/><Relationship Id="rId39" Type="http://schemas.openxmlformats.org/officeDocument/2006/relationships/image" Target="../media/image24.png"/><Relationship Id="rId21" Type="http://schemas.openxmlformats.org/officeDocument/2006/relationships/image" Target="../media/image13.png"/><Relationship Id="rId34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5" Type="http://schemas.microsoft.com/office/2007/relationships/hdphoto" Target="../media/hdphoto5.wdp"/><Relationship Id="rId33" Type="http://schemas.openxmlformats.org/officeDocument/2006/relationships/slide" Target="slide10.xml"/><Relationship Id="rId38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29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24" Type="http://schemas.openxmlformats.org/officeDocument/2006/relationships/image" Target="../media/image16.png"/><Relationship Id="rId32" Type="http://schemas.microsoft.com/office/2007/relationships/hdphoto" Target="../media/hdphoto7.wdp"/><Relationship Id="rId37" Type="http://schemas.openxmlformats.org/officeDocument/2006/relationships/slide" Target="slide5.xml"/><Relationship Id="rId5" Type="http://schemas.microsoft.com/office/2007/relationships/hdphoto" Target="../media/hdphoto1.wdp"/><Relationship Id="rId15" Type="http://schemas.openxmlformats.org/officeDocument/2006/relationships/slide" Target="slide6.xml"/><Relationship Id="rId23" Type="http://schemas.openxmlformats.org/officeDocument/2006/relationships/image" Target="../media/image15.png"/><Relationship Id="rId28" Type="http://schemas.openxmlformats.org/officeDocument/2006/relationships/image" Target="../media/image18.png"/><Relationship Id="rId36" Type="http://schemas.openxmlformats.org/officeDocument/2006/relationships/image" Target="../media/image22.png"/><Relationship Id="rId10" Type="http://schemas.openxmlformats.org/officeDocument/2006/relationships/slide" Target="slide4.xml"/><Relationship Id="rId19" Type="http://schemas.openxmlformats.org/officeDocument/2006/relationships/image" Target="../media/image11.png"/><Relationship Id="rId31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7.png"/><Relationship Id="rId22" Type="http://schemas.openxmlformats.org/officeDocument/2006/relationships/image" Target="../media/image14.png"/><Relationship Id="rId27" Type="http://schemas.microsoft.com/office/2007/relationships/hdphoto" Target="../media/hdphoto6.wdp"/><Relationship Id="rId30" Type="http://schemas.openxmlformats.org/officeDocument/2006/relationships/image" Target="../media/image19.png"/><Relationship Id="rId35" Type="http://schemas.openxmlformats.org/officeDocument/2006/relationships/slide" Target="slide9.xml"/><Relationship Id="rId8" Type="http://schemas.openxmlformats.org/officeDocument/2006/relationships/image" Target="../media/image5.png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228600" y="164523"/>
            <a:ext cx="9448800" cy="2615503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Rectangle 6"/>
          <p:cNvSpPr/>
          <p:nvPr/>
        </p:nvSpPr>
        <p:spPr>
          <a:xfrm>
            <a:off x="-228600" y="0"/>
            <a:ext cx="9448800" cy="2548496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90915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85950"/>
            <a:ext cx="787412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0" y="5467350"/>
            <a:ext cx="46482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>
                <a:latin typeface="iCiel Cadena" pitchFamily="50" charset="0"/>
                <a:cs typeface="Arial" pitchFamily="34" charset="0"/>
              </a:rPr>
              <a:t>LUYỆN TẬP</a:t>
            </a:r>
            <a:endParaRPr lang="en-US" sz="4800">
              <a:latin typeface="iCiel Cadena" pitchFamily="50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10" y="209550"/>
            <a:ext cx="503899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43355" y="323910"/>
            <a:ext cx="152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Arial" pitchFamily="34" charset="0"/>
                <a:ea typeface="Aachen" pitchFamily="18" charset="0"/>
                <a:cs typeface="Arial" pitchFamily="34" charset="0"/>
              </a:rPr>
              <a:t>SGK/14</a:t>
            </a:r>
            <a:endParaRPr lang="en-US" sz="2000" b="1"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69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4"/>
          <a:stretch/>
        </p:blipFill>
        <p:spPr>
          <a:xfrm>
            <a:off x="82453" y="3515058"/>
            <a:ext cx="1652679" cy="1541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8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02" y="2816091"/>
            <a:ext cx="1047553" cy="1131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3" y="1464292"/>
            <a:ext cx="1008455" cy="100845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688" y="549446"/>
            <a:ext cx="715820" cy="81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01" y="289833"/>
            <a:ext cx="1583193" cy="1187395"/>
          </a:xfrm>
          <a:prstGeom prst="rect">
            <a:avLst/>
          </a:prstGeom>
        </p:spPr>
      </p:pic>
      <p:sp>
        <p:nvSpPr>
          <p:cNvPr id="40" name="Title 4"/>
          <p:cNvSpPr>
            <a:spLocks noGrp="1"/>
          </p:cNvSpPr>
          <p:nvPr>
            <p:ph type="title"/>
          </p:nvPr>
        </p:nvSpPr>
        <p:spPr>
          <a:xfrm>
            <a:off x="639766" y="-95250"/>
            <a:ext cx="1729591" cy="857250"/>
          </a:xfrm>
        </p:spPr>
        <p:txBody>
          <a:bodyPr>
            <a:noAutofit/>
          </a:bodyPr>
          <a:lstStyle/>
          <a:p>
            <a:pPr algn="just"/>
            <a:r>
              <a:rPr lang="en-US" sz="3200" smtClean="0">
                <a:latin typeface="Arial" pitchFamily="34" charset="0"/>
                <a:cs typeface="Arial" pitchFamily="34" charset="0"/>
              </a:rPr>
              <a:t>Số?</a:t>
            </a:r>
            <a:endParaRPr lang="en-US" sz="320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-8388" y="-19730"/>
            <a:ext cx="619126" cy="61912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  <a:endParaRPr lang="en-US" sz="3200" b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043368"/>
              </p:ext>
            </p:extLst>
          </p:nvPr>
        </p:nvGraphicFramePr>
        <p:xfrm>
          <a:off x="2438400" y="294374"/>
          <a:ext cx="64008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94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95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96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407822" y="3080944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040371" y="3078464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676806" y="3089760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20532" y="3073420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97064" y="3534588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29614" y="3534588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676806" y="3532646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309774" y="3527064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397064" y="3988232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040372" y="3988232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676806" y="3986290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335468" y="3993408"/>
            <a:ext cx="513877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13855" y="3522902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73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29614" y="3528484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74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09245" y="3510254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75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22474" y="3510839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76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27603" y="3975153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83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45546" y="3988705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84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00174" y="3987851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85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337257" y="3983123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86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48" y="2110666"/>
            <a:ext cx="1559145" cy="1882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3" y="1678132"/>
            <a:ext cx="878485" cy="790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9" y="3628341"/>
            <a:ext cx="1583193" cy="1583193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5029614" y="3051915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676900" y="3053809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26997" y="3060198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01587" y="3062160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875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51" grpId="0" animBg="1"/>
      <p:bldP spid="52" grpId="0" animBg="1"/>
      <p:bldP spid="35" grpId="0" animBg="1"/>
      <p:bldP spid="38" grpId="0" animBg="1"/>
      <p:bldP spid="39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359357" y="-44220"/>
            <a:ext cx="62184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5403" y="44000"/>
            <a:ext cx="619126" cy="619126"/>
          </a:xfrm>
          <a:prstGeom prst="ellipse">
            <a:avLst/>
          </a:prstGeom>
          <a:solidFill>
            <a:srgbClr val="F57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679700" y="262166"/>
            <a:ext cx="5715000" cy="7254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gồm 3 chục và 7 đơn vị.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07431" y="323295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832100" y="1102738"/>
            <a:ext cx="6248400" cy="7254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gồm 5 chục và 0 đơn vị.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007431" y="2006995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007431" y="1160794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825749" y="1959702"/>
            <a:ext cx="6248400" cy="7254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gồm 8 chục và 4 đơn vị.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825749" y="2785443"/>
            <a:ext cx="5715000" cy="7254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gồm       chục và       đơn vị.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001080" y="2846572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825749" y="3626015"/>
            <a:ext cx="6248400" cy="7254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gồm       chục và       đơn vị.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001080" y="4530272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001080" y="3684071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819398" y="4482979"/>
            <a:ext cx="6248400" cy="7254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gồm       chục và        đơn vị.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29944" y="2765568"/>
            <a:ext cx="754417" cy="7480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46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909708" y="3603420"/>
            <a:ext cx="754417" cy="7480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72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947528" y="4470300"/>
            <a:ext cx="754417" cy="7480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91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589442" y="5672172"/>
            <a:ext cx="754417" cy="5620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830742" y="2861720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035097" y="2861720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830742" y="3666920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035097" y="3666920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30742" y="4472120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035097" y="4472120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85800" y="150589"/>
            <a:ext cx="838200" cy="462172"/>
          </a:xfrm>
          <a:prstGeom prst="roundRect">
            <a:avLst/>
          </a:prstGeom>
          <a:solidFill>
            <a:srgbClr val="FFC91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47528" y="1067443"/>
            <a:ext cx="754417" cy="748083"/>
            <a:chOff x="240886" y="2113637"/>
            <a:chExt cx="754417" cy="748083"/>
          </a:xfrm>
        </p:grpSpPr>
        <p:sp>
          <p:nvSpPr>
            <p:cNvPr id="42" name="Rounded Rectangle 41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50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947528" y="235612"/>
            <a:ext cx="754417" cy="748083"/>
            <a:chOff x="240886" y="2113637"/>
            <a:chExt cx="754417" cy="748083"/>
          </a:xfrm>
        </p:grpSpPr>
        <p:sp>
          <p:nvSpPr>
            <p:cNvPr id="44" name="Rounded Rectangle 43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37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947722" y="1918490"/>
            <a:ext cx="754417" cy="748083"/>
            <a:chOff x="240886" y="2113637"/>
            <a:chExt cx="754417" cy="748083"/>
          </a:xfrm>
        </p:grpSpPr>
        <p:sp>
          <p:nvSpPr>
            <p:cNvPr id="47" name="Rounded Rectangle 46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84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783733" y="2773610"/>
            <a:ext cx="754417" cy="748083"/>
            <a:chOff x="240886" y="2113637"/>
            <a:chExt cx="754417" cy="748083"/>
          </a:xfrm>
        </p:grpSpPr>
        <p:sp>
          <p:nvSpPr>
            <p:cNvPr id="56" name="Rounded Rectangle 55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975847" y="2773610"/>
            <a:ext cx="754417" cy="748083"/>
            <a:chOff x="240886" y="2113637"/>
            <a:chExt cx="754417" cy="748083"/>
          </a:xfrm>
        </p:grpSpPr>
        <p:sp>
          <p:nvSpPr>
            <p:cNvPr id="59" name="Rounded Rectangle 58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780003" y="3586965"/>
            <a:ext cx="754417" cy="748083"/>
            <a:chOff x="240886" y="2113637"/>
            <a:chExt cx="754417" cy="748083"/>
          </a:xfrm>
        </p:grpSpPr>
        <p:sp>
          <p:nvSpPr>
            <p:cNvPr id="62" name="Rounded Rectangle 61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7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976583" y="3586964"/>
            <a:ext cx="754417" cy="748083"/>
            <a:chOff x="240886" y="2113637"/>
            <a:chExt cx="754417" cy="748083"/>
          </a:xfrm>
        </p:grpSpPr>
        <p:sp>
          <p:nvSpPr>
            <p:cNvPr id="65" name="Rounded Rectangle 64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783733" y="4390674"/>
            <a:ext cx="754417" cy="748083"/>
            <a:chOff x="240886" y="2113637"/>
            <a:chExt cx="754417" cy="748083"/>
          </a:xfrm>
        </p:grpSpPr>
        <p:sp>
          <p:nvSpPr>
            <p:cNvPr id="68" name="Rounded Rectangle 67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9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972576" y="4387642"/>
            <a:ext cx="754417" cy="748083"/>
            <a:chOff x="240886" y="2113637"/>
            <a:chExt cx="754417" cy="748083"/>
          </a:xfrm>
        </p:grpSpPr>
        <p:sp>
          <p:nvSpPr>
            <p:cNvPr id="71" name="Rounded Rectangle 70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422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 VÀO RỪNG HOA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44450"/>
            <a:ext cx="8991600" cy="5057627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0"/>
            <a:ext cx="3182937" cy="85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86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552450"/>
            <a:ext cx="46513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5403" y="44000"/>
            <a:ext cx="619126" cy="61912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  <a:endParaRPr lang="en-US" sz="3200" b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286000" y="5467350"/>
            <a:ext cx="46482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>
                <a:latin typeface="iCiel Cadena" pitchFamily="50" charset="0"/>
                <a:cs typeface="Arial" pitchFamily="34" charset="0"/>
              </a:rPr>
              <a:t>TRÒ CHƠI</a:t>
            </a:r>
            <a:endParaRPr lang="en-US" sz="4800">
              <a:latin typeface="iCiel Cadena" pitchFamily="50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6" t="11016" r="11357" b="5973"/>
          <a:stretch/>
        </p:blipFill>
        <p:spPr bwMode="auto">
          <a:xfrm>
            <a:off x="7391399" y="215901"/>
            <a:ext cx="1295401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831" y="93663"/>
            <a:ext cx="1231900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71550"/>
            <a:ext cx="4257973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83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03200" y="775885"/>
            <a:ext cx="8763000" cy="3351615"/>
          </a:xfrm>
          <a:prstGeom prst="cloud">
            <a:avLst/>
          </a:prstGeom>
          <a:solidFill>
            <a:srgbClr val="FFB6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Dặn dò:</a:t>
            </a: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 Xem lại bài đã học</a:t>
            </a:r>
          </a:p>
          <a:p>
            <a:pPr algn="just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-  Hoàn thành vở bài tập </a:t>
            </a: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Chuẩn bị bài: </a:t>
            </a:r>
            <a:r>
              <a:rPr lang="en-US" sz="2800" i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 sánh số  </a:t>
            </a:r>
          </a:p>
          <a:p>
            <a:pPr algn="just"/>
            <a:r>
              <a:rPr lang="en-US" sz="28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có hai chữ số </a:t>
            </a:r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 16</a:t>
            </a:r>
          </a:p>
        </p:txBody>
      </p:sp>
    </p:spTree>
    <p:extLst>
      <p:ext uri="{BB962C8B-B14F-4D97-AF65-F5344CB8AC3E}">
        <p14:creationId xmlns:p14="http://schemas.microsoft.com/office/powerpoint/2010/main" val="54225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032" y="0"/>
            <a:ext cx="929640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76201" y="209550"/>
            <a:ext cx="2362200" cy="1503218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489975" y="1325622"/>
            <a:ext cx="1726223" cy="51105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 smtClean="0">
                <a:latin typeface="Arial" pitchFamily="34" charset="0"/>
                <a:cs typeface="Arial" pitchFamily="34" charset="0"/>
              </a:rPr>
            </a:br>
            <a:r>
              <a:rPr lang="en-US" sz="3600" b="1" smtClean="0">
                <a:latin typeface="Arial" pitchFamily="34" charset="0"/>
                <a:cs typeface="Arial" pitchFamily="34" charset="0"/>
              </a:rPr>
              <a:t>6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600" y="467409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 SỐ ĐẾN 100</a:t>
            </a:r>
            <a:endParaRPr lang="en-US" sz="40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800" y="1806126"/>
            <a:ext cx="8458200" cy="1473493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00450" y="199117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cs typeface="Arial" pitchFamily="34" charset="0"/>
              </a:rPr>
              <a:t>Bài 21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09750" y="2538365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SỐ CÓ HAI CHỮ SỐ</a:t>
            </a:r>
            <a:endParaRPr lang="en-US" sz="28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3419475"/>
            <a:ext cx="48164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89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hair Cartoon Stock Illustration 3956353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85438" l="0" r="10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757" y="3242873"/>
            <a:ext cx="1492504" cy="220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8" b="94198" l="9753" r="89973">
                        <a14:backgroundMark x1="25962" y1="88908" x2="75000" y2="88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675" y="209550"/>
            <a:ext cx="5943600" cy="3644789"/>
          </a:xfrm>
          <a:prstGeom prst="rect">
            <a:avLst/>
          </a:prstGeom>
        </p:spPr>
      </p:pic>
      <p:pic>
        <p:nvPicPr>
          <p:cNvPr id="1030" name="Picture 6" descr="Table clip art table1"/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495" y="2652034"/>
            <a:ext cx="2868209" cy="25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pen Book Cartoon Vector Symbol Icon Design. Beautiful ...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1" b="879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87" b="16641"/>
          <a:stretch/>
        </p:blipFill>
        <p:spPr bwMode="auto">
          <a:xfrm>
            <a:off x="4250933" y="2835863"/>
            <a:ext cx="852317" cy="45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134" y="3303491"/>
            <a:ext cx="345913" cy="34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Free School Things Clipart, Download Free Clip Art, Free Clip Art ...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50" y="2592583"/>
            <a:ext cx="549108" cy="37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87" y="2553300"/>
            <a:ext cx="1559273" cy="155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5"/>
          <a:stretch/>
        </p:blipFill>
        <p:spPr bwMode="auto">
          <a:xfrm>
            <a:off x="6857999" y="1428750"/>
            <a:ext cx="2146551" cy="3721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10258"/>
            <a:ext cx="2073275" cy="509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903300" y="654160"/>
            <a:ext cx="3325088" cy="894086"/>
            <a:chOff x="2903300" y="654160"/>
            <a:chExt cx="3325088" cy="894086"/>
          </a:xfrm>
        </p:grpSpPr>
        <p:pic>
          <p:nvPicPr>
            <p:cNvPr id="1038" name="Picture 14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794"/>
            <a:stretch/>
          </p:blipFill>
          <p:spPr bwMode="auto">
            <a:xfrm>
              <a:off x="2903300" y="657582"/>
              <a:ext cx="1929130" cy="890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4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567"/>
            <a:stretch/>
          </p:blipFill>
          <p:spPr bwMode="auto">
            <a:xfrm>
              <a:off x="4299258" y="654160"/>
              <a:ext cx="1929130" cy="894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30"/>
          <a:stretch/>
        </p:blipFill>
        <p:spPr bwMode="auto">
          <a:xfrm>
            <a:off x="2881746" y="1406836"/>
            <a:ext cx="2466799" cy="75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31" y="2051959"/>
            <a:ext cx="26574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2" t="16531" b="10798"/>
          <a:stretch/>
        </p:blipFill>
        <p:spPr bwMode="auto">
          <a:xfrm>
            <a:off x="6515237" y="1605395"/>
            <a:ext cx="164963" cy="46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527" b="93548" l="602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315996" y="1294455"/>
            <a:ext cx="286068" cy="862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9" descr="Colored Pencils, Bright Vector Children Illustration Stock Vector ...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39500" y1="42625" x2="53125" y2="70000"/>
                        <a14:foregroundMark x1="26625" y1="64375" x2="53875" y2="71500"/>
                        <a14:foregroundMark x1="53875" y1="25750" x2="62000" y2="71500"/>
                        <a14:foregroundMark x1="66000" y1="33000" x2="68375" y2="56250"/>
                        <a14:foregroundMark x1="29875" y1="41875" x2="25000" y2="65875"/>
                        <a14:foregroundMark x1="62750" y1="81250" x2="73250" y2="40250"/>
                        <a14:foregroundMark x1="27375" y1="71500" x2="61125" y2="79625"/>
                        <a14:foregroundMark x1="31375" y1="20125" x2="70000" y2="20125"/>
                        <a14:foregroundMark x1="61125" y1="22500" x2="77250" y2="22500"/>
                        <a14:foregroundMark x1="32250" y1="15375" x2="67625" y2="20125"/>
                        <a14:foregroundMark x1="29000" y1="63500" x2="53125" y2="63500"/>
                        <a14:foregroundMark x1="22625" y1="69125" x2="52375" y2="81250"/>
                        <a14:foregroundMark x1="29000" y1="40250" x2="29000" y2="60250"/>
                        <a14:foregroundMark x1="25750" y1="41875" x2="57125" y2="42625"/>
                        <a14:foregroundMark x1="41125" y1="63500" x2="64375" y2="64375"/>
                        <a14:foregroundMark x1="45125" y1="45000" x2="67625" y2="45000"/>
                        <a14:foregroundMark x1="25750" y1="74750" x2="56375" y2="81250"/>
                        <a14:foregroundMark x1="23375" y1="69125" x2="25000" y2="74750"/>
                        <a14:foregroundMark x1="52375" y1="68375" x2="61125" y2="66750"/>
                        <a14:foregroundMark x1="29875" y1="62750" x2="33875" y2="78000"/>
                        <a14:foregroundMark x1="25000" y1="76375" x2="40250" y2="7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24" y="2109031"/>
            <a:ext cx="350813" cy="70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Eraser SVG Vector, Eraser Clip art - SVG Clipart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404" y="3022867"/>
            <a:ext cx="164741" cy="16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raser SVG Vector, Eraser Clip art - SVG Clipart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404" y="3022867"/>
            <a:ext cx="164741" cy="16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932" y="2480662"/>
            <a:ext cx="356917" cy="48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3438" r="9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967" y="2522990"/>
            <a:ext cx="3146680" cy="2360009"/>
          </a:xfrm>
          <a:prstGeom prst="rect">
            <a:avLst/>
          </a:prstGeom>
        </p:spPr>
      </p:pic>
      <p:pic>
        <p:nvPicPr>
          <p:cNvPr id="1051" name="Picture 27" descr="doraemon | Matt Wyles Design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2769">
            <a:off x="7486762" y="3400015"/>
            <a:ext cx="1440900" cy="175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ad Clipart Spiral Notepad - Notebook Clipart , Transparent ...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415">
            <a:off x="2380717" y="4300710"/>
            <a:ext cx="470702" cy="47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99" y="2941248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996" y="1633073"/>
            <a:ext cx="76200" cy="44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82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"/>
                            </p:stCondLst>
                            <p:childTnLst>
                              <p:par>
                                <p:cTn id="3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"/>
                            </p:stCondLst>
                            <p:childTnLst>
                              <p:par>
                                <p:cTn id="4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1976 L 0.16111 -0.04938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6" y="-3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3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17500" y="133350"/>
            <a:ext cx="8222344" cy="3124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5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5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 còn thiếu trong dãy số trên là: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7500" y="3505200"/>
            <a:ext cx="8222344" cy="933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Đáp án: 13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Picture 10" descr="Open Book Cartoon Vector Symbol Icon Design. Beautiful ...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1" b="879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87" b="16641"/>
          <a:stretch/>
        </p:blipFill>
        <p:spPr bwMode="auto">
          <a:xfrm>
            <a:off x="8291683" y="52196"/>
            <a:ext cx="852317" cy="45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840296"/>
              </p:ext>
            </p:extLst>
          </p:nvPr>
        </p:nvGraphicFramePr>
        <p:xfrm>
          <a:off x="2590800" y="272560"/>
          <a:ext cx="3810000" cy="83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/>
                <a:gridCol w="952500"/>
                <a:gridCol w="952500"/>
                <a:gridCol w="952500"/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3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  <a:endParaRPr lang="en-US" sz="3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en-US" sz="3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sz="3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400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553" y="-24659"/>
            <a:ext cx="531082" cy="53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17500" y="133350"/>
            <a:ext cx="8222344" cy="1676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 số sau: </a:t>
            </a:r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</a:p>
          <a:p>
            <a:pPr algn="just"/>
            <a:r>
              <a:rPr lang="en-US" sz="4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Đâu là cách đọc số đúng?</a:t>
            </a:r>
            <a:endParaRPr lang="en-US" sz="4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7500" y="2343150"/>
            <a:ext cx="8222344" cy="781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5400" b="1" smtClean="0">
                <a:latin typeface="Arial" pitchFamily="34" charset="0"/>
                <a:cs typeface="Arial" pitchFamily="34" charset="0"/>
              </a:rPr>
              <a:t>A. Mười năm 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7500" y="3321050"/>
            <a:ext cx="8222344" cy="781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5400" b="1" smtClean="0">
                <a:latin typeface="Arial" pitchFamily="34" charset="0"/>
                <a:cs typeface="Arial" pitchFamily="34" charset="0"/>
              </a:rPr>
              <a:t>B. Mười lăm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7500" y="4318000"/>
            <a:ext cx="8222344" cy="781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5400" b="1" smtClean="0">
                <a:latin typeface="Arial" pitchFamily="34" charset="0"/>
                <a:cs typeface="Arial" pitchFamily="34" charset="0"/>
              </a:rPr>
              <a:t>C. Một năm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31" y="3346452"/>
            <a:ext cx="722093" cy="7064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545" y="4343400"/>
            <a:ext cx="751113" cy="7221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11" y="2335761"/>
            <a:ext cx="751113" cy="72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2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Free School Things Clipart, Download Free Clip Art, Free Clip Art ...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030" y="94258"/>
            <a:ext cx="770895" cy="52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17499" y="895350"/>
            <a:ext cx="8445501" cy="2362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53 gồm 5 chục và … đơn vị.</a:t>
            </a:r>
            <a:endParaRPr lang="en-US" sz="4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7499" y="3505200"/>
            <a:ext cx="8445501" cy="933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latin typeface="Arial" pitchFamily="34" charset="0"/>
                <a:cs typeface="Arial" pitchFamily="34" charset="0"/>
              </a:rPr>
              <a:t>Đáp án: 3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4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477" y="-19050"/>
            <a:ext cx="610523" cy="61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17500" y="133350"/>
            <a:ext cx="8222344" cy="3581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4800" b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4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4800" b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4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 bao nhiêu quả cà chua?</a:t>
            </a:r>
            <a:endParaRPr lang="en-US" sz="4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0607" y="4019550"/>
            <a:ext cx="8222344" cy="933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Đáp án: 17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03410" y="152400"/>
            <a:ext cx="6876738" cy="2428774"/>
            <a:chOff x="389946" y="286211"/>
            <a:chExt cx="7636454" cy="2697095"/>
          </a:xfrm>
        </p:grpSpPr>
        <p:pic>
          <p:nvPicPr>
            <p:cNvPr id="19" name="Picture 18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946" y="286211"/>
              <a:ext cx="3176531" cy="2697095"/>
            </a:xfrm>
            <a:prstGeom prst="rect">
              <a:avLst/>
            </a:prstGeom>
            <a:noFill/>
          </p:spPr>
        </p:pic>
        <p:pic>
          <p:nvPicPr>
            <p:cNvPr id="21" name="Picture 20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7087" y="1211300"/>
              <a:ext cx="897855" cy="1133569"/>
            </a:xfrm>
            <a:prstGeom prst="rect">
              <a:avLst/>
            </a:prstGeom>
            <a:noFill/>
          </p:spPr>
        </p:pic>
        <p:pic>
          <p:nvPicPr>
            <p:cNvPr id="22" name="Picture 21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1720" y="1211298"/>
              <a:ext cx="897855" cy="1133569"/>
            </a:xfrm>
            <a:prstGeom prst="rect">
              <a:avLst/>
            </a:prstGeom>
            <a:noFill/>
          </p:spPr>
        </p:pic>
        <p:pic>
          <p:nvPicPr>
            <p:cNvPr id="23" name="Picture 22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7681" y="1204950"/>
              <a:ext cx="897855" cy="1133569"/>
            </a:xfrm>
            <a:prstGeom prst="rect">
              <a:avLst/>
            </a:prstGeom>
            <a:noFill/>
          </p:spPr>
        </p:pic>
        <p:pic>
          <p:nvPicPr>
            <p:cNvPr id="24" name="Picture 23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034" y="1835235"/>
              <a:ext cx="897855" cy="1133569"/>
            </a:xfrm>
            <a:prstGeom prst="rect">
              <a:avLst/>
            </a:prstGeom>
            <a:noFill/>
          </p:spPr>
        </p:pic>
        <p:pic>
          <p:nvPicPr>
            <p:cNvPr id="25" name="Picture 2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3700" y="1835235"/>
              <a:ext cx="897855" cy="1133569"/>
            </a:xfrm>
            <a:prstGeom prst="rect">
              <a:avLst/>
            </a:prstGeom>
            <a:noFill/>
          </p:spPr>
        </p:pic>
        <p:pic>
          <p:nvPicPr>
            <p:cNvPr id="26" name="Picture 25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154" y="1835235"/>
              <a:ext cx="897855" cy="1133569"/>
            </a:xfrm>
            <a:prstGeom prst="rect">
              <a:avLst/>
            </a:prstGeom>
            <a:noFill/>
          </p:spPr>
        </p:pic>
        <p:pic>
          <p:nvPicPr>
            <p:cNvPr id="27" name="Picture 26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545" y="1835235"/>
              <a:ext cx="897855" cy="113356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3967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raser SVG Vector, Eraser Clip art - SVG Clipart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634" y="69272"/>
            <a:ext cx="365412" cy="3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17500" y="133350"/>
            <a:ext cx="8222344" cy="3124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5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Số?</a:t>
            </a:r>
          </a:p>
          <a:p>
            <a:pPr algn="just"/>
            <a:endParaRPr lang="en-US" sz="5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5400" b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7500" y="3505200"/>
            <a:ext cx="8222344" cy="933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Đáp án: </a:t>
            </a:r>
            <a:r>
              <a:rPr lang="en-US" sz="5400" b="1">
                <a:latin typeface="Arial" pitchFamily="34" charset="0"/>
                <a:cs typeface="Arial" pitchFamily="34" charset="0"/>
              </a:rPr>
              <a:t>8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743200" y="539750"/>
            <a:ext cx="3060700" cy="2413000"/>
            <a:chOff x="2743200" y="209550"/>
            <a:chExt cx="3060700" cy="2413000"/>
          </a:xfrm>
        </p:grpSpPr>
        <p:sp>
          <p:nvSpPr>
            <p:cNvPr id="3" name="Rounded Rectangle 2"/>
            <p:cNvSpPr/>
            <p:nvPr/>
          </p:nvSpPr>
          <p:spPr>
            <a:xfrm>
              <a:off x="2743200" y="1784350"/>
              <a:ext cx="838200" cy="838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50</a:t>
              </a:r>
              <a:endParaRPr lang="en-US"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965700" y="1733550"/>
              <a:ext cx="838200" cy="838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" name="Straight Connector 4"/>
            <p:cNvCxnSpPr>
              <a:endCxn id="3" idx="0"/>
            </p:cNvCxnSpPr>
            <p:nvPr/>
          </p:nvCxnSpPr>
          <p:spPr>
            <a:xfrm flipH="1">
              <a:off x="3162300" y="1123950"/>
              <a:ext cx="1104900" cy="66040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7" idx="0"/>
            </p:cNvCxnSpPr>
            <p:nvPr/>
          </p:nvCxnSpPr>
          <p:spPr>
            <a:xfrm flipH="1" flipV="1">
              <a:off x="4400550" y="1073150"/>
              <a:ext cx="984250" cy="66040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3873500" y="209550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58</a:t>
              </a:r>
              <a:endParaRPr lang="en-US"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040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0" descr="Pad Clipart Spiral Notepad - Notebook Clipart , Transparent ...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214" y="13335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590550"/>
            <a:ext cx="5232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2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344</Words>
  <PresentationFormat>On-screen Show (16:9)</PresentationFormat>
  <Paragraphs>200</Paragraphs>
  <Slides>15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Chủ đề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Số?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2021-01-09T02:19:28Z</dcterms:created>
  <dcterms:modified xsi:type="dcterms:W3CDTF">2021-01-21T13:58:15Z</dcterms:modified>
</cp:coreProperties>
</file>