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</p:sldMasterIdLst>
  <p:notesMasterIdLst>
    <p:notesMasterId r:id="rId23"/>
  </p:notesMasterIdLst>
  <p:sldIdLst>
    <p:sldId id="313" r:id="rId3"/>
    <p:sldId id="258" r:id="rId4"/>
    <p:sldId id="261" r:id="rId5"/>
    <p:sldId id="257" r:id="rId6"/>
    <p:sldId id="314" r:id="rId7"/>
    <p:sldId id="311" r:id="rId8"/>
    <p:sldId id="3183" r:id="rId9"/>
    <p:sldId id="3190" r:id="rId10"/>
    <p:sldId id="2638" r:id="rId11"/>
    <p:sldId id="3202" r:id="rId12"/>
    <p:sldId id="3203" r:id="rId13"/>
    <p:sldId id="3196" r:id="rId14"/>
    <p:sldId id="3204" r:id="rId15"/>
    <p:sldId id="3205" r:id="rId16"/>
    <p:sldId id="3198" r:id="rId17"/>
    <p:sldId id="3184" r:id="rId18"/>
    <p:sldId id="3206" r:id="rId19"/>
    <p:sldId id="259" r:id="rId20"/>
    <p:sldId id="278" r:id="rId21"/>
    <p:sldId id="31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69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A8779C3-D4B3-7C27-59AB-98A7ED44CF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42" r:id="rId20"/>
    <p:sldLayoutId id="2147483743" r:id="rId21"/>
    <p:sldLayoutId id="2147483744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9E01183-A5C5-6AA7-7C7E-D714F65890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10.wdp"/><Relationship Id="rId4" Type="http://schemas.openxmlformats.org/officeDocument/2006/relationships/image" Target="../media/image33.jpg"/><Relationship Id="rId9" Type="http://schemas.openxmlformats.org/officeDocument/2006/relationships/image" Target="../media/image36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1.wdp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3.wdp"/><Relationship Id="rId12" Type="http://schemas.openxmlformats.org/officeDocument/2006/relationships/image" Target="../media/image37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3.jpg"/><Relationship Id="rId15" Type="http://schemas.microsoft.com/office/2007/relationships/hdphoto" Target="../media/hdphoto14.wdp"/><Relationship Id="rId10" Type="http://schemas.openxmlformats.org/officeDocument/2006/relationships/image" Target="../media/image35.png"/><Relationship Id="rId19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0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50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7"/>
                  </a:moveTo>
                  <a:cubicBezTo>
                    <a:pt x="10103" y="88433"/>
                    <a:pt x="86617" y="15240"/>
                    <a:pt x="169809" y="0"/>
                  </a:cubicBezTo>
                  <a:cubicBezTo>
                    <a:pt x="3608425" y="-106192"/>
                    <a:pt x="5178107" y="110500"/>
                    <a:pt x="8246542" y="0"/>
                  </a:cubicBezTo>
                  <a:cubicBezTo>
                    <a:pt x="8349849" y="11040"/>
                    <a:pt x="8414473" y="52730"/>
                    <a:pt x="8416351" y="176157"/>
                  </a:cubicBezTo>
                  <a:cubicBezTo>
                    <a:pt x="8462667" y="250780"/>
                    <a:pt x="8397510" y="746483"/>
                    <a:pt x="8416351" y="880766"/>
                  </a:cubicBezTo>
                  <a:cubicBezTo>
                    <a:pt x="8426250" y="968561"/>
                    <a:pt x="8351564" y="1082258"/>
                    <a:pt x="8246542" y="1056924"/>
                  </a:cubicBezTo>
                  <a:cubicBezTo>
                    <a:pt x="6112944" y="1362943"/>
                    <a:pt x="3341494" y="1010458"/>
                    <a:pt x="169809" y="1056924"/>
                  </a:cubicBezTo>
                  <a:cubicBezTo>
                    <a:pt x="88474" y="1077130"/>
                    <a:pt x="13501" y="971040"/>
                    <a:pt x="0" y="880766"/>
                  </a:cubicBezTo>
                  <a:cubicBezTo>
                    <a:pt x="-63240" y="669941"/>
                    <a:pt x="-43473" y="418278"/>
                    <a:pt x="0" y="176157"/>
                  </a:cubicBezTo>
                  <a:close/>
                </a:path>
                <a:path w="8416351" h="1056924" stroke="0" extrusionOk="0">
                  <a:moveTo>
                    <a:pt x="0" y="176157"/>
                  </a:moveTo>
                  <a:cubicBezTo>
                    <a:pt x="2543" y="74724"/>
                    <a:pt x="77046" y="7560"/>
                    <a:pt x="169809" y="0"/>
                  </a:cubicBezTo>
                  <a:cubicBezTo>
                    <a:pt x="1697313" y="462984"/>
                    <a:pt x="6651304" y="453420"/>
                    <a:pt x="8246542" y="0"/>
                  </a:cubicBezTo>
                  <a:cubicBezTo>
                    <a:pt x="8336865" y="-4527"/>
                    <a:pt x="8410037" y="84052"/>
                    <a:pt x="8416351" y="176157"/>
                  </a:cubicBezTo>
                  <a:cubicBezTo>
                    <a:pt x="8485942" y="448492"/>
                    <a:pt x="8432642" y="613644"/>
                    <a:pt x="8416351" y="880766"/>
                  </a:cubicBezTo>
                  <a:cubicBezTo>
                    <a:pt x="8403309" y="984961"/>
                    <a:pt x="8342596" y="1061678"/>
                    <a:pt x="8246542" y="1056924"/>
                  </a:cubicBezTo>
                  <a:cubicBezTo>
                    <a:pt x="4719865" y="1082700"/>
                    <a:pt x="1911314" y="897295"/>
                    <a:pt x="169809" y="1056924"/>
                  </a:cubicBezTo>
                  <a:cubicBezTo>
                    <a:pt x="78928" y="1059567"/>
                    <a:pt x="6944" y="976673"/>
                    <a:pt x="0" y="880766"/>
                  </a:cubicBezTo>
                  <a:cubicBezTo>
                    <a:pt x="21326" y="640132"/>
                    <a:pt x="11523" y="432242"/>
                    <a:pt x="0" y="176157"/>
                  </a:cubicBezTo>
                  <a:close/>
                </a:path>
                <a:path w="8416351" h="1056924" fill="none" stroke="0" extrusionOk="0">
                  <a:moveTo>
                    <a:pt x="0" y="176157"/>
                  </a:moveTo>
                  <a:cubicBezTo>
                    <a:pt x="7319" y="81412"/>
                    <a:pt x="73155" y="21986"/>
                    <a:pt x="169809" y="0"/>
                  </a:cubicBezTo>
                  <a:cubicBezTo>
                    <a:pt x="3618720" y="-293922"/>
                    <a:pt x="5021088" y="-48428"/>
                    <a:pt x="8246542" y="0"/>
                  </a:cubicBezTo>
                  <a:cubicBezTo>
                    <a:pt x="8346714" y="7054"/>
                    <a:pt x="8415661" y="62193"/>
                    <a:pt x="8416351" y="176157"/>
                  </a:cubicBezTo>
                  <a:cubicBezTo>
                    <a:pt x="8456959" y="266861"/>
                    <a:pt x="8379581" y="747990"/>
                    <a:pt x="8416351" y="880766"/>
                  </a:cubicBezTo>
                  <a:cubicBezTo>
                    <a:pt x="8414742" y="985809"/>
                    <a:pt x="8345608" y="1077750"/>
                    <a:pt x="8246542" y="1056924"/>
                  </a:cubicBezTo>
                  <a:cubicBezTo>
                    <a:pt x="6068665" y="857424"/>
                    <a:pt x="3199246" y="1067554"/>
                    <a:pt x="169809" y="1056924"/>
                  </a:cubicBezTo>
                  <a:cubicBezTo>
                    <a:pt x="84391" y="1063474"/>
                    <a:pt x="-5841" y="992397"/>
                    <a:pt x="0" y="880766"/>
                  </a:cubicBezTo>
                  <a:cubicBezTo>
                    <a:pt x="-74990" y="658985"/>
                    <a:pt x="-10763" y="405931"/>
                    <a:pt x="0" y="1761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</TotalTime>
  <Words>618</Words>
  <PresentationFormat>Widescreen</PresentationFormat>
  <Paragraphs>133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#9Slide05 Angelline</vt:lpstr>
      <vt:lpstr>Arial</vt:lpstr>
      <vt:lpstr>Calibri</vt:lpstr>
      <vt:lpstr>Cambria</vt:lpstr>
      <vt:lpstr>Times New Roman</vt:lpstr>
      <vt:lpstr>UTM Avo</vt:lpstr>
      <vt:lpstr>思源黑体 CN Medium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2023-12-04T07:50:50Z</dcterms:created>
  <dcterms:modified xsi:type="dcterms:W3CDTF">2023-12-16T01:25:58Z</dcterms:modified>
</cp:coreProperties>
</file>