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74" r:id="rId3"/>
    <p:sldMasterId id="2147483686" r:id="rId4"/>
    <p:sldMasterId id="2147483698" r:id="rId5"/>
  </p:sldMasterIdLst>
  <p:notesMasterIdLst>
    <p:notesMasterId r:id="rId29"/>
  </p:notesMasterIdLst>
  <p:sldIdLst>
    <p:sldId id="274" r:id="rId6"/>
    <p:sldId id="275" r:id="rId7"/>
    <p:sldId id="276" r:id="rId8"/>
    <p:sldId id="277" r:id="rId9"/>
    <p:sldId id="278" r:id="rId10"/>
    <p:sldId id="283" r:id="rId11"/>
    <p:sldId id="284" r:id="rId12"/>
    <p:sldId id="282" r:id="rId13"/>
    <p:sldId id="273" r:id="rId14"/>
    <p:sldId id="258" r:id="rId15"/>
    <p:sldId id="259" r:id="rId16"/>
    <p:sldId id="260" r:id="rId17"/>
    <p:sldId id="261" r:id="rId18"/>
    <p:sldId id="262" r:id="rId19"/>
    <p:sldId id="264" r:id="rId20"/>
    <p:sldId id="265" r:id="rId21"/>
    <p:sldId id="266" r:id="rId22"/>
    <p:sldId id="267" r:id="rId23"/>
    <p:sldId id="268" r:id="rId24"/>
    <p:sldId id="271" r:id="rId25"/>
    <p:sldId id="279" r:id="rId26"/>
    <p:sldId id="285" r:id="rId27"/>
    <p:sldId id="281" r:id="rId28"/>
  </p:sldIdLst>
  <p:sldSz cx="12192000" cy="6858000"/>
  <p:notesSz cx="6858000" cy="9144000"/>
  <p:embeddedFontLst>
    <p:embeddedFont>
      <p:font typeface=".VnTime" panose="020B720000000000000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Tahoma" panose="020B0604030504040204" pitchFamily="34" charset="0"/>
      <p:regular r:id="rId40"/>
      <p:bold r:id="rId4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5F13"/>
    <a:srgbClr val="F5DF3B"/>
    <a:srgbClr val="D1E3F3"/>
    <a:srgbClr val="CEE1F2"/>
    <a:srgbClr val="C6DCF0"/>
    <a:srgbClr val="F6F8FC"/>
    <a:srgbClr val="E7F0F9"/>
    <a:srgbClr val="D9E848"/>
    <a:srgbClr val="D8E34D"/>
    <a:srgbClr val="A24A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37C12E-13BE-46C4-8FA2-1B237AF33050}" v="2" dt="2019-09-22T15:17:02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4660"/>
  </p:normalViewPr>
  <p:slideViewPr>
    <p:cSldViewPr snapToGrid="0">
      <p:cViewPr varScale="1">
        <p:scale>
          <a:sx n="74" d="100"/>
          <a:sy n="74" d="100"/>
        </p:scale>
        <p:origin x="51" y="4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7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providerId="Windows Live" clId="Web-{C437C12E-13BE-46C4-8FA2-1B237AF33050}"/>
    <pc:docChg chg="modSld">
      <pc:chgData name="Người dùng Khách" userId="" providerId="Windows Live" clId="Web-{C437C12E-13BE-46C4-8FA2-1B237AF33050}" dt="2019-09-22T15:17:02.121" v="1" actId="20577"/>
      <pc:docMkLst>
        <pc:docMk/>
      </pc:docMkLst>
      <pc:sldChg chg="modSp">
        <pc:chgData name="Người dùng Khách" userId="" providerId="Windows Live" clId="Web-{C437C12E-13BE-46C4-8FA2-1B237AF33050}" dt="2019-09-22T15:17:02.121" v="1" actId="20577"/>
        <pc:sldMkLst>
          <pc:docMk/>
          <pc:sldMk cId="2790983187" sldId="258"/>
        </pc:sldMkLst>
        <pc:spChg chg="mod">
          <ac:chgData name="Người dùng Khách" userId="" providerId="Windows Live" clId="Web-{C437C12E-13BE-46C4-8FA2-1B237AF33050}" dt="2019-09-22T15:17:02.121" v="1" actId="20577"/>
          <ac:spMkLst>
            <pc:docMk/>
            <pc:sldMk cId="2790983187" sldId="258"/>
            <ac:spMk id="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7842B-CD07-4CA2-B37B-2D4E25C07C52}" type="datetimeFigureOut">
              <a:rPr lang="en-GB" smtClean="0"/>
              <a:t>18/08/2021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7FC1C-E274-4C45-A068-524E6AC6CF5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96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29DEF65F-051F-46CE-831C-3FE1F435D3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D00CB408-44CA-441B-B345-38D63BB60B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1AF729CB-61D5-472A-B5CA-14AFAADB3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463AFB-5DE8-4A7F-B6B2-1103F5335B71}" type="slidenum">
              <a:rPr lang="en-US" altLang="en-US" sz="1300">
                <a:solidFill>
                  <a:prstClr val="black"/>
                </a:solidFill>
              </a:rPr>
              <a:pPr/>
              <a:t>4</a:t>
            </a:fld>
            <a:endParaRPr lang="en-US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672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00401-6A9A-4F2E-B8A4-F091FF6BA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EB743-EDF4-40C4-AAAC-A8330AABE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9BD64-AFCB-4E30-8FB6-E60C4419F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4262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1D8AC-922B-4A58-9785-6FB5EE8FF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7373E-410F-43A4-9A35-BDBB4B33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21638-9859-4277-BAE0-053E93372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7929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E5CF-2E35-4A7F-AD2D-A7AF40FA1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7D90D-3AEF-4193-AF14-7959B08D8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EEA1A-445D-44CE-BB8F-3C41C2D2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6970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E2E987DD-BA41-4183-AB3B-D85E5A9A4C3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7823200" cy="6858000"/>
            <a:chOff x="0" y="0"/>
            <a:chExt cx="3696" cy="4320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1B1CE7DE-C213-493B-B211-BF7610CEE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kumimoji="1" lang="vi-VN" altLang="en-US" sz="2400" b="0"/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AE46C127-992C-49D0-9565-E283D97FD610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kumimoji="1" lang="vi-VN" altLang="en-US" sz="2400" b="0"/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2412912C-2E18-4C97-8DD9-2C378E38D685}"/>
              </a:ext>
            </a:extLst>
          </p:cNvPr>
          <p:cNvGrpSpPr>
            <a:grpSpLocks/>
          </p:cNvGrpSpPr>
          <p:nvPr/>
        </p:nvGrpSpPr>
        <p:grpSpPr bwMode="auto">
          <a:xfrm>
            <a:off x="4842933" y="4889500"/>
            <a:ext cx="6502400" cy="319088"/>
            <a:chOff x="2288" y="3080"/>
            <a:chExt cx="3072" cy="201"/>
          </a:xfrm>
        </p:grpSpPr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B1280FF7-0AEC-445D-8A7A-1C89C8B1E64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9" name="AutoShape 7">
              <a:extLst>
                <a:ext uri="{FF2B5EF4-FFF2-40B4-BE49-F238E27FC236}">
                  <a16:creationId xmlns:a16="http://schemas.microsoft.com/office/drawing/2014/main" id="{1D725544-A5E2-4E5A-A2B7-68E15C59FF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</p:grpSp>
      <p:sp>
        <p:nvSpPr>
          <p:cNvPr id="9626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231467" y="2927350"/>
            <a:ext cx="5350933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96268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990600"/>
            <a:ext cx="109728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1D28E2E-0C68-4279-8EE9-2694F70B79D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1970191-8CE1-4944-8C6B-A084B8B472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BEA38C6-6A06-484C-A8FC-8D1B0A6E17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D4B0D4-EE74-41FC-AC43-50685745B75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03275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BB2E3-CDB0-41B0-AAB4-1A439E978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820ED-1C42-47A5-977D-DA0768BDF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AD4A7-2115-4228-850F-003791C41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D79C4-CF39-4A98-949B-21CD26C6F7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0985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77FB3-0DB3-4B8A-83D7-A4E4EA635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A1427-3769-4B91-ABC1-62DAD07D9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8A0D3-BBFD-4415-988B-6A435D4A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16926-208B-4DAB-837A-200F39DAC9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7333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8EB41-D911-4B5A-A352-AD1F046E0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66EB-DD6E-40C7-8209-A1C7A10CA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499E8-9822-4421-A9A0-0E92C5A39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5CAE3-C772-4962-98D5-EA1823D6E0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5876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1855052-1577-4AD2-904E-91C1A04DC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6A17A1-B671-4778-B107-7EB845E5A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5D1397-3907-4AD5-9699-74671C83F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580E6-7712-4189-880E-721C81ECF1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975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16AE204-4917-48C5-A288-2D2B20DE8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B0C574A-AB52-46E8-A8C7-CEFA3D37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F665A10-F14C-4220-99B2-081D00402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FEBA1-2568-4674-A3D7-B06907C1B7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6867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DEF5335-D089-40BE-96FE-FF4B80CEE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56BDB1-7E80-4F8A-B4BC-1235C77A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C3087C3-3A47-4B3F-ABD3-77F18FFF8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5C50A-F685-4C63-A016-20A2EDA4BD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949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0B1C462-B8E9-4A32-B23A-17A8584B7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0FC8E21-0997-484B-92C6-F472F21E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E9B2622-B3D7-40E9-AA6F-27EF0E3E3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E3852-CD41-4E7A-BCE8-75F95CBFE0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9587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BA6AA-643F-4CA9-8B03-47AE434AA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42218-8277-4098-8AB9-76B18DC8D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F41A1-8D6D-44CD-9605-94FC97586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9711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699875-8413-4C4D-93E7-504AAD85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113D69-9785-4186-A69A-7440869D4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6477DC6-C44F-4D53-8BE8-8432D3039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0EFCE-0C87-435C-993D-69AE567BF0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9646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1D6B637-A114-4F10-9A68-3FA85E7F7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688D8BA-ACBA-4B0F-8A60-59BAFC277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985497-FB16-4E2F-8C2D-EEF932C92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BF92E-CAEF-4607-BF06-A0F7B5CAE9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2818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AFAFB-D38A-4D02-BCDD-B83F35977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E06B5-6A27-4086-BCE6-8F6342FAC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9B3EB-7A91-41E6-A857-A90F31D8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240FD-1F1B-4AF0-A9DE-D515C029B1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7320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8EE2D-89A3-48C7-9B65-F62D70963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6F188-038B-408F-B78A-54B35DE5E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F5E82-B6F4-41A0-A14B-A8208BD6D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F01AB-6F5F-4230-B966-B243BC399D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765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AE411-9C1E-454D-B80E-ADC7CD6FE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81C53-AF38-4A3D-B7F9-8883D8EEA53F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B2C70-D2FF-44BD-9910-4B25720EF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E65D8-E2E9-461E-84AC-41A138B7C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5E8E5-7A6D-4881-BDC1-D3F2603645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14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B9E2B-2EF3-4134-9CFF-0C875B56B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5C417-33F4-4068-86EF-AAAC5214799B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2D2FC-BD48-4F09-8B9D-200EF62E3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9173C-D4F1-4403-B80C-DAFA2DCD3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D48A6-D4CF-4464-9624-E5B99A849C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997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70F98-74C2-4A06-B89F-D33CA0F6E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8FB34-F16E-4E5C-9A4E-F875E77E2670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12643-7489-427B-B0D6-7874BF15B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BC122-0409-468E-B0DC-BCF37CB9F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10BD2-15BE-4945-90EA-CB026536FA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296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29CEEE-E67C-429D-A3B3-7D22A079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C52F2-E035-4D1A-A49E-C75FA8428B04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C388CA7-4A8A-4DC6-8BC4-85E6080A3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42C6E8E-4A71-4612-8D61-039ED2688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2AEDF-6115-4374-B7F6-4B4961366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291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D6426CC-3D62-430B-977D-7F2A45958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F38FF-6017-4D05-9D34-79413EA65E44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0D55DFE-9839-429E-8DC6-595D1131E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D0D4699-01DD-4E86-9319-838CE068A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C4648-6001-4DD4-9307-A6F15E04F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310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D560712-402B-47B1-90F4-BF7E906DC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D1A5A-226F-43ED-A028-6B45153284A2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9A7C255-30F7-4ADD-952F-898D7F834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855B7CA-446B-4913-9188-2A7076C23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F2650-40C7-4C42-9CAD-ECF31CB491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84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74B98-88B6-4572-8015-8833BCB2F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EB349-4EDB-4EC6-8401-6D8C0462D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F5ABA-5927-4CDA-AF75-3D00F827D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21095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074A56C-FA2B-4B41-B4C0-6126307A8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931E3-C047-4892-A1CC-2A5D732BC6DF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E0FCE86-0FC2-4281-8A31-0050E827B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3D7A74D-23B1-4388-9A86-ECEDD0C5C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F4D40-C55C-42C9-AF6C-4690F3ED5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881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2ED045-71A0-44CC-A00A-E97C5256B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385F8-56CF-41EB-ADE9-8D1ADD8B449E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AFE2C0-057A-428F-BDB2-408492FE1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A19BEE4-DA41-43CA-8484-167F5039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04353-A111-41EB-A9F1-705A1D8D5F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837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3271D64-BA84-40BB-91CE-F0CB5B127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85813-BD82-4920-A177-85EFC4432C50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B86F998-3A36-4675-94D5-695AE7FDE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518CC2E-082A-4407-8D6F-FBD025FA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2F7F2-6500-47DA-8E2F-490BDE1C9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013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8A9FC-A70D-483E-9EB8-DF266DB0B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B3DDD-1AB7-4EAE-9AE2-C4E00DB2757E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0D435-AE1D-41FE-9430-F1838F092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8498F-256A-4005-A44A-AABF0D762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E014F-D952-4778-B013-D9BE538C28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64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566CD-9D44-4A13-937F-54EADD7BA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68872-311D-4AAC-A005-24FC3F93C324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9A580-F2CD-4F88-8C0A-9F6822E1A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43771-9219-4C5E-84BF-5B86BC759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3AF31-FB1C-4634-9A61-6BCCA05A2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614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DC0D8-E62D-4499-BD3E-6E2FC8896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29CD8-D1D3-437F-97D9-F9D9138F3D4C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D0E9E-2FE7-49E3-A91E-F2095EF48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DC4A5-D9B3-4BB8-961B-64E3E780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0EDBD-F772-4E20-B624-638C1365B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030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943CA-3F25-416F-8B9D-2B633263E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5A048-2AD2-43F6-9A98-B424B106668B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E450E-774D-48C7-82F8-A68D58316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97050-5AB4-4846-8884-93A6C0CDE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3BEEA-DF73-4192-86F9-1AC8B53A7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503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E4DC2-9F8D-43A4-9A0A-486BDE00C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12BA3-42C8-4768-80C3-D03D2BBDE8DF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EC2B1-6316-4EEC-8EE1-9C95DADCB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993F0-048D-42D4-9F6C-24D46134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B88D9-50A4-4BEF-BC79-1FB43EF718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873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8D579B-3581-4AE5-B2F7-D087E9513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F9D2E-9F4E-416F-8E62-C56C6390E73D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D674EF2-4AA1-4481-A632-BDECA7C53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9A0F775-56AA-4CF5-99FD-4F3A4BB8A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64A9C-B114-4BDB-8009-E9CEBADBB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518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3C7B1BF-2171-462A-A83F-7B34248AF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10E2E-CB2A-4365-BB8B-CBEBF4D12500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B2337C0-98EC-42D3-A9F3-D6034272F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32FBF06-2431-433D-9FC1-2143E3E21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7649F-1BD8-4144-BCAF-ECBC6EAA9C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5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8B3FCDC-1BFE-47D8-A8D2-3A9E2635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ADD448F-3B10-4C0D-8054-E06178E0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6CE0DE1-9BD3-4C82-99DE-4B0A1AB2E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3968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097EF45-B48D-407E-B5AA-E34E4EE15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6E86F-ED5F-4CF2-9557-5E429BEADEDE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851617-90F7-4BCD-8D0D-DF822B315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7810D67-C0C1-4244-A4AC-DD0B28F8C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21B1D-25D7-42B2-A8CF-74EDF2BDF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557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F379101-C35A-4A5E-BC0E-22BEF0030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BC5DF-08C1-4F8C-BC8D-B796F690591E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8DD0F42-8E84-4084-9DC3-6B892E648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8E3B980-C12F-47E5-BC74-6A4523B6B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542A6-B96C-46F0-ACC1-7F741EDBD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175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803AA7C-2618-44D4-A635-6EAB0B34D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9D456-9AA9-4003-8011-4FBD2FFD3C29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3FC7AC-36CB-44EC-A81A-CCAF35CCF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ACAC1C-ED05-43AF-86E8-04CF34C06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6C9A7-243A-4991-A468-469C86080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417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B08193-3FF9-4164-8356-73CCCC0FE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47017-F1F1-4343-9395-97319C0899D2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77281E-8921-4924-8545-F59463571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7D7810E-BD20-4FB6-A664-1F4915585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6B900-3A07-4612-A115-293D4544AD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086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C92E6-5A96-41BE-AC28-7439C4F53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9F8D8-1285-49F9-8E3D-2A17333CD2EE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45E47-9476-4365-855A-229E93F17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FF52B-47E4-4F4A-A95D-CBFA9B6E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E1C2C-4C56-4AFB-A2C3-7F020EE6C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689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80F7E-67E6-4077-A961-32B1F134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E845E-85DF-4B0A-8202-DC49E63FDDEF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77A06-A9E6-461E-9928-91029161A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3E81F-9289-4204-BCAB-AD15EA58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12D35-E5EE-4C22-9CEF-A2F521237B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64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8CAF406-1ECA-48CB-9040-D871DAEBD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AD96854-20E3-49BF-9F7A-9797E2D7A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5881D4A-3B87-46A6-AD5A-10CA1DA55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5581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25CEE74-924A-46EF-8433-67A104309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42A3755-FCD9-4DCF-B843-F41DEAE33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E631EEE-FF31-48B0-821C-834D82A7E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9802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0E2E196-E438-41D7-B9AB-E03768375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FD2E835-98B7-4940-9757-81A9E5659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6EF61DE-936E-44CF-B55C-1F09508EF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003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C9AB62-6F28-4C1E-B0EF-4EB47DA0B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A22B29-B2D1-4C47-B39C-42DA24D63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E8D6144-76E4-42EC-BAD8-5581D37BA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4171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24C6282-1260-43BC-8847-2A361D169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8DC786-D697-483D-B77E-286CF7EF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19CF70C-ADCF-4324-8A32-D0160C377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9442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7FCCEF0B-BA34-4948-8F7F-6486A309E1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7FC77-32D4-4521-A01B-4CAFA8438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14EF8-F313-4F13-98C1-8B5C044D5A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fld id="{CA8BA026-E658-41C8-85D8-D06F141BD407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0BF23-6864-41EC-8DF1-F2E2AAF7A6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EA43E-7045-4313-B1EC-3288AE40C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679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9">
            <a:extLst>
              <a:ext uri="{FF2B5EF4-FFF2-40B4-BE49-F238E27FC236}">
                <a16:creationId xmlns:a16="http://schemas.microsoft.com/office/drawing/2014/main" id="{C90363E2-0F08-4E7A-AD11-BBA3156523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762000"/>
            <a:ext cx="105664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Rectangle 10">
            <a:extLst>
              <a:ext uri="{FF2B5EF4-FFF2-40B4-BE49-F238E27FC236}">
                <a16:creationId xmlns:a16="http://schemas.microsoft.com/office/drawing/2014/main" id="{BA84F347-85AB-459D-9ABC-D900BBD2DE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1" y="2362201"/>
            <a:ext cx="10257367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8CD4BC13-45DC-498F-9943-855A31B605ED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3251201" y="6248401"/>
            <a:ext cx="2840567" cy="4746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0F08EBBE-56AF-4B19-AE8E-FB51E7FCD77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721600" y="6248401"/>
            <a:ext cx="3862917" cy="4746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2B973A04-30AE-442C-91B0-B876DFC0CD4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1601" y="6248400"/>
            <a:ext cx="783167" cy="4889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26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A640E48-A6ED-4ACA-B7AC-FB92FF48DFF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2115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8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FE3F18-8AAD-445E-8071-CC995DBF5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376FB-1D45-48A5-A131-C7165CA17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C66EC-4027-47EA-B5ED-E754750E4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FAA3F-D7D1-4A69-B7AC-6C4389FA7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D48D75-62E0-4790-BD23-52CCEFCA6A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1A516D-E7A4-4CAE-B3B0-0C1D203D2612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5" name="Title Placeholder 1">
            <a:extLst>
              <a:ext uri="{FF2B5EF4-FFF2-40B4-BE49-F238E27FC236}">
                <a16:creationId xmlns:a16="http://schemas.microsoft.com/office/drawing/2014/main" id="{6A798392-D967-4463-9486-86025AF827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Tiết... Bài....</a:t>
            </a:r>
          </a:p>
        </p:txBody>
      </p:sp>
    </p:spTree>
    <p:extLst>
      <p:ext uri="{BB962C8B-B14F-4D97-AF65-F5344CB8AC3E}">
        <p14:creationId xmlns:p14="http://schemas.microsoft.com/office/powerpoint/2010/main" val="86065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 kern="1200">
          <a:solidFill>
            <a:srgbClr val="FF0000"/>
          </a:solidFill>
          <a:latin typeface="Times New Roman" pitchFamily="18" charset="0"/>
          <a:ea typeface="+mj-ea"/>
          <a:cs typeface="Times New Roman" pitchFamily="18" charset="0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B4ACEA5E-919A-49AB-9EEC-7ADD045804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50B30-9A5C-4EB6-B9E5-B5FFAA409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CB86B-38B9-4B25-B23F-CD7C227DF7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D46A4B9-D01A-42F6-AE1F-CADF19FEFF80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84FC3-433A-44B8-9F75-A95FE016F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2CAB2-6362-4FB3-A6A4-56C722AA04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CCEC527-5F5B-48A8-89A6-B30A8BB7C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29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6C8AFC60-88F6-4772-82BA-D75F89F0D7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2D4D1-D2DE-48B4-A84C-655E983D3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7D5EC-5CA7-4AD2-9982-446262F60E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CD22508A-7145-4973-9475-78C213926A7A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532CB-3888-4AF1-BA2C-100B787605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2FC39-9E57-40AF-AA94-1AF08155A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D96AB83-F994-4C42-B91F-8A0C1F68D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8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" Type="http://schemas.openxmlformats.org/officeDocument/2006/relationships/tags" Target="../tags/tag2.xml"/><Relationship Id="rId16" Type="http://schemas.openxmlformats.org/officeDocument/2006/relationships/image" Target="../media/image8.png"/><Relationship Id="rId20" Type="http://schemas.microsoft.com/office/2007/relationships/hdphoto" Target="../media/hdphoto1.wdp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microsoft.com/office/2017/06/relationships/model3d" Target="../media/model3d2.glb"/><Relationship Id="rId5" Type="http://schemas.openxmlformats.org/officeDocument/2006/relationships/tags" Target="../tags/tag5.xml"/><Relationship Id="rId15" Type="http://schemas.openxmlformats.org/officeDocument/2006/relationships/image" Target="../media/image7.png"/><Relationship Id="rId10" Type="http://schemas.openxmlformats.org/officeDocument/2006/relationships/image" Target="../media/image3.png"/><Relationship Id="rId19" Type="http://schemas.openxmlformats.org/officeDocument/2006/relationships/image" Target="../media/image11.png"/><Relationship Id="rId4" Type="http://schemas.openxmlformats.org/officeDocument/2006/relationships/tags" Target="../tags/tag4.xml"/><Relationship Id="rId9" Type="http://schemas.microsoft.com/office/2017/06/relationships/model3d" Target="../media/model3d1.glb"/><Relationship Id="rId1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56.wmf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58.jpe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59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60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slide" Target="slide9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62.jpe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slide" Target="slide9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slide" Target="slide9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317882&amp;picture=abstract-background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hyperlink" Target="http://www.allwhitebackground.com/colorful-background-images.html" TargetMode="External"/><Relationship Id="rId4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9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slide" Target="slide10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5.png"/><Relationship Id="rId34" Type="http://schemas.openxmlformats.org/officeDocument/2006/relationships/slide" Target="slide18.xml"/><Relationship Id="rId7" Type="http://schemas.openxmlformats.org/officeDocument/2006/relationships/image" Target="../media/image32.gif"/><Relationship Id="rId12" Type="http://schemas.openxmlformats.org/officeDocument/2006/relationships/image" Target="../media/image36.gif"/><Relationship Id="rId17" Type="http://schemas.openxmlformats.org/officeDocument/2006/relationships/image" Target="../media/image41.png"/><Relationship Id="rId25" Type="http://schemas.openxmlformats.org/officeDocument/2006/relationships/image" Target="../media/image49.gif"/><Relationship Id="rId33" Type="http://schemas.openxmlformats.org/officeDocument/2006/relationships/slide" Target="slide17.xml"/><Relationship Id="rId2" Type="http://schemas.openxmlformats.org/officeDocument/2006/relationships/audio" Target="../media/media1.wav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slide" Target="slide12.xml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32" Type="http://schemas.openxmlformats.org/officeDocument/2006/relationships/slide" Target="slide16.xml"/><Relationship Id="rId37" Type="http://schemas.openxmlformats.org/officeDocument/2006/relationships/image" Target="../media/image52.png"/><Relationship Id="rId5" Type="http://schemas.openxmlformats.org/officeDocument/2006/relationships/audio" Target="../media/audio2.wav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slide" Target="slide11.xml"/><Relationship Id="rId36" Type="http://schemas.openxmlformats.org/officeDocument/2006/relationships/image" Target="../media/image51.png"/><Relationship Id="rId10" Type="http://schemas.openxmlformats.org/officeDocument/2006/relationships/image" Target="../media/image34.gif"/><Relationship Id="rId19" Type="http://schemas.openxmlformats.org/officeDocument/2006/relationships/image" Target="../media/image43.png"/><Relationship Id="rId31" Type="http://schemas.openxmlformats.org/officeDocument/2006/relationships/slide" Target="slide15.xml"/><Relationship Id="rId4" Type="http://schemas.openxmlformats.org/officeDocument/2006/relationships/audio" Target="../media/audio1.wav"/><Relationship Id="rId9" Type="http://schemas.openxmlformats.org/officeDocument/2006/relationships/slide" Target="slide13.xml"/><Relationship Id="rId14" Type="http://schemas.openxmlformats.org/officeDocument/2006/relationships/image" Target="../media/image38.gif"/><Relationship Id="rId22" Type="http://schemas.openxmlformats.org/officeDocument/2006/relationships/image" Target="../media/image46.png"/><Relationship Id="rId27" Type="http://schemas.openxmlformats.org/officeDocument/2006/relationships/image" Target="../media/image50.gif"/><Relationship Id="rId30" Type="http://schemas.openxmlformats.org/officeDocument/2006/relationships/slide" Target="slide14.xml"/><Relationship Id="rId35" Type="http://schemas.openxmlformats.org/officeDocument/2006/relationships/slide" Target="slide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>
            <a:extLst>
              <a:ext uri="{FF2B5EF4-FFF2-40B4-BE49-F238E27FC236}">
                <a16:creationId xmlns:a16="http://schemas.microsoft.com/office/drawing/2014/main" id="{8B6E1182-5CF9-4F61-BA09-B9038CB34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795" y="903724"/>
            <a:ext cx="5029200" cy="5029200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Kiểu 3D 20" descr="Triangular Prism">
                <a:extLst>
                  <a:ext uri="{FF2B5EF4-FFF2-40B4-BE49-F238E27FC236}">
                    <a16:creationId xmlns:a16="http://schemas.microsoft.com/office/drawing/2014/main" id="{2711A9B8-C231-42EE-8C8A-77C21251886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096596" y="1530870"/>
              <a:ext cx="4095404" cy="353998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4095404" cy="3539982"/>
                    </a:xfrm>
                    <a:prstGeom prst="rect">
                      <a:avLst/>
                    </a:prstGeom>
                  </am3d:spPr>
                  <am3d:camera>
                    <am3d:pos x="0" y="0" z="685085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284259" d="1000000"/>
                    <am3d:preTrans dx="-103008" dy="-11011706" dz="-5212029"/>
                    <am3d:scale>
                      <am3d:sx n="1000000" d="1000000"/>
                      <am3d:sy n="1000000" d="1000000"/>
                      <am3d:sz n="1000000" d="1000000"/>
                    </am3d:scale>
                    <am3d:rot ax="16200000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Kiểu 3D 20" descr="Triangular Prism">
                <a:extLst>
                  <a:ext uri="{FF2B5EF4-FFF2-40B4-BE49-F238E27FC236}">
                    <a16:creationId xmlns:a16="http://schemas.microsoft.com/office/drawing/2014/main" id="{2711A9B8-C231-42EE-8C8A-77C2125188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96596" y="1530870"/>
                <a:ext cx="4095404" cy="35399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9" name="Kiểu 3D 28" descr="Drafting Compass">
                <a:extLst>
                  <a:ext uri="{FF2B5EF4-FFF2-40B4-BE49-F238E27FC236}">
                    <a16:creationId xmlns:a16="http://schemas.microsoft.com/office/drawing/2014/main" id="{4D9D7C27-8297-4D42-87BC-EFC80D81AE8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750485" y="1489602"/>
              <a:ext cx="2313860" cy="4599677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2313860" cy="4599677"/>
                    </a:xfrm>
                    <a:prstGeom prst="rect">
                      <a:avLst/>
                    </a:prstGeom>
                  </am3d:spPr>
                  <am3d:camera>
                    <am3d:pos x="0" y="0" z="52870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9" d="1000000"/>
                    <am3d:preTrans dx="0" dy="-1362122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9" name="Kiểu 3D 28" descr="Drafting Compass">
                <a:extLst>
                  <a:ext uri="{FF2B5EF4-FFF2-40B4-BE49-F238E27FC236}">
                    <a16:creationId xmlns:a16="http://schemas.microsoft.com/office/drawing/2014/main" id="{4D9D7C27-8297-4D42-87BC-EFC80D81AE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750485" y="1489602"/>
                <a:ext cx="2313860" cy="4599677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3F2B88CF-7659-481C-99A8-CF34B5FC923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717882" y="381005"/>
            <a:ext cx="790511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en-US" sz="28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60000" endA="900" endPos="58000" dir="5400000" sy="-100000" algn="bl" rotWithShape="0"/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TRƯỜNG THCS ...........................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CA1793-B808-459B-83CC-3B2E095A5E81}"/>
              </a:ext>
            </a:extLst>
          </p:cNvPr>
          <p:cNvSpPr txBox="1"/>
          <p:nvPr/>
        </p:nvSpPr>
        <p:spPr>
          <a:xfrm>
            <a:off x="1196036" y="4578320"/>
            <a:ext cx="10734034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harsh" dir="t"/>
            </a:scene3d>
            <a:sp3d extrusionH="57150" prstMaterial="matte">
              <a:bevelT w="63500" h="12700" prst="relaxedInset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VIÊN:......</a:t>
            </a:r>
          </a:p>
          <a:p>
            <a:pPr algn="ctr"/>
            <a:r>
              <a:rPr lang="en-US" sz="3200" b="1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6/...</a:t>
            </a:r>
            <a:endParaRPr lang="en-US" sz="3200" b="1" dirty="0">
              <a:ln/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15A13F-D977-4FC1-A84F-88E225677C5C}"/>
              </a:ext>
            </a:extLst>
          </p:cNvPr>
          <p:cNvSpPr/>
          <p:nvPr/>
        </p:nvSpPr>
        <p:spPr>
          <a:xfrm>
            <a:off x="2406456" y="2454475"/>
            <a:ext cx="7344029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elaxedModerately"/>
            <a:lightRig rig="balanced" dir="t">
              <a:rot lat="0" lon="0" rev="8700000"/>
            </a:lightRig>
          </a:scene3d>
          <a:sp3d extrusionH="120650">
            <a:bevelT w="254000" h="139700" prst="relaxedInset"/>
            <a:bevelB w="114300" prst="relaxedInset"/>
          </a:sp3d>
        </p:spPr>
        <p:txBody>
          <a:bodyPr wrap="square" lIns="91440" tIns="45720" rIns="91440" bIns="45720">
            <a:spAutoFit/>
            <a:scene3d>
              <a:camera prst="perspectiveRelaxedModerately"/>
              <a:lightRig rig="harsh" dir="t"/>
            </a:scene3d>
            <a:sp3d extrusionH="95250" contourW="12700" prstMaterial="matte">
              <a:bevelT w="107950" h="12700" prst="relaxedInset"/>
              <a:bevelB w="38100" h="38100" prst="relaxedInset"/>
              <a:extrusionClr>
                <a:srgbClr val="FF0000"/>
              </a:extrusionClr>
              <a:contourClr>
                <a:srgbClr val="00B0F0"/>
              </a:contourClr>
            </a:sp3d>
          </a:bodyPr>
          <a:lstStyle/>
          <a:p>
            <a:pPr algn="ctr"/>
            <a:r>
              <a:rPr lang="en-US" sz="3600" b="1">
                <a:ln/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.......................</a:t>
            </a:r>
            <a:endParaRPr lang="en-US" sz="3600" b="1" dirty="0">
              <a:ln/>
              <a:solidFill>
                <a:srgbClr val="00B05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id="{E00C106F-26B5-48F7-8E0F-57C4F9A982A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83"/>
          <a:stretch/>
        </p:blipFill>
        <p:spPr>
          <a:xfrm>
            <a:off x="2406457" y="3428"/>
            <a:ext cx="3951002" cy="6868015"/>
          </a:xfrm>
          <a:prstGeom prst="rect">
            <a:avLst/>
          </a:prstGeom>
        </p:spPr>
      </p:pic>
      <p:pic>
        <p:nvPicPr>
          <p:cNvPr id="60" name="Picture 59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id="{C5864932-B8B3-4E1D-9E99-9C1C43252A9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52"/>
          <a:stretch/>
        </p:blipFill>
        <p:spPr>
          <a:xfrm>
            <a:off x="6284488" y="-19856"/>
            <a:ext cx="4208077" cy="6914582"/>
          </a:xfrm>
          <a:prstGeom prst="rect">
            <a:avLst/>
          </a:prstGeom>
        </p:spPr>
      </p:pic>
      <p:pic>
        <p:nvPicPr>
          <p:cNvPr id="61" name="Picture 60" descr="A brick wall&#10;&#10;Description automatically generated">
            <a:extLst>
              <a:ext uri="{FF2B5EF4-FFF2-40B4-BE49-F238E27FC236}">
                <a16:creationId xmlns:a16="http://schemas.microsoft.com/office/drawing/2014/main" id="{5E296E49-08BF-46C2-AD46-E8609ADF2A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" y="2457"/>
            <a:ext cx="2420839" cy="6855543"/>
          </a:xfrm>
          <a:prstGeom prst="rect">
            <a:avLst/>
          </a:prstGeom>
        </p:spPr>
      </p:pic>
      <p:pic>
        <p:nvPicPr>
          <p:cNvPr id="62" name="Picture 61" descr="A brick wall&#10;&#10;Description automatically generated">
            <a:extLst>
              <a:ext uri="{FF2B5EF4-FFF2-40B4-BE49-F238E27FC236}">
                <a16:creationId xmlns:a16="http://schemas.microsoft.com/office/drawing/2014/main" id="{F0C204BC-F941-482E-9DBF-5C0E26D24ED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142" y="1229"/>
            <a:ext cx="2392123" cy="6855542"/>
          </a:xfrm>
          <a:prstGeom prst="rect">
            <a:avLst/>
          </a:prstGeom>
        </p:spPr>
      </p:pic>
      <p:pic>
        <p:nvPicPr>
          <p:cNvPr id="63" name="Picture 62" descr="A close up of a flower&#10;&#10;Description automatically generated">
            <a:extLst>
              <a:ext uri="{FF2B5EF4-FFF2-40B4-BE49-F238E27FC236}">
                <a16:creationId xmlns:a16="http://schemas.microsoft.com/office/drawing/2014/main" id="{5E62D0F6-D62D-42D8-86AE-12227C453AF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>
            <a:off x="-14383" y="-191447"/>
            <a:ext cx="1897412" cy="3886200"/>
          </a:xfrm>
          <a:prstGeom prst="rect">
            <a:avLst/>
          </a:prstGeom>
        </p:spPr>
      </p:pic>
      <p:pic>
        <p:nvPicPr>
          <p:cNvPr id="64" name="Picture 63" descr="A close up of a flower&#10;&#10;Description automatically generated">
            <a:extLst>
              <a:ext uri="{FF2B5EF4-FFF2-40B4-BE49-F238E27FC236}">
                <a16:creationId xmlns:a16="http://schemas.microsoft.com/office/drawing/2014/main" id="{666D1676-4DC8-463A-B0A2-A385A36FE2D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 flipH="1">
            <a:off x="10214732" y="-171125"/>
            <a:ext cx="1994639" cy="3886200"/>
          </a:xfrm>
          <a:prstGeom prst="rect">
            <a:avLst/>
          </a:prstGeom>
        </p:spPr>
      </p:pic>
      <p:pic>
        <p:nvPicPr>
          <p:cNvPr id="65" name="PA_图片 31">
            <a:extLst>
              <a:ext uri="{FF2B5EF4-FFF2-40B4-BE49-F238E27FC236}">
                <a16:creationId xmlns:a16="http://schemas.microsoft.com/office/drawing/2014/main" id="{86AC9B00-0FE8-4BA6-8816-2013257BC99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2042">
            <a:off x="9684335" y="3118514"/>
            <a:ext cx="3551723" cy="2266129"/>
          </a:xfrm>
          <a:prstGeom prst="rect">
            <a:avLst/>
          </a:prstGeom>
        </p:spPr>
      </p:pic>
      <p:pic>
        <p:nvPicPr>
          <p:cNvPr id="66" name="PA_图片 4">
            <a:extLst>
              <a:ext uri="{FF2B5EF4-FFF2-40B4-BE49-F238E27FC236}">
                <a16:creationId xmlns:a16="http://schemas.microsoft.com/office/drawing/2014/main" id="{D32E4FF0-05F2-477A-A810-8B67EA88303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t="15136" b="37127"/>
          <a:stretch/>
        </p:blipFill>
        <p:spPr>
          <a:xfrm flipH="1">
            <a:off x="5390872" y="5755430"/>
            <a:ext cx="6781800" cy="1159152"/>
          </a:xfrm>
          <a:prstGeom prst="rect">
            <a:avLst/>
          </a:prstGeom>
        </p:spPr>
      </p:pic>
      <p:pic>
        <p:nvPicPr>
          <p:cNvPr id="67" name="PA_图片 31">
            <a:extLst>
              <a:ext uri="{FF2B5EF4-FFF2-40B4-BE49-F238E27FC236}">
                <a16:creationId xmlns:a16="http://schemas.microsoft.com/office/drawing/2014/main" id="{254F696F-E08C-40C2-9D56-E859D8B69E8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7958" flipH="1">
            <a:off x="-868822" y="3237973"/>
            <a:ext cx="3551723" cy="2541049"/>
          </a:xfrm>
          <a:prstGeom prst="rect">
            <a:avLst/>
          </a:prstGeom>
        </p:spPr>
      </p:pic>
      <p:pic>
        <p:nvPicPr>
          <p:cNvPr id="68" name="PA_图片 35">
            <a:extLst>
              <a:ext uri="{FF2B5EF4-FFF2-40B4-BE49-F238E27FC236}">
                <a16:creationId xmlns:a16="http://schemas.microsoft.com/office/drawing/2014/main" id="{F421506A-DD9B-4EEE-A9AC-CFBC4B00ADE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249" y="23880"/>
            <a:ext cx="3222457" cy="1501993"/>
          </a:xfrm>
          <a:prstGeom prst="rect">
            <a:avLst/>
          </a:prstGeom>
        </p:spPr>
      </p:pic>
      <p:pic>
        <p:nvPicPr>
          <p:cNvPr id="69" name="PA_图片 35">
            <a:extLst>
              <a:ext uri="{FF2B5EF4-FFF2-40B4-BE49-F238E27FC236}">
                <a16:creationId xmlns:a16="http://schemas.microsoft.com/office/drawing/2014/main" id="{9598A42F-4D81-4D6F-AB12-69F14623E6B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653" y="39832"/>
            <a:ext cx="3222457" cy="1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1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9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sum"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455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0.41875 -0.00301 " pathEditMode="relative" rAng="0" ptsTypes="AA">
                                      <p:cBhvr>
                                        <p:cTn id="41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6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-0.40586 0.00116 " pathEditMode="relative" rAng="0" ptsTypes="AA">
                                      <p:cBhvr>
                                        <p:cTn id="43" dur="3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9" y="4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19362 0 " pathEditMode="relative" rAng="0" ptsTypes="AA">
                                      <p:cBhvr>
                                        <p:cTn id="45" dur="3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19688 -0.00532 " pathEditMode="relative" rAng="0" ptsTypes="AA">
                                      <p:cBhvr>
                                        <p:cTn id="47" dur="3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-27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-2.96296E-6 L 1.875E-6 -0.25 " pathEditMode="relative" rAng="0" ptsTypes="AA">
                                      <p:cBhvr>
                                        <p:cTn id="49" dur="3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2.22222E-6 L -2.91667E-6 -0.25 " pathEditMode="relative" rAng="0" ptsTypes="AA">
                                      <p:cBhvr>
                                        <p:cTn id="51" dur="3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04167E-6 2.59259E-6 L -0.04037 0.0062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30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95833E-6 2.59259E-6 L 0.04818 0.0083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2" grpId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70090" y="435917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Sai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279" y="-239111"/>
            <a:ext cx="1881873" cy="1604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43891" y="1551709"/>
            <a:ext cx="108065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55"/>
          <p:cNvGrpSpPr>
            <a:grpSpLocks/>
          </p:cNvGrpSpPr>
          <p:nvPr/>
        </p:nvGrpSpPr>
        <p:grpSpPr bwMode="auto">
          <a:xfrm>
            <a:off x="5529580" y="2216988"/>
            <a:ext cx="3093415" cy="2062103"/>
            <a:chOff x="2656" y="1665"/>
            <a:chExt cx="870" cy="781"/>
          </a:xfrm>
        </p:grpSpPr>
        <p:sp>
          <p:nvSpPr>
            <p:cNvPr id="21" name="Text Box 43"/>
            <p:cNvSpPr txBox="1">
              <a:spLocks noChangeArrowheads="1"/>
            </p:cNvSpPr>
            <p:nvPr/>
          </p:nvSpPr>
          <p:spPr bwMode="auto">
            <a:xfrm>
              <a:off x="3009" y="1665"/>
              <a:ext cx="2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720404"/>
                  </a:solidFill>
                </a:rPr>
                <a:t>A</a:t>
              </a:r>
            </a:p>
          </p:txBody>
        </p:sp>
        <p:sp>
          <p:nvSpPr>
            <p:cNvPr id="22" name="Text Box 44"/>
            <p:cNvSpPr txBox="1">
              <a:spLocks noChangeArrowheads="1"/>
            </p:cNvSpPr>
            <p:nvPr/>
          </p:nvSpPr>
          <p:spPr bwMode="auto">
            <a:xfrm>
              <a:off x="2656" y="2196"/>
              <a:ext cx="2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rgbClr val="720404"/>
                  </a:solidFill>
                </a:rPr>
                <a:t>B</a:t>
              </a:r>
            </a:p>
          </p:txBody>
        </p:sp>
        <p:sp>
          <p:nvSpPr>
            <p:cNvPr id="23" name="Text Box 45"/>
            <p:cNvSpPr txBox="1">
              <a:spLocks noChangeArrowheads="1"/>
            </p:cNvSpPr>
            <p:nvPr/>
          </p:nvSpPr>
          <p:spPr bwMode="auto">
            <a:xfrm>
              <a:off x="3294" y="2157"/>
              <a:ext cx="2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rgbClr val="720404"/>
                  </a:solidFill>
                </a:rPr>
                <a:t>C</a:t>
              </a:r>
            </a:p>
          </p:txBody>
        </p:sp>
        <p:grpSp>
          <p:nvGrpSpPr>
            <p:cNvPr id="24" name="Group 53"/>
            <p:cNvGrpSpPr>
              <a:grpSpLocks/>
            </p:cNvGrpSpPr>
            <p:nvPr/>
          </p:nvGrpSpPr>
          <p:grpSpPr bwMode="auto">
            <a:xfrm>
              <a:off x="2760" y="1824"/>
              <a:ext cx="528" cy="480"/>
              <a:chOff x="2688" y="1824"/>
              <a:chExt cx="528" cy="480"/>
            </a:xfrm>
          </p:grpSpPr>
          <p:sp>
            <p:nvSpPr>
              <p:cNvPr id="25" name="AutoShape 31"/>
              <p:cNvSpPr>
                <a:spLocks noChangeArrowheads="1"/>
              </p:cNvSpPr>
              <p:nvPr/>
            </p:nvSpPr>
            <p:spPr bwMode="auto">
              <a:xfrm>
                <a:off x="2688" y="1824"/>
                <a:ext cx="528" cy="459"/>
              </a:xfrm>
              <a:prstGeom prst="triangle">
                <a:avLst>
                  <a:gd name="adj" fmla="val 50000"/>
                </a:avLst>
              </a:prstGeom>
              <a:noFill/>
              <a:ln w="19050">
                <a:solidFill>
                  <a:srgbClr val="720404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" name="Line 47"/>
              <p:cNvSpPr>
                <a:spLocks noChangeShapeType="1"/>
              </p:cNvSpPr>
              <p:nvPr/>
            </p:nvSpPr>
            <p:spPr bwMode="auto">
              <a:xfrm>
                <a:off x="2802" y="2016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72040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49"/>
              <p:cNvSpPr>
                <a:spLocks noChangeShapeType="1"/>
              </p:cNvSpPr>
              <p:nvPr/>
            </p:nvSpPr>
            <p:spPr bwMode="auto">
              <a:xfrm flipH="1">
                <a:off x="3054" y="2025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72040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52"/>
              <p:cNvSpPr>
                <a:spLocks noChangeShapeType="1"/>
              </p:cNvSpPr>
              <p:nvPr/>
            </p:nvSpPr>
            <p:spPr bwMode="auto">
              <a:xfrm>
                <a:off x="2949" y="2256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72040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098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76400" y="4011590"/>
            <a:ext cx="832658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Tâm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xứng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AB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trung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noProof="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 </a:t>
            </a:r>
            <a:r>
              <a:rPr lang="en-US" sz="3200" b="1" noProof="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noProof="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đoạn</a:t>
            </a:r>
            <a:r>
              <a:rPr lang="en-US" sz="3200" b="1" noProof="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thẳng</a:t>
            </a:r>
            <a:r>
              <a:rPr lang="en-US" sz="3200" b="1" noProof="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764" y="-239111"/>
            <a:ext cx="1881873" cy="1604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0848" y="929747"/>
            <a:ext cx="879838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Tâm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đối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xứng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đoạn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thẳng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AB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  <a:p>
            <a:endParaRPr lang="en-US" sz="32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endParaRPr lang="en-US" sz="32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endParaRPr lang="en-US" sz="32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9503" y="1317681"/>
            <a:ext cx="4191000" cy="1295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66721735-B156-4B2F-95F3-3FD163EF33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5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89982" y="4607335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93272" y="1166199"/>
            <a:ext cx="84235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Hình con công và hình bông hoa sau đây, hình nào có tâm đối xứng?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</a:endParaRPr>
          </a:p>
          <a:p>
            <a:endParaRPr lang="en-US" sz="2800" dirty="0"/>
          </a:p>
        </p:txBody>
      </p:sp>
      <p:pic>
        <p:nvPicPr>
          <p:cNvPr id="9" name="Picture 8"/>
          <p:cNvPicPr/>
          <p:nvPr/>
        </p:nvPicPr>
        <p:blipFill>
          <a:blip r:embed="rId5"/>
          <a:stretch>
            <a:fillRect/>
          </a:stretch>
        </p:blipFill>
        <p:spPr>
          <a:xfrm>
            <a:off x="1593272" y="2402493"/>
            <a:ext cx="8423563" cy="1836998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55181E63-B62B-4E27-AD3F-A7772EDBEA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57128" y="5044185"/>
            <a:ext cx="7432000" cy="1605997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25782" y="13656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110513" y="1210981"/>
            <a:ext cx="735214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70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C:\Users\ADMIN\Downloads\IMG_0327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5454" y="3302023"/>
            <a:ext cx="7127201" cy="1417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2557127" y="5082587"/>
            <a:ext cx="7127200" cy="1623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DE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70 a</a:t>
            </a: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hình có tâm đối xứng.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Hình 70 b</a:t>
            </a: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hình có tâm đối xứng.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DE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70 c</a:t>
            </a: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hình không có tâm đối xứng</a:t>
            </a:r>
            <a:endParaRPr lang="en-US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BD58CEC5-FA4D-4F16-BAEC-44ADC7FCA9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7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42382" y="4847323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giao điểm của hai đường </a:t>
            </a:r>
            <a:r>
              <a:rPr lang="vi-VN" sz="3200" b="1" dirty="0">
                <a:latin typeface="+mj-lt"/>
              </a:rPr>
              <a:t>chéo</a:t>
            </a:r>
            <a:endParaRPr kumimoji="0" lang="vi-VN" sz="32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pic>
        <p:nvPicPr>
          <p:cNvPr id="1026" name="Picture 2" descr="https://img.loigiaihay.com/picture/2021/0713/h4b22knt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472" y="2554784"/>
            <a:ext cx="5708073" cy="166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48409" y="886430"/>
            <a:ext cx="84397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C543F3E2-EE57-4E3E-B9D7-5234AB1F89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5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618509" y="4847323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18509" y="1913140"/>
            <a:ext cx="7523018" cy="14396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0091" y="1006105"/>
            <a:ext cx="7771436" cy="3450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hai chiếc lá và hình bông hoa sau đây, hình nào có trục đối xứng?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DDE934E9-295B-416E-9CB7-E3D1520A6C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2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764" y="-239111"/>
            <a:ext cx="1881873" cy="160475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1950725" y="2492636"/>
            <a:ext cx="8590631" cy="39854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7598" y="1266863"/>
            <a:ext cx="95968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3090E337-3D20-4D83-8677-7274957454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0581" y="4342229"/>
            <a:ext cx="10619037" cy="217663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789" y="0"/>
            <a:ext cx="1881873" cy="1604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0582" y="619168"/>
            <a:ext cx="9934572" cy="3343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66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69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C:\Users\ADMIN\Downloads\IMG_0326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78272" y="1739573"/>
            <a:ext cx="6594764" cy="227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50581" y="4622675"/>
            <a:ext cx="10619037" cy="1995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Hình 66 là hình có tâm đối xứng, tâm đối xứng là tâm của bông hoa ở chính giữa.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Hình 67 không có tâm đối xứng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Hình 68 có tâm đối xứng, tâm đối xứng là tâm chính giữa.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Hình 69 có tâm đối xứng,tâm là trung điểm của đoạn thẳng nối đầu và cuối chữ.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D47A7E05-65B8-4FC6-A471-4A247EA3AF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5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56237" y="4518537"/>
            <a:ext cx="7451819" cy="150819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Tâm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tâm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O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11382" y="609952"/>
            <a:ext cx="92987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O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65"/>
          <p:cNvGrpSpPr>
            <a:grpSpLocks/>
          </p:cNvGrpSpPr>
          <p:nvPr/>
        </p:nvGrpSpPr>
        <p:grpSpPr bwMode="auto">
          <a:xfrm>
            <a:off x="6366163" y="2299854"/>
            <a:ext cx="1988127" cy="1711735"/>
            <a:chOff x="2256" y="3456"/>
            <a:chExt cx="528" cy="480"/>
          </a:xfrm>
        </p:grpSpPr>
        <p:sp>
          <p:nvSpPr>
            <p:cNvPr id="9" name="Oval 60"/>
            <p:cNvSpPr>
              <a:spLocks noChangeArrowheads="1"/>
            </p:cNvSpPr>
            <p:nvPr/>
          </p:nvSpPr>
          <p:spPr bwMode="auto">
            <a:xfrm>
              <a:off x="2256" y="3456"/>
              <a:ext cx="528" cy="480"/>
            </a:xfrm>
            <a:prstGeom prst="ellipse">
              <a:avLst/>
            </a:prstGeom>
            <a:noFill/>
            <a:ln w="28575">
              <a:solidFill>
                <a:srgbClr val="72040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Oval 61"/>
            <p:cNvSpPr>
              <a:spLocks noChangeArrowheads="1"/>
            </p:cNvSpPr>
            <p:nvPr/>
          </p:nvSpPr>
          <p:spPr bwMode="auto">
            <a:xfrm>
              <a:off x="2499" y="3672"/>
              <a:ext cx="48" cy="48"/>
            </a:xfrm>
            <a:prstGeom prst="ellipse">
              <a:avLst/>
            </a:prstGeom>
            <a:solidFill>
              <a:srgbClr val="72040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10971065-12B5-4A81-8077-68ED242520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5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70091" y="1579418"/>
            <a:ext cx="8511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:\Users\ADMIN\Desktop\cach-tim-tam-doi-xung-cuc-hay-a04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6945" y="2927321"/>
            <a:ext cx="7606146" cy="2503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3FCE942E-4475-4833-B695-4B867A52B1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5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169" r="-1" b="12168"/>
          <a:stretch/>
        </p:blipFill>
        <p:spPr>
          <a:xfrm>
            <a:off x="2743200" y="59514"/>
            <a:ext cx="9448800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31562" b="3023"/>
          <a:stretch/>
        </p:blipFill>
        <p:spPr>
          <a:xfrm>
            <a:off x="-295069" y="4908700"/>
            <a:ext cx="11614843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1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1177" y="-2252856"/>
            <a:ext cx="8101965" cy="717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Aft>
                <a:spcPts val="600"/>
              </a:spcAft>
            </a:pP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Aft>
                <a:spcPts val="600"/>
              </a:spcAft>
            </a:pP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Aft>
                <a:spcPts val="600"/>
              </a:spcAft>
            </a:pP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spcAft>
                <a:spcPts val="60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ê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decal),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sung).</a:t>
            </a: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1551709" y="4878804"/>
            <a:ext cx="976806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ê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58014" y="154967"/>
            <a:ext cx="4114804" cy="3804872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83435">
            <a:off x="-478238" y="1141291"/>
            <a:ext cx="3886636" cy="79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9" grpId="0"/>
      <p:bldP spid="6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1634836" y="1129154"/>
            <a:ext cx="859909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pt-B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hình vẽ, các chữ nào có tâm đối xứng?</a:t>
            </a:r>
          </a:p>
          <a:p>
            <a:pPr algn="just" eaLnBrk="0" hangingPunct="0">
              <a:spcBef>
                <a:spcPct val="50000"/>
              </a:spcBef>
            </a:pPr>
            <a:endParaRPr lang="pt-B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pt-B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5410200" y="1604964"/>
            <a:ext cx="2514600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en-US" sz="1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altLang="en-US" sz="1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8077200" y="1600200"/>
            <a:ext cx="2590800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1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altLang="en-US" sz="1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8586" y="1667437"/>
            <a:ext cx="200632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09599" y="4418871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tâm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đối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xứng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</a:t>
            </a:r>
            <a:endParaRPr lang="vi-VN" sz="66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1186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/>
      <p:bldP spid="69637" grpId="0"/>
      <p:bldP spid="69638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3" name="Text Box 13"/>
          <p:cNvSpPr txBox="1">
            <a:spLocks noChangeArrowheads="1"/>
          </p:cNvSpPr>
          <p:nvPr/>
        </p:nvSpPr>
        <p:spPr bwMode="auto">
          <a:xfrm>
            <a:off x="2073780" y="482862"/>
            <a:ext cx="861752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đối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xứng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đối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xứng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tâm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hoặc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đối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xứng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trục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3780" y="1676400"/>
            <a:ext cx="8617528" cy="44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812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30 Lăng Bác ý tưởng trong 2021 | việt nam, hình ảnh, chiến tranh việt nam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396" y="1419153"/>
            <a:ext cx="6007100" cy="40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163782" y="251760"/>
            <a:ext cx="9545782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Ba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227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143">
            <a:extLst>
              <a:ext uri="{FF2B5EF4-FFF2-40B4-BE49-F238E27FC236}">
                <a16:creationId xmlns:a16="http://schemas.microsoft.com/office/drawing/2014/main" id="{B4E8D780-489A-444C-B054-A7D274DBA74C}"/>
              </a:ext>
            </a:extLst>
          </p:cNvPr>
          <p:cNvSpPr/>
          <p:nvPr/>
        </p:nvSpPr>
        <p:spPr>
          <a:xfrm>
            <a:off x="2133600" y="762000"/>
            <a:ext cx="8763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3" name="Rectangle 2"/>
          <p:cNvSpPr/>
          <p:nvPr/>
        </p:nvSpPr>
        <p:spPr>
          <a:xfrm>
            <a:off x="393175" y="2485628"/>
            <a:ext cx="11713334" cy="253851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SGK, SBT. 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988982" y="258653"/>
            <a:ext cx="2203018" cy="193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2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153627" y="2784661"/>
            <a:ext cx="2733846" cy="310356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458133" y="1905000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8" y="2042477"/>
            <a:ext cx="3103563" cy="3103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0" y="2641977"/>
            <a:ext cx="3103563" cy="3103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26" y="2983406"/>
            <a:ext cx="2082307" cy="208230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7" y="184860"/>
            <a:ext cx="3103562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669872">
            <a:off x="-318080" y="758061"/>
            <a:ext cx="2733847" cy="693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9151" y="835303"/>
            <a:ext cx="2700762" cy="184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4631" y="81140"/>
            <a:ext cx="2700762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2000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5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:a16="http://schemas.microsoft.com/office/drawing/2014/main" id="{04FADE9C-6EAE-4E8D-87CD-5A5D442F1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130" y="4512582"/>
            <a:ext cx="779463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6593133-7286-4597-BA24-6A7025C27379}"/>
              </a:ext>
            </a:extLst>
          </p:cNvPr>
          <p:cNvGrpSpPr/>
          <p:nvPr/>
        </p:nvGrpSpPr>
        <p:grpSpPr>
          <a:xfrm>
            <a:off x="3860158" y="1271640"/>
            <a:ext cx="5241349" cy="2566129"/>
            <a:chOff x="2435116" y="743376"/>
            <a:chExt cx="5241349" cy="256612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251AD20-8C98-40FE-AE1B-648D64085EB3}"/>
                </a:ext>
              </a:extLst>
            </p:cNvPr>
            <p:cNvSpPr/>
            <p:nvPr/>
          </p:nvSpPr>
          <p:spPr>
            <a:xfrm>
              <a:off x="4851356" y="743376"/>
              <a:ext cx="2825109" cy="1044760"/>
            </a:xfrm>
            <a:prstGeom prst="roundRect">
              <a:avLst/>
            </a:prstGeom>
            <a:solidFill>
              <a:srgbClr val="FF99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1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  <p:pic>
          <p:nvPicPr>
            <p:cNvPr id="11" name="Picture 6" descr="image006">
              <a:extLst>
                <a:ext uri="{FF2B5EF4-FFF2-40B4-BE49-F238E27FC236}">
                  <a16:creationId xmlns:a16="http://schemas.microsoft.com/office/drawing/2014/main" id="{ECBC86D0-9839-47AC-96DD-E44AA3B55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43062">
              <a:off x="2435116" y="1217073"/>
              <a:ext cx="3228481" cy="2092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8385C7-7C6C-4CF8-9E6E-CA234E0AD858}"/>
              </a:ext>
            </a:extLst>
          </p:cNvPr>
          <p:cNvGrpSpPr/>
          <p:nvPr/>
        </p:nvGrpSpPr>
        <p:grpSpPr>
          <a:xfrm>
            <a:off x="4489354" y="3247166"/>
            <a:ext cx="6231238" cy="2773191"/>
            <a:chOff x="3070658" y="3638478"/>
            <a:chExt cx="6231238" cy="277319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21158E3-24C7-4623-9214-961993ED201B}"/>
                </a:ext>
              </a:extLst>
            </p:cNvPr>
            <p:cNvSpPr/>
            <p:nvPr/>
          </p:nvSpPr>
          <p:spPr>
            <a:xfrm>
              <a:off x="5134504" y="5172324"/>
              <a:ext cx="4167392" cy="1162588"/>
            </a:xfrm>
            <a:prstGeom prst="roundRect">
              <a:avLst/>
            </a:prstGeom>
            <a:solidFill>
              <a:srgbClr val="FF505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2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TẬP, VẬN DỤNG</a:t>
              </a:r>
            </a:p>
          </p:txBody>
        </p:sp>
        <p:pic>
          <p:nvPicPr>
            <p:cNvPr id="13" name="Picture 2" descr="image002">
              <a:extLst>
                <a:ext uri="{FF2B5EF4-FFF2-40B4-BE49-F238E27FC236}">
                  <a16:creationId xmlns:a16="http://schemas.microsoft.com/office/drawing/2014/main" id="{A66B888C-A75C-43C7-B012-14396F3DC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78391" flipH="1">
              <a:off x="3070658" y="3638478"/>
              <a:ext cx="2480406" cy="2773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id="{4F425F77-3F1B-4A9C-B0C6-520598F47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292" y="2341122"/>
            <a:ext cx="3310237" cy="234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823744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304800" y="533400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4400" y="533400"/>
            <a:ext cx="6705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71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338" y="13848"/>
            <a:ext cx="2082307" cy="16929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8655" y="14131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22050" y="527162"/>
            <a:ext cx="77455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9" name="Picture 8" descr="E:\Giao an Moi\DỰ ÁN SGK  6 HK2\hoa 8 canh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918" y="1980547"/>
            <a:ext cx="4907770" cy="346428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009349" y="5714914"/>
            <a:ext cx="172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22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338" y="13848"/>
            <a:ext cx="2082307" cy="1692969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2646218" y="1357467"/>
            <a:ext cx="7051964" cy="18379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48845" y="457197"/>
            <a:ext cx="8369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GV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xếp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8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b="1" dirty="0"/>
          </a:p>
        </p:txBody>
      </p:sp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2743200" y="3267744"/>
            <a:ext cx="6954982" cy="1650613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/>
          <a:stretch>
            <a:fillRect/>
          </a:stretch>
        </p:blipFill>
        <p:spPr>
          <a:xfrm>
            <a:off x="2743200" y="4990641"/>
            <a:ext cx="6954982" cy="144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1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304800" y="533400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4399" y="2236857"/>
            <a:ext cx="70242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slide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12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663" y="4647679"/>
            <a:ext cx="3674740" cy="1577020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60" y="970662"/>
            <a:ext cx="3623348" cy="1224247"/>
          </a:xfrm>
          <a:prstGeom prst="rect">
            <a:avLst/>
          </a:prstGeom>
          <a:noFill/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21" y="2271894"/>
            <a:ext cx="1577792" cy="5418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426" y="3178493"/>
            <a:ext cx="1714058" cy="5972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94" y="4050146"/>
            <a:ext cx="2017091" cy="71005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640" y="4855448"/>
            <a:ext cx="2316567" cy="8459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776" y="5756156"/>
            <a:ext cx="2465626" cy="11018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99" y="4929242"/>
            <a:ext cx="2025027" cy="97802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41" y="2317615"/>
            <a:ext cx="1349211" cy="5966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75" y="3205764"/>
            <a:ext cx="1490066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13" y="4050146"/>
            <a:ext cx="1856248" cy="755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5" y="5885984"/>
            <a:ext cx="2219027" cy="9720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834" y="4277348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26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28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9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9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30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31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32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33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34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35" action="ppaction://hlinksldjump"/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94879" y="103257"/>
            <a:ext cx="4275208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BẠN THỎ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RABBIT TEAM</a:t>
            </a:r>
            <a:endParaRPr lang="en-US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139376" y="103257"/>
            <a:ext cx="4250139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BẠN CỌP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TIGER TEAM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6439" y="1996847"/>
            <a:ext cx="10454790" cy="328159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Rectangle 4"/>
          <p:cNvSpPr/>
          <p:nvPr/>
        </p:nvSpPr>
        <p:spPr>
          <a:xfrm>
            <a:off x="2615377" y="2721025"/>
            <a:ext cx="738054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LÊN CAO HƠN</a:t>
            </a:r>
          </a:p>
        </p:txBody>
      </p:sp>
      <p:sp>
        <p:nvSpPr>
          <p:cNvPr id="3" name="Smiley Face 2"/>
          <p:cNvSpPr/>
          <p:nvPr/>
        </p:nvSpPr>
        <p:spPr>
          <a:xfrm>
            <a:off x="5070087" y="5701430"/>
            <a:ext cx="2280159" cy="406654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miley Face 43"/>
          <p:cNvSpPr/>
          <p:nvPr/>
        </p:nvSpPr>
        <p:spPr>
          <a:xfrm>
            <a:off x="5365376" y="1639808"/>
            <a:ext cx="1984871" cy="308673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/>
          <p:cNvSpPr/>
          <p:nvPr/>
        </p:nvSpPr>
        <p:spPr>
          <a:xfrm>
            <a:off x="432006" y="6485966"/>
            <a:ext cx="1638841" cy="331694"/>
          </a:xfrm>
          <a:prstGeom prst="heart">
            <a:avLst/>
          </a:prstGeom>
          <a:solidFill>
            <a:srgbClr val="CF5F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eart 46"/>
          <p:cNvSpPr/>
          <p:nvPr/>
        </p:nvSpPr>
        <p:spPr>
          <a:xfrm>
            <a:off x="10168184" y="6401260"/>
            <a:ext cx="1581347" cy="385980"/>
          </a:xfrm>
          <a:prstGeom prst="heart">
            <a:avLst/>
          </a:prstGeom>
          <a:solidFill>
            <a:srgbClr val="CF5F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1627094" y="5580977"/>
            <a:ext cx="1283441" cy="17517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miley Face 48"/>
          <p:cNvSpPr/>
          <p:nvPr/>
        </p:nvSpPr>
        <p:spPr>
          <a:xfrm>
            <a:off x="9250484" y="5415834"/>
            <a:ext cx="1157540" cy="165143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miley Face 51"/>
          <p:cNvSpPr/>
          <p:nvPr/>
        </p:nvSpPr>
        <p:spPr>
          <a:xfrm>
            <a:off x="8222813" y="4531181"/>
            <a:ext cx="1283441" cy="175179"/>
          </a:xfrm>
          <a:prstGeom prst="smileyFac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miley Face 61"/>
          <p:cNvSpPr/>
          <p:nvPr/>
        </p:nvSpPr>
        <p:spPr>
          <a:xfrm>
            <a:off x="2699568" y="4528230"/>
            <a:ext cx="1174273" cy="20128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Smiley Face 63"/>
          <p:cNvSpPr/>
          <p:nvPr/>
        </p:nvSpPr>
        <p:spPr>
          <a:xfrm>
            <a:off x="3550024" y="3610211"/>
            <a:ext cx="1092792" cy="8758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Smiley Face 64"/>
          <p:cNvSpPr/>
          <p:nvPr/>
        </p:nvSpPr>
        <p:spPr>
          <a:xfrm>
            <a:off x="7841611" y="3610210"/>
            <a:ext cx="1092792" cy="8758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miley Face 69"/>
          <p:cNvSpPr/>
          <p:nvPr/>
        </p:nvSpPr>
        <p:spPr>
          <a:xfrm>
            <a:off x="4096420" y="2701418"/>
            <a:ext cx="973667" cy="98914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miley Face 70"/>
          <p:cNvSpPr/>
          <p:nvPr/>
        </p:nvSpPr>
        <p:spPr>
          <a:xfrm>
            <a:off x="7125929" y="2607897"/>
            <a:ext cx="1083437" cy="178987"/>
          </a:xfrm>
          <a:prstGeom prst="smileyFac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415" y="796213"/>
            <a:ext cx="2677036" cy="160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4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PRESENTER_SHAPEINFO" val="&lt;ThreeDShapeInfo&gt;&lt;uuid val=&quot;{3D7EC8AD-BAC5-4A6D-9333-54BDCE5D156B}&quot;/&gt;&lt;isInvalidForFieldText val=&quot;0&quot;/&gt;&lt;Image&gt;&lt;filename val=&quot;C:\Users\thtru\AppData\Local\Temp\PR\data\asimages\{3D7EC8AD-BAC5-4A6D-9333-54BDCE5D156B}_1.png&quot;/&gt;&lt;left val=&quot;59&quot;/&gt;&lt;top val=&quot;7&quot;/&gt;&lt;width val=&quot;588&quot;/&gt;&lt;height val=&quot;37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ẤU TRÚC BÀI HỌC"/>
  <p:tag name="ISPRING_SLIDE_INDENT_LEVEL" val="0"/>
  <p:tag name="ISPRING_CUSTOM_TIMING_USED" val="1"/>
  <p:tag name="ISPRING_PRESENTER_ID" val="{7257E5D0-9D30-4FF0-97B0-8B144157FD3C}"/>
  <p:tag name="TIMING" val="|0.812|1.705|3.123|2.079|2.655|4.942|5.061|5.042|3.648"/>
  <p:tag name="GENSWF_ADVANCE_TIME" val="34.93"/>
  <p:tag name="ISPRING_SLIDE_ID_2" val="{4CB09DEB-4BB4-49E2-A360-8AEB62F89126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2_Capsules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eme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3" id="{DD491FC4-AEF9-402C-97B6-B72CD96995EA}" vid="{392CB9EE-DD2F-4B09-AA96-327E3B742658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T6CD-C3-B6-T1 HÌNH CÓ TÂM ĐỐI XỨNG</Template>
  <TotalTime>1302</TotalTime>
  <Words>709</Words>
  <PresentationFormat>Widescreen</PresentationFormat>
  <Paragraphs>112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Times New Roman</vt:lpstr>
      <vt:lpstr>Calibri</vt:lpstr>
      <vt:lpstr>Arial</vt:lpstr>
      <vt:lpstr>Tahoma</vt:lpstr>
      <vt:lpstr>Wingdings</vt:lpstr>
      <vt:lpstr>Calibri Light</vt:lpstr>
      <vt:lpstr>.VnTime</vt:lpstr>
      <vt:lpstr>1_Office Theme</vt:lpstr>
      <vt:lpstr>2_Capsules</vt:lpstr>
      <vt:lpstr>Theme3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2018-08-09T12:27:57Z</dcterms:created>
  <dcterms:modified xsi:type="dcterms:W3CDTF">2021-08-18T13:09:58Z</dcterms:modified>
</cp:coreProperties>
</file>