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3.wav" ContentType="audio/wav"/>
  <Override PartName="/ppt/media/audio4.wav" ContentType="audio/wav"/>
  <Override PartName="/ppt/notesSlides/notesSlide3.xml" ContentType="application/vnd.openxmlformats-officedocument.presentationml.notesSlide+xml"/>
  <Override PartName="/ppt/media/audio6.wav" ContentType="audio/wav"/>
  <Override PartName="/ppt/media/audio7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26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40B14-7BBC-4765-9286-DF9FDB98AF2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927A3-D387-424D-92FA-7B70FEDEE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5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927A3-D387-424D-92FA-7B70FEDEED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EA4-5D54-4261-949B-F13682A7F5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7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EA4-5D54-4261-949B-F13682A7F5A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37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2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14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0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0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4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9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2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1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7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6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xmlns="" id="{ECA6EEEC-D65A-4439-9100-01F362E14DCE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3C3C3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DBC91-F819-4F2A-AE0A-863633DD7DF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4FEA-13EE-46B8-834D-B3335D782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1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slide" Target="slide8.xml"/><Relationship Id="rId5" Type="http://schemas.openxmlformats.org/officeDocument/2006/relationships/image" Target="../media/image3.gif"/><Relationship Id="rId10" Type="http://schemas.openxmlformats.org/officeDocument/2006/relationships/slide" Target="slide5.xml"/><Relationship Id="rId4" Type="http://schemas.openxmlformats.org/officeDocument/2006/relationships/image" Target="../media/image2.gif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2.wav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image" Target="../media/image5.emf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4.wav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audio" Target="../media/audio5.wav"/><Relationship Id="rId10" Type="http://schemas.openxmlformats.org/officeDocument/2006/relationships/image" Target="../media/image6.emf"/><Relationship Id="rId4" Type="http://schemas.openxmlformats.org/officeDocument/2006/relationships/audio" Target="../media/audio4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audio" Target="../media/audio5.wav"/><Relationship Id="rId10" Type="http://schemas.openxmlformats.org/officeDocument/2006/relationships/image" Target="../media/image7.emf"/><Relationship Id="rId4" Type="http://schemas.openxmlformats.org/officeDocument/2006/relationships/audio" Target="../media/audio4.wav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3.wav"/><Relationship Id="rId7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8.emf"/><Relationship Id="rId5" Type="http://schemas.openxmlformats.org/officeDocument/2006/relationships/audio" Target="../media/audio5.wav"/><Relationship Id="rId10" Type="http://schemas.openxmlformats.org/officeDocument/2006/relationships/slide" Target="slide2.xml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microsoft.com/office/2007/relationships/media" Target="../media/media2.mp3"/><Relationship Id="rId7" Type="http://schemas.openxmlformats.org/officeDocument/2006/relationships/audio" Target="../media/audio6.wav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1.wmf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0.gif"/><Relationship Id="rId4" Type="http://schemas.openxmlformats.org/officeDocument/2006/relationships/audio" Target="../media/media2.mp3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43" t="25200" r="22433" b="12501"/>
          <a:stretch/>
        </p:blipFill>
        <p:spPr>
          <a:xfrm>
            <a:off x="656822" y="-35417"/>
            <a:ext cx="10792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407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2">
            <a:extLst>
              <a:ext uri="{FF2B5EF4-FFF2-40B4-BE49-F238E27FC236}">
                <a16:creationId xmlns:a16="http://schemas.microsoft.com/office/drawing/2014/main" xmlns="" id="{326678C2-5CBB-4AD7-BDDF-A939EBCD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11" y="0"/>
            <a:ext cx="11484864" cy="666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pic>
        <p:nvPicPr>
          <p:cNvPr id="50" name="Picture 3" descr="an30">
            <a:extLst>
              <a:ext uri="{FF2B5EF4-FFF2-40B4-BE49-F238E27FC236}">
                <a16:creationId xmlns:a16="http://schemas.microsoft.com/office/drawing/2014/main" xmlns="" id="{5DB0FCA3-1F2B-4ECC-A038-B38FA72C5B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" y="121992"/>
            <a:ext cx="998956" cy="8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WordArt 5">
            <a:extLst>
              <a:ext uri="{FF2B5EF4-FFF2-40B4-BE49-F238E27FC236}">
                <a16:creationId xmlns:a16="http://schemas.microsoft.com/office/drawing/2014/main" xmlns="" id="{2D10B6A9-FBC5-481A-9B27-4664FC481D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9907" y="108596"/>
            <a:ext cx="7272186" cy="768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pic>
        <p:nvPicPr>
          <p:cNvPr id="58" name="Picture 4" descr="33">
            <a:extLst>
              <a:ext uri="{FF2B5EF4-FFF2-40B4-BE49-F238E27FC236}">
                <a16:creationId xmlns:a16="http://schemas.microsoft.com/office/drawing/2014/main" xmlns="" id="{C6D7B0E8-8484-45C3-9B6C-FF4E877547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4807" y="1033485"/>
            <a:ext cx="11001018" cy="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0" name="Picture 98" descr="star_tip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418" y="152008"/>
            <a:ext cx="961532" cy="8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858961" y="5258994"/>
            <a:ext cx="2372710" cy="895219"/>
            <a:chOff x="770310" y="2148748"/>
            <a:chExt cx="2372710" cy="895219"/>
          </a:xfrm>
        </p:grpSpPr>
        <p:sp>
          <p:nvSpPr>
            <p:cNvPr id="101" name="AutoShape 15"/>
            <p:cNvSpPr>
              <a:spLocks noChangeArrowheads="1"/>
            </p:cNvSpPr>
            <p:nvPr/>
          </p:nvSpPr>
          <p:spPr bwMode="auto">
            <a:xfrm>
              <a:off x="770310" y="2148748"/>
              <a:ext cx="2372710" cy="8952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AutoShape 44"/>
            <p:cNvSpPr>
              <a:spLocks noChangeArrowheads="1"/>
            </p:cNvSpPr>
            <p:nvPr/>
          </p:nvSpPr>
          <p:spPr bwMode="auto">
            <a:xfrm>
              <a:off x="826540" y="2191678"/>
              <a:ext cx="2174984" cy="6941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AutoShape 15"/>
          <p:cNvSpPr>
            <a:spLocks noChangeArrowheads="1"/>
          </p:cNvSpPr>
          <p:nvPr/>
        </p:nvSpPr>
        <p:spPr bwMode="auto">
          <a:xfrm>
            <a:off x="6662247" y="2271468"/>
            <a:ext cx="2372710" cy="89521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4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18477" y="2314397"/>
            <a:ext cx="2174984" cy="694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2">
            <a:hlinkClick r:id="rId7" action="ppaction://hlinksldjump" highlightClick="1">
              <a:snd r:embed="rId3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947077" y="2408719"/>
            <a:ext cx="1764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2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15"/>
          <p:cNvSpPr>
            <a:spLocks noChangeArrowheads="1"/>
          </p:cNvSpPr>
          <p:nvPr/>
        </p:nvSpPr>
        <p:spPr bwMode="auto">
          <a:xfrm>
            <a:off x="3157045" y="3839027"/>
            <a:ext cx="2372710" cy="89521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44"/>
          <p:cNvSpPr>
            <a:spLocks noChangeArrowheads="1"/>
          </p:cNvSpPr>
          <p:nvPr/>
        </p:nvSpPr>
        <p:spPr bwMode="auto">
          <a:xfrm>
            <a:off x="3213275" y="3881956"/>
            <a:ext cx="2174984" cy="694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662247" y="3857951"/>
            <a:ext cx="2372710" cy="895219"/>
            <a:chOff x="770310" y="2148748"/>
            <a:chExt cx="2372710" cy="895219"/>
          </a:xfrm>
        </p:grpSpPr>
        <p:sp>
          <p:nvSpPr>
            <p:cNvPr id="48" name="AutoShape 15"/>
            <p:cNvSpPr>
              <a:spLocks noChangeArrowheads="1"/>
            </p:cNvSpPr>
            <p:nvPr/>
          </p:nvSpPr>
          <p:spPr bwMode="auto">
            <a:xfrm>
              <a:off x="770310" y="2148748"/>
              <a:ext cx="2372710" cy="89521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44"/>
            <p:cNvSpPr>
              <a:spLocks noChangeArrowheads="1"/>
            </p:cNvSpPr>
            <p:nvPr/>
          </p:nvSpPr>
          <p:spPr bwMode="auto">
            <a:xfrm>
              <a:off x="826540" y="2191678"/>
              <a:ext cx="2174984" cy="6941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AutoShape 15"/>
          <p:cNvSpPr>
            <a:spLocks noChangeArrowheads="1"/>
          </p:cNvSpPr>
          <p:nvPr/>
        </p:nvSpPr>
        <p:spPr bwMode="auto">
          <a:xfrm>
            <a:off x="3157045" y="2301149"/>
            <a:ext cx="2372710" cy="89521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44"/>
          <p:cNvSpPr>
            <a:spLocks noChangeArrowheads="1"/>
          </p:cNvSpPr>
          <p:nvPr/>
        </p:nvSpPr>
        <p:spPr bwMode="auto">
          <a:xfrm>
            <a:off x="3213275" y="2344078"/>
            <a:ext cx="2174984" cy="694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1">
            <a:hlinkClick r:id="" action="ppaction://hlinkshowjump?jump=nextslide" highlightClick="1">
              <a:snd r:embed="rId3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441875" y="2438400"/>
            <a:ext cx="1764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2">
            <a:hlinkClick r:id="rId8" action="ppaction://hlinksldjump" highlightClick="1">
              <a:snd r:embed="rId3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6966472" y="4002418"/>
            <a:ext cx="1764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4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2">
            <a:hlinkClick r:id="rId9" action="ppaction://hlinksldjump" highlightClick="1">
              <a:snd r:embed="rId3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123955" y="5412291"/>
            <a:ext cx="1764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5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2">
            <a:hlinkClick r:id="rId10" action="ppaction://hlinksldjump" highlightClick="1">
              <a:snd r:embed="rId3" name="chimes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430971" y="3967420"/>
            <a:ext cx="17642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hỏi 3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>
            <a:hlinkClick r:id="rId11" action="ppaction://hlinksldjump"/>
          </p:cNvPr>
          <p:cNvSpPr/>
          <p:nvPr/>
        </p:nvSpPr>
        <p:spPr>
          <a:xfrm>
            <a:off x="11243256" y="4941970"/>
            <a:ext cx="423133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675894"/>
      </p:ext>
    </p:extLst>
  </p:cSld>
  <p:clrMapOvr>
    <a:masterClrMapping/>
  </p:clrMapOvr>
  <p:transition spd="slow" advClick="0">
    <p:zoom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/>
      <p:bldP spid="54" grpId="0"/>
      <p:bldP spid="71" grpId="0"/>
      <p:bldP spid="7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2">
            <a:extLst>
              <a:ext uri="{FF2B5EF4-FFF2-40B4-BE49-F238E27FC236}">
                <a16:creationId xmlns:a16="http://schemas.microsoft.com/office/drawing/2014/main" xmlns="" id="{F0047564-4249-4FAF-B2EE-1558E869E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68" y="108596"/>
            <a:ext cx="11484864" cy="666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pic>
        <p:nvPicPr>
          <p:cNvPr id="32" name="Picture 3" descr="an30">
            <a:extLst>
              <a:ext uri="{FF2B5EF4-FFF2-40B4-BE49-F238E27FC236}">
                <a16:creationId xmlns:a16="http://schemas.microsoft.com/office/drawing/2014/main" xmlns="" id="{BB6FBBEC-72A5-42E4-BF3A-84F4AB6808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" y="121992"/>
            <a:ext cx="998956" cy="8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WordArt 5">
            <a:extLst>
              <a:ext uri="{FF2B5EF4-FFF2-40B4-BE49-F238E27FC236}">
                <a16:creationId xmlns:a16="http://schemas.microsoft.com/office/drawing/2014/main" xmlns="" id="{A8BF3303-73FD-4585-9FA2-B3B005E877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9907" y="108596"/>
            <a:ext cx="7272186" cy="768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pic>
        <p:nvPicPr>
          <p:cNvPr id="34" name="Picture 4" descr="33">
            <a:extLst>
              <a:ext uri="{FF2B5EF4-FFF2-40B4-BE49-F238E27FC236}">
                <a16:creationId xmlns:a16="http://schemas.microsoft.com/office/drawing/2014/main" xmlns="" id="{F92848A4-854B-4193-8D47-9F8F5A0F2C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4807" y="1033485"/>
            <a:ext cx="11001018" cy="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5257800" y="1358993"/>
            <a:ext cx="1676400" cy="439737"/>
            <a:chOff x="3810000" y="1604963"/>
            <a:chExt cx="1676400" cy="439737"/>
          </a:xfrm>
        </p:grpSpPr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810000" y="1604963"/>
              <a:ext cx="1676400" cy="4397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57" name="Text Box 11"/>
            <p:cNvSpPr txBox="1">
              <a:spLocks noChangeArrowheads="1"/>
            </p:cNvSpPr>
            <p:nvPr/>
          </p:nvSpPr>
          <p:spPr bwMode="auto">
            <a:xfrm>
              <a:off x="3844925" y="1639888"/>
              <a:ext cx="16129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000">
                  <a:latin typeface=".VnBlack" panose="020B7200000000000000" pitchFamily="34" charset="0"/>
                </a:rPr>
                <a:t>C©u hái 1</a:t>
              </a:r>
            </a:p>
          </p:txBody>
        </p:sp>
      </p:grpSp>
      <p:sp>
        <p:nvSpPr>
          <p:cNvPr id="58" name="Dap an"/>
          <p:cNvSpPr txBox="1">
            <a:spLocks noChangeArrowheads="1"/>
          </p:cNvSpPr>
          <p:nvPr/>
        </p:nvSpPr>
        <p:spPr bwMode="auto">
          <a:xfrm>
            <a:off x="9149875" y="6217035"/>
            <a:ext cx="1105903" cy="510778"/>
          </a:xfrm>
          <a:prstGeom prst="round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49" name="Action Button: Home 48">
            <a:hlinkClick r:id="rId9" action="ppaction://hlinksldjump" highlightClick="1"/>
          </p:cNvPr>
          <p:cNvSpPr/>
          <p:nvPr/>
        </p:nvSpPr>
        <p:spPr>
          <a:xfrm>
            <a:off x="10255778" y="6155198"/>
            <a:ext cx="590618" cy="556286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Oval 286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88" name="Oval 287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09</a:t>
            </a:r>
          </a:p>
        </p:txBody>
      </p:sp>
      <p:sp>
        <p:nvSpPr>
          <p:cNvPr id="289" name="Oval 288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08</a:t>
            </a:r>
          </a:p>
        </p:txBody>
      </p:sp>
      <p:sp>
        <p:nvSpPr>
          <p:cNvPr id="290" name="Oval 289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07</a:t>
            </a:r>
          </a:p>
        </p:txBody>
      </p:sp>
      <p:sp>
        <p:nvSpPr>
          <p:cNvPr id="291" name="Oval 290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06</a:t>
            </a:r>
          </a:p>
        </p:txBody>
      </p:sp>
      <p:sp>
        <p:nvSpPr>
          <p:cNvPr id="292" name="Oval 291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293" name="Oval 292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294" name="Oval 293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295" name="Oval 294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296" name="Oval 295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297" name="Oval 296"/>
          <p:cNvSpPr/>
          <p:nvPr/>
        </p:nvSpPr>
        <p:spPr>
          <a:xfrm>
            <a:off x="9698736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00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7702075" y="6155198"/>
            <a:ext cx="1447800" cy="5562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5D36516C-7989-494C-A2E6-E05F69C8175E}"/>
                  </a:ext>
                </a:extLst>
              </p:cNvPr>
              <p:cNvSpPr txBox="1"/>
              <p:nvPr/>
            </p:nvSpPr>
            <p:spPr>
              <a:xfrm>
                <a:off x="1398317" y="1955026"/>
                <a:ext cx="9928171" cy="111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Chọn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đáp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án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Cho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Oy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𝒎𝑶𝒏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𝒎𝑶𝒏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𝟒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𝒎𝑶𝒚</m:t>
                        </m:r>
                      </m:e>
                    </m:acc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36516C-7989-494C-A2E6-E05F69C81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317" y="1955026"/>
                <a:ext cx="9928171" cy="1110432"/>
              </a:xfrm>
              <a:prstGeom prst="rect">
                <a:avLst/>
              </a:prstGeom>
              <a:blipFill>
                <a:blip r:embed="rId10"/>
                <a:stretch>
                  <a:fillRect l="-1535" t="-6044" b="-17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7FC5C01-7339-4AF8-83A1-2C48789533D1}"/>
              </a:ext>
            </a:extLst>
          </p:cNvPr>
          <p:cNvSpPr txBox="1"/>
          <p:nvPr/>
        </p:nvSpPr>
        <p:spPr>
          <a:xfrm>
            <a:off x="4285323" y="3560211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B. 50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ABF8664-C8DF-4651-9E80-A688D9278C3B}"/>
              </a:ext>
            </a:extLst>
          </p:cNvPr>
          <p:cNvSpPr txBox="1"/>
          <p:nvPr/>
        </p:nvSpPr>
        <p:spPr>
          <a:xfrm>
            <a:off x="1704451" y="4491595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C. 25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B10CDF-7B2F-4AAB-B761-9C3CBCBEC3EE}"/>
              </a:ext>
            </a:extLst>
          </p:cNvPr>
          <p:cNvSpPr txBox="1"/>
          <p:nvPr/>
        </p:nvSpPr>
        <p:spPr>
          <a:xfrm>
            <a:off x="4285323" y="4491595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A. 260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5">
            <a:extLst>
              <a:ext uri="{FF2B5EF4-FFF2-40B4-BE49-F238E27FC236}">
                <a16:creationId xmlns:a16="http://schemas.microsoft.com/office/drawing/2014/main" xmlns="" id="{DE8FFE99-2BAA-4A35-A93C-54449F17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74" y="3560210"/>
            <a:ext cx="1331066" cy="584775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5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FA3F13-AB26-4C59-99AF-8800C0F1357F}"/>
              </a:ext>
            </a:extLst>
          </p:cNvPr>
          <p:cNvSpPr txBox="1"/>
          <p:nvPr/>
        </p:nvSpPr>
        <p:spPr>
          <a:xfrm>
            <a:off x="1704451" y="3560032"/>
            <a:ext cx="1130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A.70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5072DF-B6C7-49E1-BF2A-9A08AEC041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8451" y="2955985"/>
            <a:ext cx="4565904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88228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35" grpId="0" animBg="1"/>
      <p:bldP spid="35" grpId="1" animBg="1"/>
      <p:bldP spid="3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353568" y="121475"/>
            <a:ext cx="11484864" cy="666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pic>
        <p:nvPicPr>
          <p:cNvPr id="5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" y="121992"/>
            <a:ext cx="998956" cy="8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WordArt 5"/>
          <p:cNvSpPr>
            <a:spLocks noChangeArrowheads="1" noChangeShapeType="1" noTextEdit="1"/>
          </p:cNvSpPr>
          <p:nvPr/>
        </p:nvSpPr>
        <p:spPr bwMode="auto">
          <a:xfrm>
            <a:off x="2459907" y="108596"/>
            <a:ext cx="7272186" cy="768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289550" y="1293184"/>
            <a:ext cx="1678420" cy="439737"/>
            <a:chOff x="3807980" y="1604963"/>
            <a:chExt cx="1678420" cy="439737"/>
          </a:xfrm>
        </p:grpSpPr>
        <p:sp>
          <p:nvSpPr>
            <p:cNvPr id="88" name="AutoShape 9"/>
            <p:cNvSpPr>
              <a:spLocks noChangeArrowheads="1"/>
            </p:cNvSpPr>
            <p:nvPr/>
          </p:nvSpPr>
          <p:spPr bwMode="auto">
            <a:xfrm>
              <a:off x="3810000" y="1604963"/>
              <a:ext cx="1676400" cy="4397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9" name="Text Box 11"/>
            <p:cNvSpPr txBox="1">
              <a:spLocks noChangeArrowheads="1"/>
            </p:cNvSpPr>
            <p:nvPr/>
          </p:nvSpPr>
          <p:spPr bwMode="auto">
            <a:xfrm>
              <a:off x="3807980" y="1639888"/>
              <a:ext cx="16129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.VnBlack" panose="020B7200000000000000" pitchFamily="34" charset="0"/>
                </a:rPr>
                <a:t>C©u hái 2</a:t>
              </a:r>
            </a:p>
          </p:txBody>
        </p:sp>
      </p:grpSp>
      <p:sp>
        <p:nvSpPr>
          <p:cNvPr id="54" name="dap an"/>
          <p:cNvSpPr txBox="1">
            <a:spLocks noChangeArrowheads="1"/>
          </p:cNvSpPr>
          <p:nvPr/>
        </p:nvSpPr>
        <p:spPr bwMode="auto">
          <a:xfrm>
            <a:off x="9251484" y="6256477"/>
            <a:ext cx="1064715" cy="461665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4807" y="1033485"/>
            <a:ext cx="11001018" cy="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Oval 100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2" name="Oval 101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09</a:t>
            </a:r>
          </a:p>
        </p:txBody>
      </p:sp>
      <p:sp>
        <p:nvSpPr>
          <p:cNvPr id="103" name="Oval 102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08</a:t>
            </a:r>
          </a:p>
        </p:txBody>
      </p:sp>
      <p:sp>
        <p:nvSpPr>
          <p:cNvPr id="104" name="Oval 103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07</a:t>
            </a:r>
          </a:p>
        </p:txBody>
      </p:sp>
      <p:sp>
        <p:nvSpPr>
          <p:cNvPr id="105" name="Oval 104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06</a:t>
            </a:r>
          </a:p>
        </p:txBody>
      </p:sp>
      <p:sp>
        <p:nvSpPr>
          <p:cNvPr id="106" name="Oval 105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107" name="Oval 106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108" name="Oval 107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109" name="Oval 108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110" name="Oval 109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111" name="Oval 110"/>
          <p:cNvSpPr/>
          <p:nvPr/>
        </p:nvSpPr>
        <p:spPr>
          <a:xfrm>
            <a:off x="9823704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00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803684" y="6202720"/>
            <a:ext cx="1447800" cy="5154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8A205E4-52E5-4681-967D-8496EF263D24}"/>
              </a:ext>
            </a:extLst>
          </p:cNvPr>
          <p:cNvSpPr txBox="1"/>
          <p:nvPr/>
        </p:nvSpPr>
        <p:spPr>
          <a:xfrm>
            <a:off x="773422" y="2022515"/>
            <a:ext cx="8757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phát biểu sai: </a:t>
            </a:r>
            <a:endParaRPr lang="en-US" sz="40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98BC3C19-CEA6-4683-95D6-ACE02B9B49B2}"/>
                  </a:ext>
                </a:extLst>
              </p:cNvPr>
              <p:cNvSpPr txBox="1"/>
              <p:nvPr/>
            </p:nvSpPr>
            <p:spPr>
              <a:xfrm>
                <a:off x="544807" y="2730357"/>
                <a:ext cx="10789300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Nếu tia Ot là tia phân giác của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thì tia Ot nằm giữa 2 tia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BC3C19-CEA6-4683-95D6-ACE02B9B4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7" y="2730357"/>
                <a:ext cx="10789300" cy="676532"/>
              </a:xfrm>
              <a:prstGeom prst="rect">
                <a:avLst/>
              </a:prstGeom>
              <a:blipFill>
                <a:blip r:embed="rId9"/>
                <a:stretch>
                  <a:fillRect l="-1130" r="-282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B3E694C-3C30-4FFF-9822-0D5C98FE6DF1}"/>
                  </a:ext>
                </a:extLst>
              </p:cNvPr>
              <p:cNvSpPr txBox="1"/>
              <p:nvPr/>
            </p:nvSpPr>
            <p:spPr>
              <a:xfrm>
                <a:off x="544807" y="3246506"/>
                <a:ext cx="9005607" cy="10053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Nếu tia Ot là tia phân giác của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8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𝑥𝑂𝑦</m:t>
                            </m:r>
                          </m:e>
                        </m:acc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3E694C-3C30-4FFF-9822-0D5C98FE6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7" y="3246506"/>
                <a:ext cx="9005607" cy="1005340"/>
              </a:xfrm>
              <a:prstGeom prst="rect">
                <a:avLst/>
              </a:prstGeom>
              <a:blipFill>
                <a:blip r:embed="rId10"/>
                <a:stretch>
                  <a:fillRect l="-1353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AB2DB3B3-826E-42BE-9CEA-1079AE861738}"/>
                  </a:ext>
                </a:extLst>
              </p:cNvPr>
              <p:cNvSpPr txBox="1"/>
              <p:nvPr/>
            </p:nvSpPr>
            <p:spPr>
              <a:xfrm>
                <a:off x="544807" y="5056570"/>
                <a:ext cx="9084859" cy="53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/>
                  <a:t>D. Nếu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𝑦𝑂𝑡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800"/>
                  <a:t> thì tia Ot nằm giữa 2 tia Ox và Oy.</a:t>
                </a:r>
                <a:endParaRPr lang="en-US" sz="44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B2DB3B3-826E-42BE-9CEA-1079AE861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7" y="5056570"/>
                <a:ext cx="9084859" cy="537583"/>
              </a:xfrm>
              <a:prstGeom prst="rect">
                <a:avLst/>
              </a:prstGeom>
              <a:blipFill>
                <a:blip r:embed="rId11"/>
                <a:stretch>
                  <a:fillRect l="-1341" t="-7865" r="-335" b="-3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 Box 15">
            <a:extLst>
              <a:ext uri="{FF2B5EF4-FFF2-40B4-BE49-F238E27FC236}">
                <a16:creationId xmlns:a16="http://schemas.microsoft.com/office/drawing/2014/main" xmlns="" id="{F88B65F3-0609-47E9-97C1-3F129751F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06" y="4293348"/>
            <a:ext cx="8116773" cy="584775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5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04447F3E-09C1-4C41-817E-10AC1B590858}"/>
                  </a:ext>
                </a:extLst>
              </p:cNvPr>
              <p:cNvSpPr txBox="1"/>
              <p:nvPr/>
            </p:nvSpPr>
            <p:spPr>
              <a:xfrm>
                <a:off x="544807" y="4318443"/>
                <a:ext cx="8116774" cy="53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Nếu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2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thì tia Ot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440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447F3E-09C1-4C41-817E-10AC1B590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7" y="4318443"/>
                <a:ext cx="8116774" cy="537583"/>
              </a:xfrm>
              <a:prstGeom prst="rect">
                <a:avLst/>
              </a:prstGeom>
              <a:blipFill>
                <a:blip r:embed="rId12"/>
                <a:stretch>
                  <a:fillRect l="-1502" t="-10112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ction Button: Home 48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xmlns="" id="{2A6181A8-BBF3-4E87-B51B-136FBC8F2A43}"/>
              </a:ext>
            </a:extLst>
          </p:cNvPr>
          <p:cNvSpPr/>
          <p:nvPr/>
        </p:nvSpPr>
        <p:spPr>
          <a:xfrm>
            <a:off x="10376154" y="6202720"/>
            <a:ext cx="520446" cy="515422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83791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64" grpId="0" animBg="1"/>
      <p:bldP spid="6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2">
            <a:extLst>
              <a:ext uri="{FF2B5EF4-FFF2-40B4-BE49-F238E27FC236}">
                <a16:creationId xmlns:a16="http://schemas.microsoft.com/office/drawing/2014/main" xmlns="" id="{CDE7C9E2-B3CB-47F7-91B6-E25915967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68" y="108596"/>
            <a:ext cx="11484864" cy="666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pic>
        <p:nvPicPr>
          <p:cNvPr id="34" name="Picture 3" descr="an30">
            <a:extLst>
              <a:ext uri="{FF2B5EF4-FFF2-40B4-BE49-F238E27FC236}">
                <a16:creationId xmlns:a16="http://schemas.microsoft.com/office/drawing/2014/main" xmlns="" id="{78BD4BF9-B160-4F3F-8BFD-C41B76F44B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" y="121992"/>
            <a:ext cx="998956" cy="8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WordArt 5">
            <a:extLst>
              <a:ext uri="{FF2B5EF4-FFF2-40B4-BE49-F238E27FC236}">
                <a16:creationId xmlns:a16="http://schemas.microsoft.com/office/drawing/2014/main" xmlns="" id="{3E354CD5-A1B0-439A-8960-3F78C0CD1C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9907" y="108596"/>
            <a:ext cx="7272186" cy="768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pic>
        <p:nvPicPr>
          <p:cNvPr id="36" name="Picture 4" descr="33">
            <a:extLst>
              <a:ext uri="{FF2B5EF4-FFF2-40B4-BE49-F238E27FC236}">
                <a16:creationId xmlns:a16="http://schemas.microsoft.com/office/drawing/2014/main" xmlns="" id="{24D7DA04-93D3-4726-AA1A-40B9AA19DB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4807" y="1033485"/>
            <a:ext cx="11001018" cy="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5314612" y="1293184"/>
            <a:ext cx="1676400" cy="439737"/>
            <a:chOff x="3810000" y="1604963"/>
            <a:chExt cx="1676400" cy="439737"/>
          </a:xfrm>
        </p:grpSpPr>
        <p:sp>
          <p:nvSpPr>
            <p:cNvPr id="87" name="AutoShape 9"/>
            <p:cNvSpPr>
              <a:spLocks noChangeArrowheads="1"/>
            </p:cNvSpPr>
            <p:nvPr/>
          </p:nvSpPr>
          <p:spPr bwMode="auto">
            <a:xfrm>
              <a:off x="3810000" y="1604963"/>
              <a:ext cx="1676400" cy="4397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8" name="Text Box 11"/>
            <p:cNvSpPr txBox="1">
              <a:spLocks noChangeArrowheads="1"/>
            </p:cNvSpPr>
            <p:nvPr/>
          </p:nvSpPr>
          <p:spPr bwMode="auto">
            <a:xfrm>
              <a:off x="3844925" y="1639888"/>
              <a:ext cx="16129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.VnBlack" panose="020B7200000000000000" pitchFamily="34" charset="0"/>
                </a:rPr>
                <a:t>C©u hái 3</a:t>
              </a:r>
            </a:p>
          </p:txBody>
        </p:sp>
      </p:grpSp>
      <p:sp>
        <p:nvSpPr>
          <p:cNvPr id="53" name="Dap an"/>
          <p:cNvSpPr txBox="1">
            <a:spLocks noChangeArrowheads="1"/>
          </p:cNvSpPr>
          <p:nvPr/>
        </p:nvSpPr>
        <p:spPr bwMode="auto">
          <a:xfrm>
            <a:off x="9331424" y="6275119"/>
            <a:ext cx="1064715" cy="461665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48" name="Oval 47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9" name="Oval 88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09</a:t>
            </a:r>
          </a:p>
        </p:txBody>
      </p:sp>
      <p:sp>
        <p:nvSpPr>
          <p:cNvPr id="92" name="Oval 91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08</a:t>
            </a:r>
          </a:p>
        </p:txBody>
      </p:sp>
      <p:sp>
        <p:nvSpPr>
          <p:cNvPr id="93" name="Oval 92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07</a:t>
            </a:r>
          </a:p>
        </p:txBody>
      </p:sp>
      <p:sp>
        <p:nvSpPr>
          <p:cNvPr id="94" name="Oval 93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06</a:t>
            </a:r>
          </a:p>
        </p:txBody>
      </p:sp>
      <p:sp>
        <p:nvSpPr>
          <p:cNvPr id="95" name="Oval 94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96" name="Oval 95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97" name="Oval 96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98" name="Oval 97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99" name="Oval 98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100" name="Oval 99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00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883624" y="6241567"/>
            <a:ext cx="1447800" cy="4952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7E70EFCF-1952-4682-A282-E33426E69AE5}"/>
                  </a:ext>
                </a:extLst>
              </p:cNvPr>
              <p:cNvSpPr txBox="1"/>
              <p:nvPr/>
            </p:nvSpPr>
            <p:spPr>
              <a:xfrm>
                <a:off x="985953" y="2086656"/>
                <a:ext cx="10653832" cy="111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OC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𝑨𝑶𝑪</m:t>
                        </m:r>
                      </m:e>
                    </m:acc>
                    <m:r>
                      <a:rPr lang="en-US" sz="32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sz="3200" b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𝑨𝑶𝑩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: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70EFCF-1952-4682-A282-E33426E69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53" y="2086656"/>
                <a:ext cx="10653832" cy="1110432"/>
              </a:xfrm>
              <a:prstGeom prst="rect">
                <a:avLst/>
              </a:prstGeom>
              <a:blipFill rotWithShape="1">
                <a:blip r:embed="rId8"/>
                <a:stretch>
                  <a:fillRect l="-1488" t="-6044" r="-1488" b="-17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15">
            <a:extLst>
              <a:ext uri="{FF2B5EF4-FFF2-40B4-BE49-F238E27FC236}">
                <a16:creationId xmlns:a16="http://schemas.microsoft.com/office/drawing/2014/main" xmlns="" id="{D9171B0E-DF8C-48E4-B3B4-EFC6FF674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013" y="3550823"/>
            <a:ext cx="2555669" cy="633172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5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15FD969-E1FA-4428-BDDC-EF7279F9ED1E}"/>
              </a:ext>
            </a:extLst>
          </p:cNvPr>
          <p:cNvSpPr txBox="1"/>
          <p:nvPr/>
        </p:nvSpPr>
        <p:spPr>
          <a:xfrm>
            <a:off x="1163013" y="3606689"/>
            <a:ext cx="2954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Góc vuông	</a:t>
            </a:r>
            <a:endParaRPr lang="en-US" sz="48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FFBEA77-EEC9-4D37-884C-01EBA00E69B5}"/>
              </a:ext>
            </a:extLst>
          </p:cNvPr>
          <p:cNvSpPr txBox="1"/>
          <p:nvPr/>
        </p:nvSpPr>
        <p:spPr>
          <a:xfrm>
            <a:off x="1163013" y="4630106"/>
            <a:ext cx="1770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C.Góc tù </a:t>
            </a:r>
            <a:endParaRPr lang="en-US" sz="4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BC146D0-3473-498C-944D-150277F0D2C3}"/>
              </a:ext>
            </a:extLst>
          </p:cNvPr>
          <p:cNvSpPr txBox="1"/>
          <p:nvPr/>
        </p:nvSpPr>
        <p:spPr>
          <a:xfrm>
            <a:off x="4421748" y="4658938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D.Góc bẹt</a:t>
            </a:r>
            <a:endParaRPr lang="en-US" sz="4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4302A5D-1713-49BA-B121-0A44A8DF30F5}"/>
              </a:ext>
            </a:extLst>
          </p:cNvPr>
          <p:cNvSpPr txBox="1"/>
          <p:nvPr/>
        </p:nvSpPr>
        <p:spPr>
          <a:xfrm>
            <a:off x="4421748" y="3585469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B.Góc nhọn</a:t>
            </a:r>
            <a:endParaRPr lang="en-US" sz="4800"/>
          </a:p>
        </p:txBody>
      </p:sp>
      <p:sp>
        <p:nvSpPr>
          <p:cNvPr id="31" name="Action Button: Home 4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120130E0-614E-476E-BBA4-A2F9FF29651D}"/>
              </a:ext>
            </a:extLst>
          </p:cNvPr>
          <p:cNvSpPr/>
          <p:nvPr/>
        </p:nvSpPr>
        <p:spPr>
          <a:xfrm>
            <a:off x="10447989" y="6241567"/>
            <a:ext cx="486711" cy="495217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2673FB-3275-4C51-BA66-7D32BC239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1868" y="3034510"/>
            <a:ext cx="3889248" cy="26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1667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8" grpId="0" animBg="1"/>
      <p:bldP spid="89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2">
            <a:extLst>
              <a:ext uri="{FF2B5EF4-FFF2-40B4-BE49-F238E27FC236}">
                <a16:creationId xmlns:a16="http://schemas.microsoft.com/office/drawing/2014/main" xmlns="" id="{6821F416-E321-4F53-930D-9E6D48BC3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68" y="108596"/>
            <a:ext cx="11484864" cy="666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pic>
        <p:nvPicPr>
          <p:cNvPr id="27" name="Picture 3" descr="an30">
            <a:extLst>
              <a:ext uri="{FF2B5EF4-FFF2-40B4-BE49-F238E27FC236}">
                <a16:creationId xmlns:a16="http://schemas.microsoft.com/office/drawing/2014/main" xmlns="" id="{8955522B-7368-4EEF-B2B7-1B0E48170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" y="121992"/>
            <a:ext cx="998956" cy="8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WordArt 5">
            <a:extLst>
              <a:ext uri="{FF2B5EF4-FFF2-40B4-BE49-F238E27FC236}">
                <a16:creationId xmlns:a16="http://schemas.microsoft.com/office/drawing/2014/main" xmlns="" id="{E8EED10C-C2F8-407F-A00F-B1506B9A261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9907" y="108596"/>
            <a:ext cx="7272186" cy="768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pic>
        <p:nvPicPr>
          <p:cNvPr id="29" name="Picture 4" descr="33">
            <a:extLst>
              <a:ext uri="{FF2B5EF4-FFF2-40B4-BE49-F238E27FC236}">
                <a16:creationId xmlns:a16="http://schemas.microsoft.com/office/drawing/2014/main" xmlns="" id="{BE1E2AFC-5CE3-42B6-8616-2417C6BA87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4807" y="1033485"/>
            <a:ext cx="11001018" cy="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Group 95"/>
          <p:cNvGrpSpPr/>
          <p:nvPr/>
        </p:nvGrpSpPr>
        <p:grpSpPr>
          <a:xfrm>
            <a:off x="5291570" y="1293184"/>
            <a:ext cx="1676400" cy="439737"/>
            <a:chOff x="3810000" y="1604963"/>
            <a:chExt cx="1676400" cy="439737"/>
          </a:xfrm>
        </p:grpSpPr>
        <p:sp>
          <p:nvSpPr>
            <p:cNvPr id="131" name="AutoShape 9"/>
            <p:cNvSpPr>
              <a:spLocks noChangeArrowheads="1"/>
            </p:cNvSpPr>
            <p:nvPr/>
          </p:nvSpPr>
          <p:spPr bwMode="auto">
            <a:xfrm>
              <a:off x="3810000" y="1604963"/>
              <a:ext cx="1676400" cy="4397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2" name="Text Box 11"/>
            <p:cNvSpPr txBox="1">
              <a:spLocks noChangeArrowheads="1"/>
            </p:cNvSpPr>
            <p:nvPr/>
          </p:nvSpPr>
          <p:spPr bwMode="auto">
            <a:xfrm>
              <a:off x="3844925" y="1639888"/>
              <a:ext cx="16129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.VnBlack" panose="020B7200000000000000" pitchFamily="34" charset="0"/>
                </a:rPr>
                <a:t>C©u hái 4</a:t>
              </a:r>
            </a:p>
          </p:txBody>
        </p:sp>
      </p:grpSp>
      <p:sp>
        <p:nvSpPr>
          <p:cNvPr id="97" name="dap an"/>
          <p:cNvSpPr txBox="1">
            <a:spLocks noChangeArrowheads="1"/>
          </p:cNvSpPr>
          <p:nvPr/>
        </p:nvSpPr>
        <p:spPr bwMode="auto">
          <a:xfrm>
            <a:off x="9199997" y="6279077"/>
            <a:ext cx="1064715" cy="461665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sp>
        <p:nvSpPr>
          <p:cNvPr id="47" name="Oval 46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8" name="Oval 47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09</a:t>
            </a:r>
          </a:p>
        </p:txBody>
      </p:sp>
      <p:sp>
        <p:nvSpPr>
          <p:cNvPr id="49" name="Oval 48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08</a:t>
            </a:r>
          </a:p>
        </p:txBody>
      </p:sp>
      <p:sp>
        <p:nvSpPr>
          <p:cNvPr id="50" name="Oval 49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07</a:t>
            </a:r>
          </a:p>
        </p:txBody>
      </p:sp>
      <p:sp>
        <p:nvSpPr>
          <p:cNvPr id="51" name="Oval 50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06</a:t>
            </a:r>
          </a:p>
        </p:txBody>
      </p:sp>
      <p:sp>
        <p:nvSpPr>
          <p:cNvPr id="52" name="Oval 51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53" name="Oval 52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54" name="Oval 53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55" name="Oval 54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56" name="Oval 55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57" name="Oval 56"/>
          <p:cNvSpPr/>
          <p:nvPr/>
        </p:nvSpPr>
        <p:spPr>
          <a:xfrm>
            <a:off x="9906001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00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762009" y="6201457"/>
            <a:ext cx="1447800" cy="54794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9BAAAEE-21A6-49E2-956B-B059FDFED435}"/>
                  </a:ext>
                </a:extLst>
              </p:cNvPr>
              <p:cNvSpPr txBox="1"/>
              <p:nvPr/>
            </p:nvSpPr>
            <p:spPr>
              <a:xfrm>
                <a:off x="1184600" y="2157805"/>
                <a:ext cx="10653832" cy="1130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𝒂𝑶𝒃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𝒂𝑶𝒏</m:t>
                        </m:r>
                      </m:e>
                    </m:acc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𝒂𝑶𝒃</m:t>
                        </m:r>
                      </m:e>
                    </m:acc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BAAAEE-21A6-49E2-956B-B059FDFED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600" y="2157805"/>
                <a:ext cx="10653832" cy="1130053"/>
              </a:xfrm>
              <a:prstGeom prst="rect">
                <a:avLst/>
              </a:prstGeom>
              <a:blipFill rotWithShape="1">
                <a:blip r:embed="rId8"/>
                <a:stretch>
                  <a:fillRect l="-1430" t="-4865" b="-1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15">
            <a:extLst>
              <a:ext uri="{FF2B5EF4-FFF2-40B4-BE49-F238E27FC236}">
                <a16:creationId xmlns:a16="http://schemas.microsoft.com/office/drawing/2014/main" xmlns="" id="{CECBD083-1115-412B-AAE4-C7F5605FD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2369" y="3777696"/>
            <a:ext cx="1524081" cy="584775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5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886E265-1F6A-44EE-939F-8712F783DDC4}"/>
              </a:ext>
            </a:extLst>
          </p:cNvPr>
          <p:cNvSpPr txBox="1"/>
          <p:nvPr/>
        </p:nvSpPr>
        <p:spPr>
          <a:xfrm>
            <a:off x="1627903" y="3771355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150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02B4251-51CD-468D-8474-1FA5A78FA168}"/>
              </a:ext>
            </a:extLst>
          </p:cNvPr>
          <p:cNvSpPr txBox="1"/>
          <p:nvPr/>
        </p:nvSpPr>
        <p:spPr>
          <a:xfrm>
            <a:off x="4735211" y="3771534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75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5D8A7B7-BC65-4CD2-9741-23C8B1CBA578}"/>
              </a:ext>
            </a:extLst>
          </p:cNvPr>
          <p:cNvSpPr txBox="1"/>
          <p:nvPr/>
        </p:nvSpPr>
        <p:spPr>
          <a:xfrm>
            <a:off x="4735211" y="4702918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50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148666A-8EB5-4BC7-8D35-420CB88E4EF3}"/>
              </a:ext>
            </a:extLst>
          </p:cNvPr>
          <p:cNvSpPr txBox="1"/>
          <p:nvPr/>
        </p:nvSpPr>
        <p:spPr>
          <a:xfrm>
            <a:off x="1627903" y="4705267"/>
            <a:ext cx="140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110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ction Button: Home 4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xmlns="" id="{158793D3-4911-48C7-A8BA-0BC6D16F3B9F}"/>
              </a:ext>
            </a:extLst>
          </p:cNvPr>
          <p:cNvSpPr/>
          <p:nvPr/>
        </p:nvSpPr>
        <p:spPr>
          <a:xfrm>
            <a:off x="10283227" y="6241382"/>
            <a:ext cx="512230" cy="499360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452722-7255-44D3-B800-0469C22063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1622" y="3287858"/>
            <a:ext cx="4540773" cy="204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28638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35" grpId="0" animBg="1"/>
      <p:bldP spid="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>
            <a:extLst>
              <a:ext uri="{FF2B5EF4-FFF2-40B4-BE49-F238E27FC236}">
                <a16:creationId xmlns:a16="http://schemas.microsoft.com/office/drawing/2014/main" xmlns="" id="{58119ADB-7083-4E40-B27C-F0B0D5AAE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68" y="108596"/>
            <a:ext cx="11484864" cy="666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en-US"/>
          </a:p>
        </p:txBody>
      </p:sp>
      <p:pic>
        <p:nvPicPr>
          <p:cNvPr id="64" name="Picture 3" descr="an30">
            <a:extLst>
              <a:ext uri="{FF2B5EF4-FFF2-40B4-BE49-F238E27FC236}">
                <a16:creationId xmlns:a16="http://schemas.microsoft.com/office/drawing/2014/main" xmlns="" id="{FD1E86A4-E4D3-40AF-A1D4-3AC92C5FF9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" y="121992"/>
            <a:ext cx="998956" cy="8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WordArt 5">
            <a:extLst>
              <a:ext uri="{FF2B5EF4-FFF2-40B4-BE49-F238E27FC236}">
                <a16:creationId xmlns:a16="http://schemas.microsoft.com/office/drawing/2014/main" xmlns="" id="{B3A9255D-B5C4-4BC6-B774-23D4061CF5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9907" y="108596"/>
            <a:ext cx="7272186" cy="7686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rung chu«ng vµng </a:t>
            </a:r>
          </a:p>
        </p:txBody>
      </p:sp>
      <p:pic>
        <p:nvPicPr>
          <p:cNvPr id="66" name="Picture 4" descr="33">
            <a:extLst>
              <a:ext uri="{FF2B5EF4-FFF2-40B4-BE49-F238E27FC236}">
                <a16:creationId xmlns:a16="http://schemas.microsoft.com/office/drawing/2014/main" xmlns="" id="{A4036811-49D5-4CAF-8632-85372A3536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4807" y="1033485"/>
            <a:ext cx="11001018" cy="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2" name="Picture 12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057" y="190933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6" name="dap an"/>
          <p:cNvSpPr txBox="1">
            <a:spLocks noChangeArrowheads="1"/>
          </p:cNvSpPr>
          <p:nvPr/>
        </p:nvSpPr>
        <p:spPr bwMode="auto">
          <a:xfrm>
            <a:off x="9279737" y="6230713"/>
            <a:ext cx="1064715" cy="461665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n-US" alt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257800" y="1388981"/>
            <a:ext cx="1676400" cy="439737"/>
            <a:chOff x="3810000" y="1604963"/>
            <a:chExt cx="1676400" cy="439737"/>
          </a:xfrm>
        </p:grpSpPr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810000" y="1604963"/>
              <a:ext cx="1676400" cy="4397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7" name="Text Box 11"/>
            <p:cNvSpPr txBox="1">
              <a:spLocks noChangeArrowheads="1"/>
            </p:cNvSpPr>
            <p:nvPr/>
          </p:nvSpPr>
          <p:spPr bwMode="auto">
            <a:xfrm>
              <a:off x="3844925" y="1639888"/>
              <a:ext cx="16129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.VnBlack" panose="020B7200000000000000" pitchFamily="34" charset="0"/>
                </a:rPr>
                <a:t>C©u hái 5</a:t>
              </a:r>
            </a:p>
          </p:txBody>
        </p:sp>
      </p:grpSp>
      <p:sp>
        <p:nvSpPr>
          <p:cNvPr id="79" name="Oval 78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0" name="Oval 79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09</a:t>
            </a:r>
          </a:p>
        </p:txBody>
      </p:sp>
      <p:sp>
        <p:nvSpPr>
          <p:cNvPr id="81" name="Oval 80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08</a:t>
            </a:r>
          </a:p>
        </p:txBody>
      </p:sp>
      <p:sp>
        <p:nvSpPr>
          <p:cNvPr id="82" name="Oval 81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07</a:t>
            </a:r>
          </a:p>
        </p:txBody>
      </p:sp>
      <p:sp>
        <p:nvSpPr>
          <p:cNvPr id="83" name="Oval 82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06</a:t>
            </a:r>
          </a:p>
        </p:txBody>
      </p:sp>
      <p:sp>
        <p:nvSpPr>
          <p:cNvPr id="84" name="Oval 83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85" name="Oval 84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04</a:t>
            </a:r>
          </a:p>
        </p:txBody>
      </p:sp>
      <p:sp>
        <p:nvSpPr>
          <p:cNvPr id="86" name="Oval 85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03</a:t>
            </a:r>
          </a:p>
        </p:txBody>
      </p:sp>
      <p:sp>
        <p:nvSpPr>
          <p:cNvPr id="87" name="Oval 86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02</a:t>
            </a:r>
          </a:p>
        </p:txBody>
      </p:sp>
      <p:sp>
        <p:nvSpPr>
          <p:cNvPr id="88" name="Oval 87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chemeClr val="tx1"/>
                </a:solidFill>
              </a:rPr>
              <a:t>01</a:t>
            </a:r>
          </a:p>
        </p:txBody>
      </p:sp>
      <p:sp>
        <p:nvSpPr>
          <p:cNvPr id="118" name="Oval 117"/>
          <p:cNvSpPr/>
          <p:nvPr/>
        </p:nvSpPr>
        <p:spPr>
          <a:xfrm>
            <a:off x="9767057" y="1"/>
            <a:ext cx="1524000" cy="10363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</a:rPr>
              <a:t>00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831937" y="6144606"/>
            <a:ext cx="1447800" cy="5847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E896AC50-F35F-4E0C-A08D-B45F1792890F}"/>
                  </a:ext>
                </a:extLst>
              </p:cNvPr>
              <p:cNvSpPr txBox="1"/>
              <p:nvPr/>
            </p:nvSpPr>
            <p:spPr>
              <a:xfrm>
                <a:off x="1221735" y="1886822"/>
                <a:ext cx="10281739" cy="161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𝒙𝑶𝒚</m:t>
                        </m:r>
                      </m:e>
                    </m:acc>
                  </m:oMath>
                </a14:m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𝒚𝑶𝒛</m:t>
                        </m:r>
                      </m:e>
                    </m:acc>
                  </m:oMath>
                </a14:m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là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𝒙𝑶𝒚</m:t>
                        </m:r>
                      </m:e>
                    </m:acc>
                  </m:oMath>
                </a14:m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𝟏𝟐𝟎</m:t>
                        </m:r>
                      </m:e>
                      <m:sup>
                        <m:r>
                          <a:rPr lang="fr-F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𝒙𝑶𝒚</m:t>
                        </m:r>
                      </m:e>
                    </m:acc>
                  </m:oMath>
                </a14:m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là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𝒚𝑶𝒛</m:t>
                        </m:r>
                      </m:e>
                    </m:acc>
                  </m:oMath>
                </a14:m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𝑶𝒕</m:t>
                        </m:r>
                      </m:e>
                    </m:acc>
                  </m:oMath>
                </a14:m>
                <a:endParaRPr lang="en-US" sz="3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896AC50-F35F-4E0C-A08D-B45F17928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735" y="1886822"/>
                <a:ext cx="10281739" cy="1619482"/>
              </a:xfrm>
              <a:prstGeom prst="rect">
                <a:avLst/>
              </a:prstGeom>
              <a:blipFill rotWithShape="1">
                <a:blip r:embed="rId9"/>
                <a:stretch>
                  <a:fillRect l="-1482" t="-4151" b="-1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15">
            <a:extLst>
              <a:ext uri="{FF2B5EF4-FFF2-40B4-BE49-F238E27FC236}">
                <a16:creationId xmlns:a16="http://schemas.microsoft.com/office/drawing/2014/main" xmlns="" id="{D278CDFB-E267-4499-9543-93A141CEF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301" y="3923620"/>
            <a:ext cx="1331066" cy="584775"/>
          </a:xfrm>
          <a:prstGeom prst="rect">
            <a:avLst/>
          </a:prstGeom>
          <a:solidFill>
            <a:srgbClr val="FFFF00"/>
          </a:solidFill>
          <a:ln w="38100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5000"/>
              </a:spcBef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EC9BF5E-F9B9-45E1-BBC5-582FFCE4A008}"/>
              </a:ext>
            </a:extLst>
          </p:cNvPr>
          <p:cNvSpPr txBox="1"/>
          <p:nvPr/>
        </p:nvSpPr>
        <p:spPr>
          <a:xfrm>
            <a:off x="1865948" y="3923621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90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EA5E0A9-EEE1-46EE-8874-42E82A60EF79}"/>
              </a:ext>
            </a:extLst>
          </p:cNvPr>
          <p:cNvSpPr txBox="1"/>
          <p:nvPr/>
        </p:nvSpPr>
        <p:spPr>
          <a:xfrm>
            <a:off x="1865948" y="485500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100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39788471-6ACD-485B-9A7B-C3B6085D366C}"/>
              </a:ext>
            </a:extLst>
          </p:cNvPr>
          <p:cNvSpPr txBox="1"/>
          <p:nvPr/>
        </p:nvSpPr>
        <p:spPr>
          <a:xfrm>
            <a:off x="4395396" y="4884244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15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7C2A796-3286-4411-84D7-6ADE04318131}"/>
              </a:ext>
            </a:extLst>
          </p:cNvPr>
          <p:cNvSpPr txBox="1"/>
          <p:nvPr/>
        </p:nvSpPr>
        <p:spPr>
          <a:xfrm>
            <a:off x="4395396" y="3928004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30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ction Button: Home 48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xmlns="" id="{5C833E7E-467B-4870-B63C-3BDFDFD1AD24}"/>
              </a:ext>
            </a:extLst>
          </p:cNvPr>
          <p:cNvSpPr/>
          <p:nvPr/>
        </p:nvSpPr>
        <p:spPr>
          <a:xfrm>
            <a:off x="10386541" y="6204330"/>
            <a:ext cx="469934" cy="461665"/>
          </a:xfrm>
          <a:prstGeom prst="actionButtonHo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06793EE-DC9B-4F60-888F-F556DD7EB1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2600" y="2971145"/>
            <a:ext cx="4529562" cy="29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28180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6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6"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118" grpId="0" animBg="1"/>
      <p:bldP spid="67" grpId="0" animBg="1"/>
      <p:bldP spid="6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7827964" y="1"/>
            <a:ext cx="2840037" cy="2227263"/>
            <a:chOff x="2928" y="384"/>
            <a:chExt cx="1789" cy="1403"/>
          </a:xfrm>
        </p:grpSpPr>
        <p:sp>
          <p:nvSpPr>
            <p:cNvPr id="39939" name="Oval 3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0" name="Oval 4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7" name="Freeform 11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49" name="Freeform 13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1" name="Freeform 15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2" name="Freeform 16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3" name="Freeform 17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4" name="Freeform 18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5" name="Freeform 19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6" name="Freeform 20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7" name="Freeform 21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8" name="Freeform 22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9" name="Freeform 23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0" name="Freeform 24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1" name="Freeform 25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2" name="Freeform 26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3" name="Freeform 27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4" name="Freeform 28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5" name="Freeform 29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6" name="Freeform 30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7" name="Freeform 31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8" name="Freeform 32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9" name="Freeform 33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0" name="Freeform 34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1" name="Freeform 35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2" name="Freeform 36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3" name="Freeform 37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4" name="Freeform 38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5" name="Freeform 39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6" name="Freeform 40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7" name="Freeform 41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8" name="Freeform 42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79" name="Freeform 43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0" name="Freeform 44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1" name="Freeform 45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2" name="Freeform 46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3" name="Freeform 47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4" name="Freeform 48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5" name="Freeform 49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6" name="Freeform 50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7" name="Freeform 51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8" name="Freeform 52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89" name="Freeform 53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0" name="Freeform 54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1" name="Freeform 55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2" name="Freeform 56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3" name="Freeform 57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4" name="Freeform 58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5" name="Freeform 59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6" name="Freeform 60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7" name="Freeform 61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8" name="Freeform 62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99" name="Freeform 63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0" name="Freeform 64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1" name="Freeform 65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2" name="Freeform 66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3" name="Freeform 67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4" name="Freeform 68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5" name="Freeform 69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6" name="Freeform 70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7" name="Freeform 71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8" name="Arc 72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09" name="Arc 73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0" name="Arc 74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1" name="Arc 75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2" name="Arc 76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3" name="Arc 77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4" name="Arc 78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5" name="Arc 79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6" name="Freeform 80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7" name="Freeform 81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8" name="Arc 82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19" name="Arc 83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0" name="Arc 84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1" name="Freeform 85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2" name="Freeform 86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3" name="Freeform 87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4" name="Freeform 88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5" name="Freeform 89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6" name="Freeform 90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7" name="Freeform 91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28" name="Freeform 92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0029" name="Group 93"/>
          <p:cNvGrpSpPr>
            <a:grpSpLocks/>
          </p:cNvGrpSpPr>
          <p:nvPr/>
        </p:nvGrpSpPr>
        <p:grpSpPr bwMode="auto">
          <a:xfrm>
            <a:off x="1524000" y="1828800"/>
            <a:ext cx="2840038" cy="2227262"/>
            <a:chOff x="2928" y="384"/>
            <a:chExt cx="1789" cy="1403"/>
          </a:xfrm>
        </p:grpSpPr>
        <p:sp>
          <p:nvSpPr>
            <p:cNvPr id="40030" name="Oval 9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1" name="Oval 9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2" name="Freeform 9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3" name="Freeform 9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4" name="Freeform 9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5" name="Freeform 9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6" name="Freeform 10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7" name="Freeform 10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8" name="Freeform 10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39" name="Freeform 10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0" name="Freeform 10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1" name="Freeform 10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2" name="Freeform 10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3" name="Freeform 10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4" name="Freeform 10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5" name="Freeform 10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6" name="Freeform 11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7" name="Freeform 11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8" name="Freeform 11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49" name="Freeform 11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0" name="Freeform 11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1" name="Freeform 11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2" name="Freeform 11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3" name="Freeform 11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4" name="Freeform 11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5" name="Freeform 11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6" name="Freeform 12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7" name="Freeform 12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8" name="Freeform 12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59" name="Freeform 12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0" name="Freeform 12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1" name="Freeform 12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2" name="Freeform 12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3" name="Freeform 12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4" name="Freeform 12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5" name="Freeform 12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6" name="Freeform 13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7" name="Freeform 13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8" name="Freeform 13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69" name="Freeform 13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0" name="Freeform 13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1" name="Freeform 13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2" name="Freeform 13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3" name="Freeform 13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4" name="Freeform 13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5" name="Freeform 13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6" name="Freeform 14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7" name="Freeform 14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8" name="Freeform 14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79" name="Freeform 14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0" name="Freeform 14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1" name="Freeform 14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2" name="Freeform 14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3" name="Freeform 14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4" name="Freeform 14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5" name="Freeform 14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6" name="Freeform 15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7" name="Freeform 15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8" name="Freeform 15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89" name="Freeform 15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0" name="Freeform 15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1" name="Freeform 15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2" name="Freeform 15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3" name="Freeform 15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4" name="Freeform 15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5" name="Freeform 15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6" name="Freeform 16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7" name="Freeform 16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8" name="Freeform 16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099" name="Arc 16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0" name="Arc 16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1" name="Arc 16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2" name="Arc 16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3" name="Arc 16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4" name="Arc 16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5" name="Arc 16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6" name="Arc 17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7" name="Freeform 17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8" name="Freeform 17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09" name="Arc 17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0" name="Arc 17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1" name="Arc 17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2" name="Freeform 17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3" name="Freeform 17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4" name="Freeform 17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5" name="Freeform 17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6" name="Freeform 18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7" name="Freeform 18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8" name="Freeform 182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19" name="Freeform 18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0120" name="Group 184"/>
          <p:cNvGrpSpPr>
            <a:grpSpLocks/>
          </p:cNvGrpSpPr>
          <p:nvPr/>
        </p:nvGrpSpPr>
        <p:grpSpPr bwMode="auto">
          <a:xfrm>
            <a:off x="4800600" y="-171450"/>
            <a:ext cx="2840038" cy="2227263"/>
            <a:chOff x="2928" y="384"/>
            <a:chExt cx="1789" cy="1403"/>
          </a:xfrm>
        </p:grpSpPr>
        <p:sp>
          <p:nvSpPr>
            <p:cNvPr id="40121" name="Oval 18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22" name="Oval 18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23" name="Freeform 18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24" name="Freeform 18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25" name="Freeform 18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26" name="Freeform 19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27" name="Freeform 19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28" name="Freeform 19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29" name="Freeform 19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0" name="Freeform 19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1" name="Freeform 19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2" name="Freeform 19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3" name="Freeform 19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4" name="Freeform 19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5" name="Freeform 19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6" name="Freeform 20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7" name="Freeform 20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8" name="Freeform 20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39" name="Freeform 20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0" name="Freeform 20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1" name="Freeform 20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2" name="Freeform 20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3" name="Freeform 20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4" name="Freeform 20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5" name="Freeform 20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6" name="Freeform 21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7" name="Freeform 21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8" name="Freeform 21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49" name="Freeform 21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0" name="Freeform 21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1" name="Freeform 21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2" name="Freeform 21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3" name="Freeform 21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4" name="Freeform 21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5" name="Freeform 21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6" name="Freeform 22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7" name="Freeform 22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8" name="Freeform 22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59" name="Freeform 22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0" name="Freeform 22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1" name="Freeform 22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2" name="Freeform 22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3" name="Freeform 22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4" name="Freeform 22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5" name="Freeform 22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6" name="Freeform 23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7" name="Freeform 23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8" name="Freeform 23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69" name="Freeform 23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0" name="Freeform 23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1" name="Freeform 23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2" name="Freeform 23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3" name="Freeform 23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4" name="Freeform 23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5" name="Freeform 23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6" name="Freeform 24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7" name="Freeform 24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8" name="Freeform 24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79" name="Freeform 24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0" name="Freeform 24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1" name="Freeform 24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2" name="Freeform 24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3" name="Freeform 24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4" name="Freeform 24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5" name="Freeform 24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6" name="Freeform 25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7" name="Freeform 25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8" name="Freeform 25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89" name="Freeform 25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0" name="Arc 25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1" name="Arc 25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2" name="Arc 25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3" name="Arc 25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4" name="Arc 25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5" name="Arc 25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6" name="Arc 26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7" name="Arc 26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8" name="Freeform 26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199" name="Freeform 26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0" name="Arc 26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1" name="Arc 26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2" name="Arc 26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3" name="Freeform 26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4" name="Freeform 26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5" name="Freeform 26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6" name="Freeform 27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7" name="Freeform 27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8" name="Freeform 27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09" name="Freeform 273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10" name="Freeform 27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0211" name="Group 275"/>
          <p:cNvGrpSpPr>
            <a:grpSpLocks/>
          </p:cNvGrpSpPr>
          <p:nvPr/>
        </p:nvGrpSpPr>
        <p:grpSpPr bwMode="auto">
          <a:xfrm>
            <a:off x="7884884" y="4267201"/>
            <a:ext cx="2840037" cy="2227263"/>
            <a:chOff x="2928" y="384"/>
            <a:chExt cx="1789" cy="1403"/>
          </a:xfrm>
        </p:grpSpPr>
        <p:sp>
          <p:nvSpPr>
            <p:cNvPr id="40212" name="Oval 27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13" name="Oval 27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14" name="Freeform 27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15" name="Freeform 27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16" name="Freeform 28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17" name="Freeform 28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18" name="Freeform 28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19" name="Freeform 28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0" name="Freeform 28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1" name="Freeform 28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2" name="Freeform 28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3" name="Freeform 28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4" name="Freeform 28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5" name="Freeform 28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6" name="Freeform 29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7" name="Freeform 29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8" name="Freeform 29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29" name="Freeform 29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0" name="Freeform 29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1" name="Freeform 29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2" name="Freeform 29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3" name="Freeform 29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4" name="Freeform 29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5" name="Freeform 29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6" name="Freeform 30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7" name="Freeform 30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8" name="Freeform 30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39" name="Freeform 30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0" name="Freeform 30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1" name="Freeform 30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2" name="Freeform 30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3" name="Freeform 30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4" name="Freeform 30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5" name="Freeform 30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6" name="Freeform 31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7" name="Freeform 31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8" name="Freeform 31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49" name="Freeform 31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0" name="Freeform 31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1" name="Freeform 31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2" name="Freeform 31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3" name="Freeform 31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4" name="Freeform 31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5" name="Freeform 31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6" name="Freeform 32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7" name="Freeform 32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8" name="Freeform 32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59" name="Freeform 32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0" name="Freeform 32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1" name="Freeform 32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2" name="Freeform 32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3" name="Freeform 32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4" name="Freeform 32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5" name="Freeform 32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6" name="Freeform 33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7" name="Freeform 33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8" name="Freeform 33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69" name="Freeform 33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0" name="Freeform 33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1" name="Freeform 33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2" name="Freeform 33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3" name="Freeform 33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4" name="Freeform 33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5" name="Freeform 33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6" name="Freeform 34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7" name="Freeform 34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8" name="Freeform 34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79" name="Freeform 34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0" name="Freeform 34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1" name="Arc 34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2" name="Arc 34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3" name="Arc 34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4" name="Arc 34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5" name="Arc 34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6" name="Arc 35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7" name="Arc 35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8" name="Arc 35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89" name="Freeform 35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0" name="Freeform 35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1" name="Arc 35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2" name="Arc 35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3" name="Arc 35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4" name="Freeform 35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5" name="Freeform 35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6" name="Freeform 36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7" name="Freeform 36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8" name="Freeform 36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299" name="Freeform 36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00" name="Freeform 364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01" name="Freeform 36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0302" name="Group 366"/>
          <p:cNvGrpSpPr>
            <a:grpSpLocks/>
          </p:cNvGrpSpPr>
          <p:nvPr/>
        </p:nvGrpSpPr>
        <p:grpSpPr bwMode="auto">
          <a:xfrm>
            <a:off x="4876800" y="4419601"/>
            <a:ext cx="2840038" cy="2227263"/>
            <a:chOff x="2928" y="384"/>
            <a:chExt cx="1789" cy="1403"/>
          </a:xfrm>
        </p:grpSpPr>
        <p:sp>
          <p:nvSpPr>
            <p:cNvPr id="40303" name="Oval 367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04" name="Oval 368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05" name="Freeform 369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06" name="Freeform 370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07" name="Freeform 371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08" name="Freeform 372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09" name="Freeform 373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0" name="Freeform 374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1" name="Freeform 375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2" name="Freeform 376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3" name="Freeform 377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4" name="Freeform 378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5" name="Freeform 379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6" name="Freeform 380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7" name="Freeform 381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8" name="Freeform 382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19" name="Freeform 383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0" name="Freeform 384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1" name="Freeform 385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2" name="Freeform 386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3" name="Freeform 387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4" name="Freeform 388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5" name="Freeform 389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6" name="Freeform 390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7" name="Freeform 391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8" name="Freeform 392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29" name="Freeform 393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0" name="Freeform 394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1" name="Freeform 395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2" name="Freeform 396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3" name="Freeform 397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4" name="Freeform 398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5" name="Freeform 399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6" name="Freeform 400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7" name="Freeform 401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8" name="Freeform 402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39" name="Freeform 403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0" name="Freeform 404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1" name="Freeform 405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2" name="Freeform 406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3" name="Freeform 407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4" name="Freeform 408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5" name="Freeform 409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6" name="Freeform 410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7" name="Freeform 411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8" name="Freeform 412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49" name="Freeform 413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0" name="Freeform 414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1" name="Freeform 415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2" name="Freeform 416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3" name="Freeform 417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4" name="Freeform 418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5" name="Freeform 419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6" name="Freeform 420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7" name="Freeform 421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8" name="Freeform 422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59" name="Freeform 423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0" name="Freeform 424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1" name="Freeform 425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2" name="Freeform 426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3" name="Freeform 427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4" name="Freeform 428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5" name="Freeform 429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6" name="Freeform 430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7" name="Freeform 431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8" name="Freeform 432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69" name="Freeform 433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0" name="Freeform 434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1" name="Freeform 435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2" name="Arc 436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3" name="Arc 437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4" name="Arc 438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5" name="Arc 439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6" name="Arc 440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7" name="Arc 441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8" name="Arc 442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79" name="Arc 443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0" name="Freeform 444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1" name="Freeform 445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2" name="Arc 446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3" name="Arc 447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4" name="Arc 448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5" name="Freeform 449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6" name="Freeform 450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7" name="Freeform 451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8" name="Freeform 452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89" name="Freeform 453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90" name="Freeform 454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91" name="Freeform 455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392" name="Freeform 456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0393" name="WordArt 457"/>
          <p:cNvSpPr>
            <a:spLocks noChangeArrowheads="1" noChangeShapeType="1" noTextEdit="1"/>
          </p:cNvSpPr>
          <p:nvPr/>
        </p:nvSpPr>
        <p:spPr bwMode="auto">
          <a:xfrm>
            <a:off x="2971800" y="1981200"/>
            <a:ext cx="6553200" cy="19431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.VnHelvetInsH"/>
              </a:rPr>
              <a:t>Chóc mõng chiÕn th¾ng</a:t>
            </a:r>
          </a:p>
        </p:txBody>
      </p:sp>
      <p:pic>
        <p:nvPicPr>
          <p:cNvPr id="40395" name="Picture 459" descr="Fireworks-01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97" name="Picture 461" descr="Fireworks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28601"/>
            <a:ext cx="8667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98" name="Picture 462" descr="Fireworks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5715001"/>
            <a:ext cx="8667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99" name="Picture 463" descr="Fireworks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6" y="3429001"/>
            <a:ext cx="8667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400" name="Picture 464" descr="Fireworks-02-jun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5638801"/>
            <a:ext cx="8667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401" name="Group 465"/>
          <p:cNvGrpSpPr>
            <a:grpSpLocks/>
          </p:cNvGrpSpPr>
          <p:nvPr/>
        </p:nvGrpSpPr>
        <p:grpSpPr bwMode="auto">
          <a:xfrm>
            <a:off x="7827964" y="1447801"/>
            <a:ext cx="2840037" cy="2227263"/>
            <a:chOff x="2928" y="384"/>
            <a:chExt cx="1789" cy="1403"/>
          </a:xfrm>
        </p:grpSpPr>
        <p:sp>
          <p:nvSpPr>
            <p:cNvPr id="40402" name="Oval 46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03" name="Oval 46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04" name="Freeform 46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05" name="Freeform 46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06" name="Freeform 47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07" name="Freeform 47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08" name="Freeform 47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09" name="Freeform 47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0" name="Freeform 47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1" name="Freeform 47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2" name="Freeform 47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3" name="Freeform 47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4" name="Freeform 47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5" name="Freeform 47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6" name="Freeform 48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7" name="Freeform 48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8" name="Freeform 48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19" name="Freeform 48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0" name="Freeform 48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1" name="Freeform 48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2" name="Freeform 48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3" name="Freeform 48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4" name="Freeform 48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5" name="Freeform 48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6" name="Freeform 49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7" name="Freeform 49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8" name="Freeform 49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29" name="Freeform 49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0" name="Freeform 49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1" name="Freeform 49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2" name="Freeform 49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3" name="Freeform 49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4" name="Freeform 49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5" name="Freeform 49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6" name="Freeform 50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7" name="Freeform 50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8" name="Freeform 50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39" name="Freeform 50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0" name="Freeform 50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1" name="Freeform 50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2" name="Freeform 50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3" name="Freeform 50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4" name="Freeform 50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5" name="Freeform 50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6" name="Freeform 51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7" name="Freeform 51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8" name="Freeform 51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49" name="Freeform 51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0" name="Freeform 51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1" name="Freeform 51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2" name="Freeform 51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3" name="Freeform 51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4" name="Freeform 51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5" name="Freeform 51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6" name="Freeform 52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7" name="Freeform 52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8" name="Freeform 52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59" name="Freeform 52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0" name="Freeform 52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1" name="Freeform 52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2" name="Freeform 52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3" name="Freeform 52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4" name="Freeform 52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5" name="Freeform 52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6" name="Freeform 53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7" name="Freeform 53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8" name="Freeform 53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69" name="Freeform 53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0" name="Freeform 53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1" name="Arc 53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2" name="Arc 53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3" name="Arc 53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4" name="Arc 53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5" name="Arc 53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6" name="Arc 54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7" name="Arc 54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8" name="Arc 54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79" name="Freeform 54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0" name="Freeform 54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1" name="Arc 54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2" name="Arc 54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3" name="Arc 54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4" name="Freeform 54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5" name="Freeform 54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6" name="Freeform 55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7" name="Freeform 55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8" name="Freeform 55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89" name="Freeform 55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90" name="Freeform 554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91" name="Freeform 55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0492" name="Group 556"/>
          <p:cNvGrpSpPr>
            <a:grpSpLocks/>
          </p:cNvGrpSpPr>
          <p:nvPr/>
        </p:nvGrpSpPr>
        <p:grpSpPr bwMode="auto">
          <a:xfrm>
            <a:off x="1524000" y="4267200"/>
            <a:ext cx="2840038" cy="2227262"/>
            <a:chOff x="2928" y="384"/>
            <a:chExt cx="1789" cy="1403"/>
          </a:xfrm>
        </p:grpSpPr>
        <p:sp>
          <p:nvSpPr>
            <p:cNvPr id="40493" name="Oval 557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94" name="Oval 558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95" name="Freeform 559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96" name="Freeform 560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97" name="Freeform 561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98" name="Freeform 562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499" name="Freeform 563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0" name="Freeform 564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1" name="Freeform 565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2" name="Freeform 566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3" name="Freeform 567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4" name="Freeform 568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5" name="Freeform 569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6" name="Freeform 570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7" name="Freeform 571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8" name="Freeform 572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09" name="Freeform 573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0" name="Freeform 574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1" name="Freeform 575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2" name="Freeform 576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3" name="Freeform 577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4" name="Freeform 578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5" name="Freeform 579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6" name="Freeform 580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7" name="Freeform 581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8" name="Freeform 582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19" name="Freeform 583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0" name="Freeform 584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1" name="Freeform 585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2" name="Freeform 586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3" name="Freeform 587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4" name="Freeform 588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5" name="Freeform 589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6" name="Freeform 590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7" name="Freeform 591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8" name="Freeform 592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29" name="Freeform 593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0" name="Freeform 594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1" name="Freeform 595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2" name="Freeform 596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3" name="Freeform 597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4" name="Freeform 598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5" name="Freeform 599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6" name="Freeform 600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7" name="Freeform 601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8" name="Freeform 602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39" name="Freeform 603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0" name="Freeform 604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1" name="Freeform 605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2" name="Freeform 606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3" name="Freeform 607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4" name="Freeform 608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5" name="Freeform 609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6" name="Freeform 610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7" name="Freeform 611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8" name="Freeform 612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49" name="Freeform 613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0" name="Freeform 614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1" name="Freeform 615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2" name="Freeform 616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3" name="Freeform 617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4" name="Freeform 618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5" name="Freeform 619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6" name="Freeform 620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7" name="Freeform 621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8" name="Freeform 622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59" name="Freeform 623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0" name="Freeform 624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1" name="Freeform 625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2" name="Arc 626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3" name="Arc 627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4" name="Arc 628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5" name="Arc 629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6" name="Arc 630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7" name="Arc 631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8" name="Arc 632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69" name="Arc 633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0" name="Freeform 634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1" name="Freeform 635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2" name="Arc 636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3" name="Arc 637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4" name="Arc 638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5" name="Freeform 639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6" name="Freeform 640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7" name="Freeform 641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8" name="Freeform 642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79" name="Freeform 643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80" name="Freeform 644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81" name="Freeform 645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82" name="Freeform 646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0583" name="Group 647"/>
          <p:cNvGrpSpPr>
            <a:grpSpLocks/>
          </p:cNvGrpSpPr>
          <p:nvPr/>
        </p:nvGrpSpPr>
        <p:grpSpPr bwMode="auto">
          <a:xfrm>
            <a:off x="1703389" y="1"/>
            <a:ext cx="2840037" cy="2227263"/>
            <a:chOff x="2928" y="384"/>
            <a:chExt cx="1789" cy="1403"/>
          </a:xfrm>
        </p:grpSpPr>
        <p:sp>
          <p:nvSpPr>
            <p:cNvPr id="40584" name="Oval 648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85" name="Oval 649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86" name="Freeform 650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87" name="Freeform 651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88" name="Freeform 652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89" name="Freeform 653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0" name="Freeform 654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1" name="Freeform 655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2" name="Freeform 656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3" name="Freeform 657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4" name="Freeform 658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5" name="Freeform 659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6" name="Freeform 660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7" name="Freeform 661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8" name="Freeform 662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599" name="Freeform 663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0" name="Freeform 664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1" name="Freeform 665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2" name="Freeform 666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3" name="Freeform 667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4" name="Freeform 668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5" name="Freeform 669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6" name="Freeform 670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7" name="Freeform 671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8" name="Freeform 672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09" name="Freeform 673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0" name="Freeform 674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1" name="Freeform 675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2" name="Freeform 676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3" name="Freeform 677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4" name="Freeform 678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5" name="Freeform 679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6" name="Freeform 680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7" name="Freeform 681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8" name="Freeform 682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19" name="Freeform 683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0" name="Freeform 684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1" name="Freeform 685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2" name="Freeform 686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3" name="Freeform 687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4" name="Freeform 688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5" name="Freeform 689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6" name="Freeform 690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7" name="Freeform 691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8" name="Freeform 692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29" name="Freeform 693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0" name="Freeform 694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1" name="Freeform 695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2" name="Freeform 696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3" name="Freeform 697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4" name="Freeform 698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5" name="Freeform 699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6" name="Freeform 700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7" name="Freeform 701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8" name="Freeform 702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39" name="Freeform 703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0" name="Freeform 704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1" name="Freeform 705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2" name="Freeform 706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3" name="Freeform 707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4" name="Freeform 708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5" name="Freeform 709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6" name="Freeform 710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7" name="Freeform 711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8" name="Freeform 712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49" name="Freeform 713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0" name="Freeform 714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504 h 504"/>
                <a:gd name="T2" fmla="*/ 864 w 2736"/>
                <a:gd name="T3" fmla="*/ 168 h 504"/>
                <a:gd name="T4" fmla="*/ 1776 w 2736"/>
                <a:gd name="T5" fmla="*/ 24 h 504"/>
                <a:gd name="T6" fmla="*/ 2736 w 2736"/>
                <a:gd name="T7" fmla="*/ 24 h 504"/>
                <a:gd name="T8" fmla="*/ 2720 w 2736"/>
                <a:gd name="T9" fmla="*/ 103 h 504"/>
                <a:gd name="T10" fmla="*/ 1764 w 2736"/>
                <a:gd name="T11" fmla="*/ 103 h 504"/>
                <a:gd name="T12" fmla="*/ 654 w 2736"/>
                <a:gd name="T13" fmla="*/ 292 h 504"/>
                <a:gd name="T14" fmla="*/ 0 w 2736"/>
                <a:gd name="T1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1" name="Freeform 715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5 w 1769"/>
                <a:gd name="T1" fmla="*/ 8 h 791"/>
                <a:gd name="T2" fmla="*/ 485 w 1769"/>
                <a:gd name="T3" fmla="*/ 56 h 791"/>
                <a:gd name="T4" fmla="*/ 1157 w 1769"/>
                <a:gd name="T5" fmla="*/ 200 h 791"/>
                <a:gd name="T6" fmla="*/ 1611 w 1769"/>
                <a:gd name="T7" fmla="*/ 432 h 791"/>
                <a:gd name="T8" fmla="*/ 1756 w 1769"/>
                <a:gd name="T9" fmla="*/ 609 h 791"/>
                <a:gd name="T10" fmla="*/ 1689 w 1769"/>
                <a:gd name="T11" fmla="*/ 787 h 791"/>
                <a:gd name="T12" fmla="*/ 1589 w 1769"/>
                <a:gd name="T13" fmla="*/ 632 h 791"/>
                <a:gd name="T14" fmla="*/ 1389 w 1769"/>
                <a:gd name="T15" fmla="*/ 454 h 791"/>
                <a:gd name="T16" fmla="*/ 1109 w 1769"/>
                <a:gd name="T17" fmla="*/ 296 h 791"/>
                <a:gd name="T18" fmla="*/ 581 w 1769"/>
                <a:gd name="T19" fmla="*/ 152 h 791"/>
                <a:gd name="T20" fmla="*/ 0 w 1769"/>
                <a:gd name="T21" fmla="*/ 76 h 791"/>
                <a:gd name="T22" fmla="*/ 5 w 1769"/>
                <a:gd name="T23" fmla="*/ 8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2" name="Freeform 716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3" name="Arc 717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G0" fmla="+- 0 0 0"/>
                <a:gd name="G1" fmla="+- 20897 0 0"/>
                <a:gd name="G2" fmla="+- 21600 0 0"/>
                <a:gd name="T0" fmla="*/ 5467 w 21600"/>
                <a:gd name="T1" fmla="*/ 0 h 21602"/>
                <a:gd name="T2" fmla="*/ 21589 w 21600"/>
                <a:gd name="T3" fmla="*/ 21602 h 21602"/>
                <a:gd name="T4" fmla="*/ 0 w 21600"/>
                <a:gd name="T5" fmla="*/ 20897 h 2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4" name="Arc 718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G0" fmla="+- 17826 0 0"/>
                <a:gd name="G1" fmla="+- 0 0 0"/>
                <a:gd name="G2" fmla="+- 21600 0 0"/>
                <a:gd name="T0" fmla="*/ 36729 w 36729"/>
                <a:gd name="T1" fmla="*/ 10451 h 21600"/>
                <a:gd name="T2" fmla="*/ 0 w 36729"/>
                <a:gd name="T3" fmla="*/ 12197 h 21600"/>
                <a:gd name="T4" fmla="*/ 17826 w 367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5" name="Arc 719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G0" fmla="+- 7340 0 0"/>
                <a:gd name="G1" fmla="+- 21600 0 0"/>
                <a:gd name="G2" fmla="+- 21600 0 0"/>
                <a:gd name="T0" fmla="*/ 0 w 28940"/>
                <a:gd name="T1" fmla="*/ 1285 h 22305"/>
                <a:gd name="T2" fmla="*/ 28929 w 28940"/>
                <a:gd name="T3" fmla="*/ 22305 h 22305"/>
                <a:gd name="T4" fmla="*/ 7340 w 2894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6" name="Arc 720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G0" fmla="+- 8873 0 0"/>
                <a:gd name="G1" fmla="+- 21600 0 0"/>
                <a:gd name="G2" fmla="+- 21600 0 0"/>
                <a:gd name="T0" fmla="*/ 0 w 30473"/>
                <a:gd name="T1" fmla="*/ 1907 h 22305"/>
                <a:gd name="T2" fmla="*/ 30462 w 30473"/>
                <a:gd name="T3" fmla="*/ 22305 h 22305"/>
                <a:gd name="T4" fmla="*/ 8873 w 30473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7" name="Arc 721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G0" fmla="+- 12855 0 0"/>
                <a:gd name="G1" fmla="+- 21600 0 0"/>
                <a:gd name="G2" fmla="+- 21600 0 0"/>
                <a:gd name="T0" fmla="*/ 0 w 34455"/>
                <a:gd name="T1" fmla="*/ 4241 h 22305"/>
                <a:gd name="T2" fmla="*/ 34444 w 34455"/>
                <a:gd name="T3" fmla="*/ 22305 h 22305"/>
                <a:gd name="T4" fmla="*/ 12855 w 34455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8" name="Arc 722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59" name="Arc 723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0" name="Arc 724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4812"/>
                <a:gd name="T1" fmla="*/ 4512 h 22305"/>
                <a:gd name="T2" fmla="*/ 34801 w 34812"/>
                <a:gd name="T3" fmla="*/ 22305 h 22305"/>
                <a:gd name="T4" fmla="*/ 13212 w 34812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1" name="Freeform 725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2" name="Freeform 726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3" name="Arc 727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G0" fmla="+- 15230 0 0"/>
                <a:gd name="G1" fmla="+- 21600 0 0"/>
                <a:gd name="G2" fmla="+- 21600 0 0"/>
                <a:gd name="T0" fmla="*/ 0 w 36830"/>
                <a:gd name="T1" fmla="*/ 6283 h 22305"/>
                <a:gd name="T2" fmla="*/ 36819 w 36830"/>
                <a:gd name="T3" fmla="*/ 22305 h 22305"/>
                <a:gd name="T4" fmla="*/ 15230 w 36830"/>
                <a:gd name="T5" fmla="*/ 21600 h 2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4" name="Arc 728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G0" fmla="+- 18231 0 0"/>
                <a:gd name="G1" fmla="+- 21600 0 0"/>
                <a:gd name="G2" fmla="+- 21600 0 0"/>
                <a:gd name="T0" fmla="*/ 0 w 31881"/>
                <a:gd name="T1" fmla="*/ 10016 h 21600"/>
                <a:gd name="T2" fmla="*/ 31881 w 31881"/>
                <a:gd name="T3" fmla="*/ 4860 h 21600"/>
                <a:gd name="T4" fmla="*/ 18231 w 3188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close/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5" name="Arc 729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G0" fmla="+- 13212 0 0"/>
                <a:gd name="G1" fmla="+- 21600 0 0"/>
                <a:gd name="G2" fmla="+- 21600 0 0"/>
                <a:gd name="T0" fmla="*/ 0 w 31146"/>
                <a:gd name="T1" fmla="*/ 4512 h 21600"/>
                <a:gd name="T2" fmla="*/ 31146 w 31146"/>
                <a:gd name="T3" fmla="*/ 9561 h 21600"/>
                <a:gd name="T4" fmla="*/ 13212 w 3114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6" name="Freeform 730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7" name="Freeform 731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8" name="Freeform 732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69" name="Freeform 733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70" name="Freeform 734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71" name="Freeform 735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72" name="Freeform 736"/>
            <p:cNvSpPr>
              <a:spLocks/>
            </p:cNvSpPr>
            <p:nvPr/>
          </p:nvSpPr>
          <p:spPr bwMode="hidden">
            <a:xfrm rot="20253369">
              <a:off x="3988" y="878"/>
              <a:ext cx="144" cy="271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673" name="Freeform 737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64 h 2368"/>
                <a:gd name="T2" fmla="*/ 240 w 776"/>
                <a:gd name="T3" fmla="*/ 16 h 2368"/>
                <a:gd name="T4" fmla="*/ 96 w 776"/>
                <a:gd name="T5" fmla="*/ 160 h 2368"/>
                <a:gd name="T6" fmla="*/ 336 w 776"/>
                <a:gd name="T7" fmla="*/ 160 h 2368"/>
                <a:gd name="T8" fmla="*/ 192 w 776"/>
                <a:gd name="T9" fmla="*/ 304 h 2368"/>
                <a:gd name="T10" fmla="*/ 384 w 776"/>
                <a:gd name="T11" fmla="*/ 352 h 2368"/>
                <a:gd name="T12" fmla="*/ 288 w 776"/>
                <a:gd name="T13" fmla="*/ 448 h 2368"/>
                <a:gd name="T14" fmla="*/ 480 w 776"/>
                <a:gd name="T15" fmla="*/ 496 h 2368"/>
                <a:gd name="T16" fmla="*/ 384 w 776"/>
                <a:gd name="T17" fmla="*/ 592 h 2368"/>
                <a:gd name="T18" fmla="*/ 528 w 776"/>
                <a:gd name="T19" fmla="*/ 640 h 2368"/>
                <a:gd name="T20" fmla="*/ 480 w 776"/>
                <a:gd name="T21" fmla="*/ 736 h 2368"/>
                <a:gd name="T22" fmla="*/ 576 w 776"/>
                <a:gd name="T23" fmla="*/ 832 h 2368"/>
                <a:gd name="T24" fmla="*/ 576 w 776"/>
                <a:gd name="T25" fmla="*/ 928 h 2368"/>
                <a:gd name="T26" fmla="*/ 672 w 776"/>
                <a:gd name="T27" fmla="*/ 1072 h 2368"/>
                <a:gd name="T28" fmla="*/ 624 w 776"/>
                <a:gd name="T29" fmla="*/ 1216 h 2368"/>
                <a:gd name="T30" fmla="*/ 720 w 776"/>
                <a:gd name="T31" fmla="*/ 1312 h 2368"/>
                <a:gd name="T32" fmla="*/ 672 w 776"/>
                <a:gd name="T33" fmla="*/ 1456 h 2368"/>
                <a:gd name="T34" fmla="*/ 720 w 776"/>
                <a:gd name="T35" fmla="*/ 1600 h 2368"/>
                <a:gd name="T36" fmla="*/ 672 w 776"/>
                <a:gd name="T37" fmla="*/ 1696 h 2368"/>
                <a:gd name="T38" fmla="*/ 768 w 776"/>
                <a:gd name="T39" fmla="*/ 1840 h 2368"/>
                <a:gd name="T40" fmla="*/ 720 w 776"/>
                <a:gd name="T41" fmla="*/ 1984 h 2368"/>
                <a:gd name="T42" fmla="*/ 768 w 776"/>
                <a:gd name="T43" fmla="*/ 2176 h 2368"/>
                <a:gd name="T44" fmla="*/ 720 w 776"/>
                <a:gd name="T45" fmla="*/ 2224 h 2368"/>
                <a:gd name="T46" fmla="*/ 768 w 776"/>
                <a:gd name="T47" fmla="*/ 2368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40674" name="Picture 738" descr="TROPHY"/>
          <p:cNvPicPr>
            <a:picLocks noGrp="1" noChangeAspect="1" noChangeArrowheads="1"/>
          </p:cNvPicPr>
          <p:nvPr>
            <p:ph sz="half"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176" y="404813"/>
            <a:ext cx="1497013" cy="2106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DuongLenDinhOlym ng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NiemTinChienThang-MyTam_3y7p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07168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0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0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3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0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0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0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0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0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0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0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0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02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0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0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03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0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99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404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404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0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0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04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4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05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05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40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7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393" grpId="0" animBg="1"/>
      <p:bldP spid="4039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503</TotalTime>
  <Words>354</Words>
  <PresentationFormat>Custom</PresentationFormat>
  <Paragraphs>112</Paragraphs>
  <Slides>8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2021-03-23T00:52:15Z</dcterms:created>
  <dcterms:modified xsi:type="dcterms:W3CDTF">2021-03-26T08:05:22Z</dcterms:modified>
</cp:coreProperties>
</file>