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04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392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5476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514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5452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0256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224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64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63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75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1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2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0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3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34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22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B2E3-D65A-42F0-8E9D-380D8AB23CC0}" type="datetimeFigureOut">
              <a:rPr lang="en-US" smtClean="0"/>
              <a:t>6/25/2022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32F56DF-6043-4EF3-9B30-D04DA9AA5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07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C1CC72-5FDA-4F47-8D46-1DC3512652D7}"/>
              </a:ext>
            </a:extLst>
          </p:cNvPr>
          <p:cNvSpPr txBox="1"/>
          <p:nvPr/>
        </p:nvSpPr>
        <p:spPr>
          <a:xfrm>
            <a:off x="1123405" y="1410788"/>
            <a:ext cx="83341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27</a:t>
            </a:r>
          </a:p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KHÍ Ở SINH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834D80C-FBD7-4E85-B634-681BAFD9F4D9}"/>
              </a:ext>
            </a:extLst>
          </p:cNvPr>
          <p:cNvSpPr txBox="1"/>
          <p:nvPr/>
        </p:nvSpPr>
        <p:spPr>
          <a:xfrm>
            <a:off x="209003" y="4258491"/>
            <a:ext cx="101629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VIÊN: TRẦN THỊ THU HIỀN</a:t>
            </a:r>
          </a:p>
        </p:txBody>
      </p:sp>
    </p:spTree>
    <p:extLst>
      <p:ext uri="{BB962C8B-B14F-4D97-AF65-F5344CB8AC3E}">
        <p14:creationId xmlns:p14="http://schemas.microsoft.com/office/powerpoint/2010/main" val="1028663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78234D-D6C9-4D8E-AED9-9F17C951A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70" y="966651"/>
            <a:ext cx="4614319" cy="29913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94DFC2D-7DEE-474F-921E-E73F22FE0FF9}"/>
              </a:ext>
            </a:extLst>
          </p:cNvPr>
          <p:cNvSpPr txBox="1"/>
          <p:nvPr/>
        </p:nvSpPr>
        <p:spPr>
          <a:xfrm>
            <a:off x="5029200" y="1123406"/>
            <a:ext cx="461431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10DBCB-B0B6-4F7C-8CFE-29FA1B815EF2}"/>
              </a:ext>
            </a:extLst>
          </p:cNvPr>
          <p:cNvSpPr txBox="1"/>
          <p:nvPr/>
        </p:nvSpPr>
        <p:spPr>
          <a:xfrm>
            <a:off x="653143" y="4290868"/>
            <a:ext cx="9509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Quang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778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5E3677-E89F-4D5D-A4FF-CBC8EC87FD88}"/>
              </a:ext>
            </a:extLst>
          </p:cNvPr>
          <p:cNvSpPr txBox="1"/>
          <p:nvPr/>
        </p:nvSpPr>
        <p:spPr>
          <a:xfrm>
            <a:off x="209005" y="1136469"/>
            <a:ext cx="432380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D09F494-31EB-4A89-B6A6-6BE33908C1BA}"/>
              </a:ext>
            </a:extLst>
          </p:cNvPr>
          <p:cNvSpPr/>
          <p:nvPr/>
        </p:nvSpPr>
        <p:spPr>
          <a:xfrm>
            <a:off x="209004" y="1933303"/>
            <a:ext cx="8386355" cy="5232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C6D17BA-8007-4BAF-AA1D-5E0BA11E33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3418" y="2573380"/>
            <a:ext cx="4193588" cy="3122023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5599066-8435-45FC-B961-8430E8372C09}"/>
              </a:ext>
            </a:extLst>
          </p:cNvPr>
          <p:cNvSpPr/>
          <p:nvPr/>
        </p:nvSpPr>
        <p:spPr>
          <a:xfrm>
            <a:off x="679269" y="5891349"/>
            <a:ext cx="8386355" cy="8078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thoát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340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3786499-031C-4447-A0F4-AEC728E7EB0C}"/>
              </a:ext>
            </a:extLst>
          </p:cNvPr>
          <p:cNvSpPr/>
          <p:nvPr/>
        </p:nvSpPr>
        <p:spPr>
          <a:xfrm>
            <a:off x="391886" y="1254034"/>
            <a:ext cx="4036423" cy="217496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5AA580D-C1D0-4E3C-841D-244ED70DBB62}"/>
              </a:ext>
            </a:extLst>
          </p:cNvPr>
          <p:cNvSpPr/>
          <p:nvPr/>
        </p:nvSpPr>
        <p:spPr>
          <a:xfrm>
            <a:off x="391885" y="3831940"/>
            <a:ext cx="9877531" cy="24427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70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81B84D8-1E6B-4895-8886-873646ACDC51}"/>
              </a:ext>
            </a:extLst>
          </p:cNvPr>
          <p:cNvSpPr/>
          <p:nvPr/>
        </p:nvSpPr>
        <p:spPr>
          <a:xfrm>
            <a:off x="1319348" y="339634"/>
            <a:ext cx="6923314" cy="69233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 BÀI HỌC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7E691B0-BF46-47F1-8A37-2A096073FB4E}"/>
              </a:ext>
            </a:extLst>
          </p:cNvPr>
          <p:cNvSpPr/>
          <p:nvPr/>
        </p:nvSpPr>
        <p:spPr>
          <a:xfrm>
            <a:off x="470263" y="1397725"/>
            <a:ext cx="8961120" cy="692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1.TRAO ĐỔI KHÍ Ở SINH VẬT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3D6292E7-C0CC-4E0C-90F0-F6ECB9E05A73}"/>
              </a:ext>
            </a:extLst>
          </p:cNvPr>
          <p:cNvSpPr/>
          <p:nvPr/>
        </p:nvSpPr>
        <p:spPr>
          <a:xfrm>
            <a:off x="470263" y="2442753"/>
            <a:ext cx="8961120" cy="692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TRAO ĐỔI KHÍ Ở THỰC VẬT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471AB474-3788-4889-96E8-3FD4FBF44B1D}"/>
              </a:ext>
            </a:extLst>
          </p:cNvPr>
          <p:cNvSpPr/>
          <p:nvPr/>
        </p:nvSpPr>
        <p:spPr>
          <a:xfrm>
            <a:off x="470263" y="3487781"/>
            <a:ext cx="8961120" cy="692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TRAO ĐỔI KHÍ Ở ĐỘNG VẬT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80F2861-C7D8-4A48-964D-D09FF8C6E723}"/>
              </a:ext>
            </a:extLst>
          </p:cNvPr>
          <p:cNvSpPr/>
          <p:nvPr/>
        </p:nvSpPr>
        <p:spPr>
          <a:xfrm>
            <a:off x="470263" y="4532809"/>
            <a:ext cx="8961120" cy="6923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LUYỆN TẬP VÀ VẬN DỤNG</a:t>
            </a:r>
          </a:p>
        </p:txBody>
      </p:sp>
    </p:spTree>
    <p:extLst>
      <p:ext uri="{BB962C8B-B14F-4D97-AF65-F5344CB8AC3E}">
        <p14:creationId xmlns:p14="http://schemas.microsoft.com/office/powerpoint/2010/main" val="88912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378822" y="130626"/>
            <a:ext cx="9144000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TRAO ĐỔI KHÍ Ở SINH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9AFE05-C620-4EFD-B22D-430814F36982}"/>
              </a:ext>
            </a:extLst>
          </p:cNvPr>
          <p:cNvSpPr txBox="1"/>
          <p:nvPr/>
        </p:nvSpPr>
        <p:spPr>
          <a:xfrm>
            <a:off x="235131" y="1972491"/>
            <a:ext cx="9509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F0E49F-7EB1-4BC1-A655-93C0FCD33CA4}"/>
              </a:ext>
            </a:extLst>
          </p:cNvPr>
          <p:cNvSpPr txBox="1"/>
          <p:nvPr/>
        </p:nvSpPr>
        <p:spPr>
          <a:xfrm>
            <a:off x="274320" y="3749208"/>
            <a:ext cx="924850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khuếch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ác phân tử di chuyển từ nơi có nồng độ cao đến nơi có nồng độ thấp.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540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378822" y="130626"/>
            <a:ext cx="8817429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KHÍ Ở SINH VẬT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CE2C18-C7C8-420A-B3C4-7BED85F6AAC7}"/>
              </a:ext>
            </a:extLst>
          </p:cNvPr>
          <p:cNvSpPr txBox="1"/>
          <p:nvPr/>
        </p:nvSpPr>
        <p:spPr>
          <a:xfrm>
            <a:off x="378822" y="1449975"/>
            <a:ext cx="8699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044FDD2-9AE9-419C-94DA-6CB98DBF4C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987034"/>
              </p:ext>
            </p:extLst>
          </p:nvPr>
        </p:nvGraphicFramePr>
        <p:xfrm>
          <a:off x="717052" y="3359626"/>
          <a:ext cx="8596312" cy="1582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9676">
                  <a:extLst>
                    <a:ext uri="{9D8B030D-6E8A-4147-A177-3AD203B41FA5}">
                      <a16:colId xmlns:a16="http://schemas.microsoft.com/office/drawing/2014/main" val="3335266558"/>
                    </a:ext>
                  </a:extLst>
                </a:gridCol>
                <a:gridCol w="2303812">
                  <a:extLst>
                    <a:ext uri="{9D8B030D-6E8A-4147-A177-3AD203B41FA5}">
                      <a16:colId xmlns:a16="http://schemas.microsoft.com/office/drawing/2014/main" val="2767017282"/>
                    </a:ext>
                  </a:extLst>
                </a:gridCol>
                <a:gridCol w="2303812">
                  <a:extLst>
                    <a:ext uri="{9D8B030D-6E8A-4147-A177-3AD203B41FA5}">
                      <a16:colId xmlns:a16="http://schemas.microsoft.com/office/drawing/2014/main" val="2263820146"/>
                    </a:ext>
                  </a:extLst>
                </a:gridCol>
                <a:gridCol w="1929012">
                  <a:extLst>
                    <a:ext uri="{9D8B030D-6E8A-4147-A177-3AD203B41FA5}">
                      <a16:colId xmlns:a16="http://schemas.microsoft.com/office/drawing/2014/main" val="87065749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 ĐỔI KHÍ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 LẤY VÀO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 THẢI RA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87407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THỰC VẬT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 HỢP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264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 HẤP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026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ĐỘNG VẬT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 HẤP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0703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5948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378822" y="130626"/>
            <a:ext cx="8817429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 ĐỔI KHÍ Ở SINH VẬT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044FDD2-9AE9-419C-94DA-6CB98DBF4C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202257"/>
              </p:ext>
            </p:extLst>
          </p:nvPr>
        </p:nvGraphicFramePr>
        <p:xfrm>
          <a:off x="378822" y="2876300"/>
          <a:ext cx="8596312" cy="15821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9676">
                  <a:extLst>
                    <a:ext uri="{9D8B030D-6E8A-4147-A177-3AD203B41FA5}">
                      <a16:colId xmlns:a16="http://schemas.microsoft.com/office/drawing/2014/main" val="3335266558"/>
                    </a:ext>
                  </a:extLst>
                </a:gridCol>
                <a:gridCol w="2303812">
                  <a:extLst>
                    <a:ext uri="{9D8B030D-6E8A-4147-A177-3AD203B41FA5}">
                      <a16:colId xmlns:a16="http://schemas.microsoft.com/office/drawing/2014/main" val="2767017282"/>
                    </a:ext>
                  </a:extLst>
                </a:gridCol>
                <a:gridCol w="2303812">
                  <a:extLst>
                    <a:ext uri="{9D8B030D-6E8A-4147-A177-3AD203B41FA5}">
                      <a16:colId xmlns:a16="http://schemas.microsoft.com/office/drawing/2014/main" val="2263820146"/>
                    </a:ext>
                  </a:extLst>
                </a:gridCol>
                <a:gridCol w="1929012">
                  <a:extLst>
                    <a:ext uri="{9D8B030D-6E8A-4147-A177-3AD203B41FA5}">
                      <a16:colId xmlns:a16="http://schemas.microsoft.com/office/drawing/2014/main" val="870657499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TRAO ĐỔI KHÍ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 LẤY VÀO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KHÍ THẢI RA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874079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THỰC VẬT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QUANG HỢP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2649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 HẤP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026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Ở ĐỘNG VẬT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HÔ HẤP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07031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AAA87AC-7E09-4A21-A1DF-B61EFC2A67E1}"/>
              </a:ext>
            </a:extLst>
          </p:cNvPr>
          <p:cNvGraphicFramePr>
            <a:graphicFrameLocks noGrp="1"/>
          </p:cNvGraphicFramePr>
          <p:nvPr/>
        </p:nvGraphicFramePr>
        <p:xfrm>
          <a:off x="677863" y="2160588"/>
          <a:ext cx="4232824" cy="3955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3812">
                  <a:extLst>
                    <a:ext uri="{9D8B030D-6E8A-4147-A177-3AD203B41FA5}">
                      <a16:colId xmlns:a16="http://schemas.microsoft.com/office/drawing/2014/main" val="3967666549"/>
                    </a:ext>
                  </a:extLst>
                </a:gridCol>
                <a:gridCol w="1929012">
                  <a:extLst>
                    <a:ext uri="{9D8B030D-6E8A-4147-A177-3AD203B41FA5}">
                      <a16:colId xmlns:a16="http://schemas.microsoft.com/office/drawing/2014/main" val="3497520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2000" b="1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90883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71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94D3BE-A6E8-4458-BADF-9F5392EEAE7C}"/>
              </a:ext>
            </a:extLst>
          </p:cNvPr>
          <p:cNvSpPr txBox="1"/>
          <p:nvPr/>
        </p:nvSpPr>
        <p:spPr>
          <a:xfrm>
            <a:off x="267287" y="1139483"/>
            <a:ext cx="89470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để đạt mục tiêu trồng 1 tỷ cây xanh">
            <a:extLst>
              <a:ext uri="{FF2B5EF4-FFF2-40B4-BE49-F238E27FC236}">
                <a16:creationId xmlns:a16="http://schemas.microsoft.com/office/drawing/2014/main" id="{9BF67D25-DF2C-4B5F-B91B-8D68AFAE6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52" y="2413614"/>
            <a:ext cx="3285759" cy="384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830A8E1E-DBDE-4326-9E3B-500EE611265D}"/>
              </a:ext>
            </a:extLst>
          </p:cNvPr>
          <p:cNvSpPr/>
          <p:nvPr/>
        </p:nvSpPr>
        <p:spPr>
          <a:xfrm>
            <a:off x="7188925" y="4108449"/>
            <a:ext cx="613954" cy="52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Hình Lá Cây Cho Ghép Ảnh Tách Nền PNG 16 - Free.Vector6.com">
            <a:extLst>
              <a:ext uri="{FF2B5EF4-FFF2-40B4-BE49-F238E27FC236}">
                <a16:creationId xmlns:a16="http://schemas.microsoft.com/office/drawing/2014/main" id="{2232500A-61EC-4FB4-B9BC-C2DE13E7F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4177" y="2486024"/>
            <a:ext cx="2594748" cy="3768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rrow: Right 8">
            <a:extLst>
              <a:ext uri="{FF2B5EF4-FFF2-40B4-BE49-F238E27FC236}">
                <a16:creationId xmlns:a16="http://schemas.microsoft.com/office/drawing/2014/main" id="{569C4949-A560-46E3-B2A5-0AB2A85746E1}"/>
              </a:ext>
            </a:extLst>
          </p:cNvPr>
          <p:cNvSpPr/>
          <p:nvPr/>
        </p:nvSpPr>
        <p:spPr>
          <a:xfrm>
            <a:off x="4126859" y="4072244"/>
            <a:ext cx="613954" cy="5232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AE335D0-8951-4E60-ACAF-42AB70FA34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0573" y="2413615"/>
            <a:ext cx="2688090" cy="384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933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5E3677-E89F-4D5D-A4FF-CBC8EC87FD88}"/>
              </a:ext>
            </a:extLst>
          </p:cNvPr>
          <p:cNvSpPr txBox="1"/>
          <p:nvPr/>
        </p:nvSpPr>
        <p:spPr>
          <a:xfrm>
            <a:off x="209005" y="1136469"/>
            <a:ext cx="3252652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5E26FF-E10F-496F-B967-1749BA296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7136" y="1815167"/>
            <a:ext cx="6084350" cy="31198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753F3E-ABFB-4FE4-86A5-A7345AEDAE4F}"/>
              </a:ext>
            </a:extLst>
          </p:cNvPr>
          <p:cNvSpPr txBox="1"/>
          <p:nvPr/>
        </p:nvSpPr>
        <p:spPr>
          <a:xfrm>
            <a:off x="604911" y="5198311"/>
            <a:ext cx="9157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gồm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748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5E26FF-E10F-496F-B967-1749BA296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129769"/>
            <a:ext cx="6084350" cy="31198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33753F3E-ABFB-4FE4-86A5-A7345AEDAE4F}"/>
              </a:ext>
            </a:extLst>
          </p:cNvPr>
          <p:cNvSpPr txBox="1"/>
          <p:nvPr/>
        </p:nvSpPr>
        <p:spPr>
          <a:xfrm>
            <a:off x="97470" y="1129769"/>
            <a:ext cx="57938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769F8A-F574-4992-B371-CFC1A45F8864}"/>
              </a:ext>
            </a:extLst>
          </p:cNvPr>
          <p:cNvSpPr txBox="1"/>
          <p:nvPr/>
        </p:nvSpPr>
        <p:spPr>
          <a:xfrm>
            <a:off x="169816" y="2547257"/>
            <a:ext cx="56562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196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2DF1638-FD2A-4C38-BF03-3133B22F734F}"/>
              </a:ext>
            </a:extLst>
          </p:cNvPr>
          <p:cNvSpPr/>
          <p:nvPr/>
        </p:nvSpPr>
        <p:spPr>
          <a:xfrm>
            <a:off x="97470" y="158762"/>
            <a:ext cx="10171947" cy="69233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TRAO ĐỔI KHÍ Ở THỰC VẬT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5E3677-E89F-4D5D-A4FF-CBC8EC87FD88}"/>
              </a:ext>
            </a:extLst>
          </p:cNvPr>
          <p:cNvSpPr txBox="1"/>
          <p:nvPr/>
        </p:nvSpPr>
        <p:spPr>
          <a:xfrm>
            <a:off x="209005" y="1136469"/>
            <a:ext cx="4323806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D09F494-31EB-4A89-B6A6-6BE33908C1BA}"/>
              </a:ext>
            </a:extLst>
          </p:cNvPr>
          <p:cNvSpPr/>
          <p:nvPr/>
        </p:nvSpPr>
        <p:spPr>
          <a:xfrm>
            <a:off x="209004" y="1933303"/>
            <a:ext cx="8386355" cy="52322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78234D-D6C9-4D8E-AED9-9F17C951AD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7007" y="2730137"/>
            <a:ext cx="4614319" cy="299139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ED2CD1D-6B69-4804-A274-B7027B65BAF2}"/>
              </a:ext>
            </a:extLst>
          </p:cNvPr>
          <p:cNvSpPr txBox="1"/>
          <p:nvPr/>
        </p:nvSpPr>
        <p:spPr>
          <a:xfrm>
            <a:off x="2299063" y="5852161"/>
            <a:ext cx="57215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khổng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31515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1776</TotalTime>
  <Words>482</Words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Times New Roman</vt:lpstr>
      <vt:lpstr>Trebuchet MS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2022-06-25T02:08:14Z</dcterms:created>
  <dcterms:modified xsi:type="dcterms:W3CDTF">2022-06-26T07:44:59Z</dcterms:modified>
</cp:coreProperties>
</file>