
<file path=[Content_Types].xml><?xml version="1.0" encoding="utf-8"?>
<Types xmlns="http://schemas.openxmlformats.org/package/2006/content-types">
  <Default Extension="jpeg" ContentType="image/jpeg"/>
  <Default Extension="wav" ContentType="audio/x-wav"/>
  <Default Extension="wmf" ContentType="image/x-wmf"/>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9" r:id="rId3"/>
    <p:sldId id="322" r:id="rId5"/>
    <p:sldId id="393" r:id="rId6"/>
    <p:sldId id="260" r:id="rId7"/>
    <p:sldId id="261" r:id="rId8"/>
    <p:sldId id="289" r:id="rId9"/>
    <p:sldId id="292" r:id="rId10"/>
    <p:sldId id="357" r:id="rId11"/>
    <p:sldId id="358" r:id="rId12"/>
    <p:sldId id="295" r:id="rId13"/>
    <p:sldId id="296" r:id="rId14"/>
    <p:sldId id="427" r:id="rId15"/>
    <p:sldId id="429" r:id="rId16"/>
    <p:sldId id="430" r:id="rId17"/>
    <p:sldId id="432" r:id="rId18"/>
    <p:sldId id="431" r:id="rId19"/>
    <p:sldId id="389" r:id="rId20"/>
    <p:sldId id="390" r:id="rId21"/>
    <p:sldId id="391" r:id="rId22"/>
    <p:sldId id="394" r:id="rId23"/>
    <p:sldId id="395" r:id="rId24"/>
    <p:sldId id="396" r:id="rId25"/>
    <p:sldId id="264" r:id="rId26"/>
    <p:sldId id="268" r:id="rId27"/>
    <p:sldId id="272" r:id="rId28"/>
    <p:sldId id="273" r:id="rId29"/>
    <p:sldId id="275" r:id="rId30"/>
    <p:sldId id="276" r:id="rId31"/>
    <p:sldId id="274" r:id="rId32"/>
    <p:sldId id="277" r:id="rId33"/>
    <p:sldId id="278" r:id="rId34"/>
    <p:sldId id="279" r:id="rId35"/>
    <p:sldId id="280" r:id="rId36"/>
    <p:sldId id="281" r:id="rId37"/>
    <p:sldId id="282" r:id="rId38"/>
    <p:sldId id="283" r:id="rId39"/>
    <p:sldId id="284" r:id="rId40"/>
    <p:sldId id="285" r:id="rId41"/>
    <p:sldId id="286" r:id="rId42"/>
    <p:sldId id="288" r:id="rId43"/>
  </p:sldIdLst>
  <p:sldSz cx="9144000" cy="6858000" type="screen4x3"/>
  <p:notesSz cx="6858000" cy="9144000"/>
  <p:defaultTextStyle>
    <a:defPPr>
      <a:defRPr lang="en-US"/>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howGuides="1">
      <p:cViewPr varScale="1">
        <p:scale>
          <a:sx n="68" d="100"/>
          <a:sy n="68" d="100"/>
        </p:scale>
        <p:origin x="-876" y="-102"/>
      </p:cViewPr>
      <p:guideLst>
        <p:guide orient="horz" pos="2166"/>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6" Type="http://schemas.openxmlformats.org/officeDocument/2006/relationships/tableStyles" Target="tableStyles.xml"/><Relationship Id="rId45" Type="http://schemas.openxmlformats.org/officeDocument/2006/relationships/viewProps" Target="viewProps.xml"/><Relationship Id="rId44" Type="http://schemas.openxmlformats.org/officeDocument/2006/relationships/presProps" Target="presProps.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Calibri" panose="020F0502020204030204" pitchFamily="34" charset="0"/>
              <a:ea typeface="+mn-ea"/>
              <a:cs typeface="Arial" panose="020B0604020202020204" pitchFamily="34" charset="0"/>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marL="0" marR="0" lvl="0" indent="0" algn="r" defTabSz="914400" rtl="0" eaLnBrk="1" fontAlgn="base" latinLnBrk="0" hangingPunct="1">
              <a:lnSpc>
                <a:spcPct val="100000"/>
              </a:lnSpc>
              <a:spcBef>
                <a:spcPct val="0"/>
              </a:spcBef>
              <a:spcAft>
                <a:spcPct val="0"/>
              </a:spcAft>
              <a:buClrTx/>
              <a:buSzTx/>
              <a:buFontTx/>
              <a:buNone/>
              <a:defRPr/>
            </a:pPr>
            <a:fld id="{C1E1FC18-8A29-4736-AE2B-295809B01E98}" type="datetimeFigureOut">
              <a:rPr kumimoji="0" lang="en-US" sz="1200" b="0" i="0" u="none" strike="noStrike" kern="1200" cap="none" spc="0" normalizeH="0" baseline="0" noProof="0">
                <a:ln>
                  <a:noFill/>
                </a:ln>
                <a:solidFill>
                  <a:schemeClr val="tx1"/>
                </a:solidFill>
                <a:effectLst/>
                <a:uLnTx/>
                <a:uFillTx/>
                <a:latin typeface="Calibri" panose="020F0502020204030204" pitchFamily="34" charset="0"/>
                <a:ea typeface="+mn-ea"/>
                <a:cs typeface="Arial" panose="020B0604020202020204" pitchFamily="34" charset="0"/>
              </a:rPr>
            </a:fld>
            <a:endParaRPr kumimoji="0" lang="en-US" sz="1200" b="0" i="0" u="none" strike="noStrike" kern="1200" cap="none" spc="0" normalizeH="0" baseline="0" noProof="0">
              <a:ln>
                <a:noFill/>
              </a:ln>
              <a:solidFill>
                <a:schemeClr val="tx1"/>
              </a:solidFill>
              <a:effectLst/>
              <a:uLnTx/>
              <a:uFillTx/>
              <a:latin typeface="Calibri" panose="020F0502020204030204" pitchFamily="34" charset="0"/>
              <a:ea typeface="+mn-ea"/>
              <a:cs typeface="Arial" panose="020B0604020202020204" pitchFamily="34" charset="0"/>
            </a:endParaRP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marL="0" marR="0" lvl="0" indent="0" algn="l" defTabSz="914400" rtl="0" eaLnBrk="1" fontAlgn="base" latinLnBrk="0" hangingPunct="1">
              <a:lnSpc>
                <a:spcPct val="100000"/>
              </a:lnSpc>
              <a:spcBef>
                <a:spcPct val="30000"/>
              </a:spcBef>
              <a:spcAft>
                <a:spcPct val="0"/>
              </a:spcAft>
              <a:buClrTx/>
              <a:buSzTx/>
              <a:buFontTx/>
              <a:buNone/>
              <a:defRPr/>
            </a:pP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marL="0" marR="0" lvl="0" indent="0" algn="l" defTabSz="914400" rtl="0" eaLnBrk="1" fontAlgn="base" latinLnBrk="0" hangingPunct="1">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Click to edit Master text styles</a:t>
            </a: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a:p>
            <a:pPr marL="457200" marR="0" lvl="1" indent="0" algn="l" defTabSz="914400" rtl="0" eaLnBrk="1" fontAlgn="base" latinLnBrk="0" hangingPunct="1">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Second level</a:t>
            </a: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a:p>
            <a:pPr marL="914400" marR="0" lvl="2" indent="0" algn="l" defTabSz="914400" rtl="0" eaLnBrk="1" fontAlgn="base" latinLnBrk="0" hangingPunct="1">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Third level</a:t>
            </a: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a:p>
            <a:pPr marL="1371600" marR="0" lvl="3" indent="0" algn="l" defTabSz="914400" rtl="0" eaLnBrk="1" fontAlgn="base" latinLnBrk="0" hangingPunct="1">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Fourth level</a:t>
            </a: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a:p>
            <a:pPr marL="1828800" marR="0" lvl="4" indent="0" algn="l" defTabSz="914400" rtl="0" eaLnBrk="1" fontAlgn="base" latinLnBrk="0" hangingPunct="1">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Fifth level</a:t>
            </a: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Calibri" panose="020F0502020204030204" pitchFamily="34" charset="0"/>
              <a:ea typeface="+mn-ea"/>
              <a:cs typeface="Arial" panose="020B0604020202020204" pitchFamily="34" charset="0"/>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p>
            <a:pPr lvl="0" algn="r" eaLnBrk="1" hangingPunct="1">
              <a:buNone/>
            </a:pPr>
            <a:fld id="{9A0DB2DC-4C9A-4742-B13C-FB6460FD3503}" type="slidenum">
              <a:rPr lang="en-US" sz="1200" dirty="0"/>
            </a:fld>
            <a:endParaRPr lang="en-US" sz="1200" dirty="0"/>
          </a:p>
        </p:txBody>
      </p:sp>
    </p:spTree>
  </p:cSld>
  <p:clrMap bg1="lt1" tx1="dk1" bg2="lt2" tx2="dk2" accent1="accent1" accent2="accent2" accent3="accent3" accent4="accent4" accent5="accent5" accent6="accent6" hlink="hlink" folHlink="folHlink"/>
  <p:hf sldNum="0" hdr="0" ftr="0" dt="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4" name="Rectangle 7"/>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fld id="{9A0DB2DC-4C9A-4742-B13C-FB6460FD3503}" type="slidenum">
              <a:rPr lang="en-US" sz="1200" dirty="0"/>
            </a:fld>
            <a:endParaRPr lang="en-US" sz="1200" dirty="0"/>
          </a:p>
        </p:txBody>
      </p:sp>
      <p:sp>
        <p:nvSpPr>
          <p:cNvPr id="33795" name="Rectangle 2"/>
          <p:cNvSpPr>
            <a:spLocks noRot="1" noTextEdit="1"/>
          </p:cNvSpPr>
          <p:nvPr>
            <p:ph type="sldImg"/>
          </p:nvPr>
        </p:nvSpPr>
        <p:spPr>
          <a:ln>
            <a:solidFill>
              <a:srgbClr val="000000">
                <a:alpha val="100000"/>
              </a:srgbClr>
            </a:solidFill>
            <a:miter lim="800000"/>
          </a:ln>
        </p:spPr>
      </p:sp>
      <p:sp>
        <p:nvSpPr>
          <p:cNvPr id="33796" name="Rectangle 3"/>
          <p:cNvSpPr>
            <a:spLocks noGrp="1"/>
          </p:cNvSpPr>
          <p:nvPr>
            <p:ph type="body" idx="1"/>
          </p:nvPr>
        </p:nvSpPr>
        <p:spPr>
          <a:noFill/>
          <a:ln>
            <a:noFill/>
          </a:ln>
        </p:spPr>
        <p:txBody>
          <a:bodyPr wrap="square" lIns="91440" tIns="45720" rIns="91440" bIns="45720" anchor="t"/>
          <a:p>
            <a:pPr lvl="0" eaLnBrk="1" hangingPunct="1">
              <a:spcBef>
                <a:spcPct val="0"/>
              </a:spcBef>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p:sp>
        <p:nvSpPr>
          <p:cNvPr id="2" name="Slide Number Placeholder 1"/>
          <p:cNvSpPr/>
          <p:nvPr>
            <p:ph type="sldNum" idx="2"/>
          </p:nvPr>
        </p:nvSpPr>
        <p:spPr/>
        <p:txBody>
          <a:bodyPr/>
          <a:p>
            <a:pPr lvl="0" algn="r" defTabSz="449580">
              <a:buClrTx/>
              <a:buSzPct val="100000"/>
              <a:buFontTx/>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fld id="{9A0DB2DC-4C9A-4742-B13C-FB6460FD3503}" type="slidenum">
              <a:rPr lang="en-US" altLang="x-none" sz="1200" dirty="0">
                <a:cs typeface="Lucida Sans Unicode" panose="020B0602030504020204" pitchFamily="34" charset="0"/>
              </a:rPr>
            </a:fld>
            <a:endParaRPr lang="en-US" altLang="x-none" sz="1200" dirty="0">
              <a:ea typeface="Lucida Sans Unicode" panose="020B0602030504020204" pitchFamily="34" charset="0"/>
              <a:cs typeface="Lucida Sans Unicode" panose="020B0602030504020204" pitchFamily="34" charset="0"/>
            </a:endParaRPr>
          </a:p>
        </p:txBody>
      </p:sp>
      <p:sp>
        <p:nvSpPr>
          <p:cNvPr id="34817" name="Slide Image Placeholder 34816"/>
          <p:cNvSpPr txBox="1"/>
          <p:nvPr>
            <p:ph type="sldImg"/>
          </p:nvPr>
        </p:nvSpPr>
        <p:spPr>
          <a:xfrm>
            <a:off x="1143000" y="685800"/>
            <a:ext cx="4572000" cy="3429000"/>
          </a:xfrm>
          <a:prstGeom prst="rect">
            <a:avLst/>
          </a:prstGeom>
          <a:solidFill>
            <a:srgbClr val="FFFFFF"/>
          </a:solidFill>
          <a:ln w="9525" cap="flat" cmpd="sng">
            <a:solidFill>
              <a:srgbClr val="000000"/>
            </a:solidFill>
            <a:prstDash val="solid"/>
            <a:headEnd type="none" w="med" len="med"/>
            <a:tailEnd type="none" w="med" len="med"/>
          </a:ln>
        </p:spPr>
      </p:sp>
      <p:sp>
        <p:nvSpPr>
          <p:cNvPr id="34818" name="Text Placeholder 34817"/>
          <p:cNvSpPr txBox="1"/>
          <p:nvPr>
            <p:ph type="body" idx="1"/>
          </p:nvPr>
        </p:nvSpPr>
        <p:spPr>
          <a:xfrm>
            <a:off x="685800" y="4343400"/>
            <a:ext cx="5486400" cy="4114800"/>
          </a:xfrm>
          <a:prstGeom prst="rect">
            <a:avLst/>
          </a:prstGeom>
          <a:noFill/>
          <a:ln w="9525">
            <a:noFill/>
          </a:ln>
        </p:spPr>
        <p:txBody>
          <a:bodyPr wrap="none" anchor="ctr"/>
          <a:p>
            <a:pPr lvl="0"/>
            <a:endParaRPr lang="en-US" altLang="x-none"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p:sp>
        <p:nvSpPr>
          <p:cNvPr id="2" name="Slide Number Placeholder 1"/>
          <p:cNvSpPr/>
          <p:nvPr>
            <p:ph type="sldNum" idx="2"/>
          </p:nvPr>
        </p:nvSpPr>
        <p:spPr/>
        <p:txBody>
          <a:bodyPr/>
          <a:p>
            <a:pPr lvl="0" algn="r" defTabSz="449580">
              <a:buClrTx/>
              <a:buSzPct val="100000"/>
              <a:buFontTx/>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fld id="{9A0DB2DC-4C9A-4742-B13C-FB6460FD3503}" type="slidenum">
              <a:rPr lang="en-US" altLang="x-none" sz="1200" dirty="0">
                <a:cs typeface="Lucida Sans Unicode" panose="020B0602030504020204" pitchFamily="34" charset="0"/>
              </a:rPr>
            </a:fld>
            <a:endParaRPr lang="en-US" altLang="x-none" sz="1200" dirty="0">
              <a:ea typeface="Lucida Sans Unicode" panose="020B0602030504020204" pitchFamily="34" charset="0"/>
              <a:cs typeface="Lucida Sans Unicode" panose="020B0602030504020204" pitchFamily="34" charset="0"/>
            </a:endParaRPr>
          </a:p>
        </p:txBody>
      </p:sp>
      <p:sp>
        <p:nvSpPr>
          <p:cNvPr id="34817" name="Slide Image Placeholder 34816"/>
          <p:cNvSpPr txBox="1"/>
          <p:nvPr>
            <p:ph type="sldImg"/>
          </p:nvPr>
        </p:nvSpPr>
        <p:spPr>
          <a:xfrm>
            <a:off x="1143000" y="685800"/>
            <a:ext cx="4572000" cy="3429000"/>
          </a:xfrm>
          <a:prstGeom prst="rect">
            <a:avLst/>
          </a:prstGeom>
          <a:solidFill>
            <a:srgbClr val="FFFFFF"/>
          </a:solidFill>
          <a:ln w="9525" cap="flat" cmpd="sng">
            <a:solidFill>
              <a:srgbClr val="000000"/>
            </a:solidFill>
            <a:prstDash val="solid"/>
            <a:headEnd type="none" w="med" len="med"/>
            <a:tailEnd type="none" w="med" len="med"/>
          </a:ln>
        </p:spPr>
      </p:sp>
      <p:sp>
        <p:nvSpPr>
          <p:cNvPr id="34818" name="Text Placeholder 34817"/>
          <p:cNvSpPr txBox="1"/>
          <p:nvPr>
            <p:ph type="body" idx="1"/>
          </p:nvPr>
        </p:nvSpPr>
        <p:spPr>
          <a:xfrm>
            <a:off x="685800" y="4343400"/>
            <a:ext cx="5486400" cy="4114800"/>
          </a:xfrm>
          <a:prstGeom prst="rect">
            <a:avLst/>
          </a:prstGeom>
          <a:noFill/>
          <a:ln w="9525">
            <a:noFill/>
          </a:ln>
        </p:spPr>
        <p:txBody>
          <a:bodyPr wrap="none" anchor="ctr"/>
          <a:p>
            <a:pPr lvl="0"/>
            <a:endParaRPr lang="en-US" altLang="x-none"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p:sp>
        <p:nvSpPr>
          <p:cNvPr id="2" name="Slide Number Placeholder 1"/>
          <p:cNvSpPr/>
          <p:nvPr>
            <p:ph type="sldNum" idx="2"/>
          </p:nvPr>
        </p:nvSpPr>
        <p:spPr/>
        <p:txBody>
          <a:bodyPr/>
          <a:p>
            <a:pPr lvl="0" algn="r" defTabSz="449580">
              <a:buClrTx/>
              <a:buSzPct val="100000"/>
              <a:buFontTx/>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fld id="{9A0DB2DC-4C9A-4742-B13C-FB6460FD3503}" type="slidenum">
              <a:rPr lang="en-US" altLang="x-none" sz="1200" dirty="0">
                <a:cs typeface="Lucida Sans Unicode" panose="020B0602030504020204" pitchFamily="34" charset="0"/>
              </a:rPr>
            </a:fld>
            <a:endParaRPr lang="en-US" altLang="x-none" sz="1200" dirty="0">
              <a:ea typeface="Lucida Sans Unicode" panose="020B0602030504020204" pitchFamily="34" charset="0"/>
              <a:cs typeface="Lucida Sans Unicode" panose="020B0602030504020204" pitchFamily="34" charset="0"/>
            </a:endParaRPr>
          </a:p>
        </p:txBody>
      </p:sp>
      <p:sp>
        <p:nvSpPr>
          <p:cNvPr id="34817" name="Slide Image Placeholder 34816"/>
          <p:cNvSpPr txBox="1"/>
          <p:nvPr>
            <p:ph type="sldImg"/>
          </p:nvPr>
        </p:nvSpPr>
        <p:spPr>
          <a:xfrm>
            <a:off x="1143000" y="685800"/>
            <a:ext cx="4572000" cy="3429000"/>
          </a:xfrm>
          <a:prstGeom prst="rect">
            <a:avLst/>
          </a:prstGeom>
          <a:solidFill>
            <a:srgbClr val="FFFFFF"/>
          </a:solidFill>
          <a:ln w="9525" cap="flat" cmpd="sng">
            <a:solidFill>
              <a:srgbClr val="000000"/>
            </a:solidFill>
            <a:prstDash val="solid"/>
            <a:headEnd type="none" w="med" len="med"/>
            <a:tailEnd type="none" w="med" len="med"/>
          </a:ln>
        </p:spPr>
      </p:sp>
      <p:sp>
        <p:nvSpPr>
          <p:cNvPr id="34818" name="Text Placeholder 34817"/>
          <p:cNvSpPr txBox="1"/>
          <p:nvPr>
            <p:ph type="body" idx="1"/>
          </p:nvPr>
        </p:nvSpPr>
        <p:spPr>
          <a:xfrm>
            <a:off x="685800" y="4343400"/>
            <a:ext cx="5486400" cy="4114800"/>
          </a:xfrm>
          <a:prstGeom prst="rect">
            <a:avLst/>
          </a:prstGeom>
          <a:noFill/>
          <a:ln w="9525">
            <a:noFill/>
          </a:ln>
        </p:spPr>
        <p:txBody>
          <a:bodyPr wrap="none" anchor="ctr"/>
          <a:p>
            <a:pPr lvl="0"/>
            <a:endParaRPr lang="en-US" altLang="x-none"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p:sp>
        <p:nvSpPr>
          <p:cNvPr id="2" name="Slide Number Placeholder 1"/>
          <p:cNvSpPr/>
          <p:nvPr>
            <p:ph type="sldNum" idx="2"/>
          </p:nvPr>
        </p:nvSpPr>
        <p:spPr/>
        <p:txBody>
          <a:bodyPr/>
          <a:p>
            <a:pPr lvl="0" algn="r" defTabSz="449580">
              <a:buClrTx/>
              <a:buSzPct val="100000"/>
              <a:buFontTx/>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fld id="{9A0DB2DC-4C9A-4742-B13C-FB6460FD3503}" type="slidenum">
              <a:rPr lang="en-US" altLang="x-none" sz="1200" dirty="0">
                <a:cs typeface="Lucida Sans Unicode" panose="020B0602030504020204" pitchFamily="34" charset="0"/>
              </a:rPr>
            </a:fld>
            <a:endParaRPr lang="en-US" altLang="x-none" sz="1200" dirty="0">
              <a:ea typeface="Lucida Sans Unicode" panose="020B0602030504020204" pitchFamily="34" charset="0"/>
              <a:cs typeface="Lucida Sans Unicode" panose="020B0602030504020204" pitchFamily="34" charset="0"/>
            </a:endParaRPr>
          </a:p>
        </p:txBody>
      </p:sp>
      <p:sp>
        <p:nvSpPr>
          <p:cNvPr id="34817" name="Slide Image Placeholder 34816"/>
          <p:cNvSpPr txBox="1"/>
          <p:nvPr>
            <p:ph type="sldImg"/>
          </p:nvPr>
        </p:nvSpPr>
        <p:spPr>
          <a:xfrm>
            <a:off x="1143000" y="685800"/>
            <a:ext cx="4572000" cy="3429000"/>
          </a:xfrm>
          <a:prstGeom prst="rect">
            <a:avLst/>
          </a:prstGeom>
          <a:solidFill>
            <a:srgbClr val="FFFFFF"/>
          </a:solidFill>
          <a:ln w="9525" cap="flat" cmpd="sng">
            <a:solidFill>
              <a:srgbClr val="000000"/>
            </a:solidFill>
            <a:prstDash val="solid"/>
            <a:headEnd type="none" w="med" len="med"/>
            <a:tailEnd type="none" w="med" len="med"/>
          </a:ln>
        </p:spPr>
      </p:sp>
      <p:sp>
        <p:nvSpPr>
          <p:cNvPr id="34818" name="Text Placeholder 34817"/>
          <p:cNvSpPr txBox="1"/>
          <p:nvPr>
            <p:ph type="body" idx="1"/>
          </p:nvPr>
        </p:nvSpPr>
        <p:spPr>
          <a:xfrm>
            <a:off x="685800" y="4343400"/>
            <a:ext cx="5486400" cy="4114800"/>
          </a:xfrm>
          <a:prstGeom prst="rect">
            <a:avLst/>
          </a:prstGeom>
          <a:noFill/>
          <a:ln w="9525">
            <a:noFill/>
          </a:ln>
        </p:spPr>
        <p:txBody>
          <a:bodyPr wrap="none" anchor="ctr"/>
          <a:p>
            <a:pPr lvl="0"/>
            <a:endParaRPr lang="en-US" altLang="x-none"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p:sp>
        <p:nvSpPr>
          <p:cNvPr id="2" name="Slide Number Placeholder 1"/>
          <p:cNvSpPr/>
          <p:nvPr>
            <p:ph type="sldNum" idx="2"/>
          </p:nvPr>
        </p:nvSpPr>
        <p:spPr/>
        <p:txBody>
          <a:bodyPr/>
          <a:p>
            <a:pPr lvl="0" algn="r" defTabSz="449580">
              <a:buClrTx/>
              <a:buSzPct val="100000"/>
              <a:buFontTx/>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fld id="{9A0DB2DC-4C9A-4742-B13C-FB6460FD3503}" type="slidenum">
              <a:rPr lang="en-US" altLang="x-none" sz="1200" dirty="0">
                <a:cs typeface="Lucida Sans Unicode" panose="020B0602030504020204" pitchFamily="34" charset="0"/>
              </a:rPr>
            </a:fld>
            <a:endParaRPr lang="en-US" altLang="x-none" sz="1200" dirty="0">
              <a:ea typeface="Lucida Sans Unicode" panose="020B0602030504020204" pitchFamily="34" charset="0"/>
              <a:cs typeface="Lucida Sans Unicode" panose="020B0602030504020204" pitchFamily="34" charset="0"/>
            </a:endParaRPr>
          </a:p>
        </p:txBody>
      </p:sp>
      <p:sp>
        <p:nvSpPr>
          <p:cNvPr id="34817" name="Slide Image Placeholder 34816"/>
          <p:cNvSpPr txBox="1"/>
          <p:nvPr>
            <p:ph type="sldImg"/>
          </p:nvPr>
        </p:nvSpPr>
        <p:spPr>
          <a:xfrm>
            <a:off x="1143000" y="685800"/>
            <a:ext cx="4572000" cy="3429000"/>
          </a:xfrm>
          <a:prstGeom prst="rect">
            <a:avLst/>
          </a:prstGeom>
          <a:solidFill>
            <a:srgbClr val="FFFFFF"/>
          </a:solidFill>
          <a:ln w="9525" cap="flat" cmpd="sng">
            <a:solidFill>
              <a:srgbClr val="000000"/>
            </a:solidFill>
            <a:prstDash val="solid"/>
            <a:headEnd type="none" w="med" len="med"/>
            <a:tailEnd type="none" w="med" len="med"/>
          </a:ln>
        </p:spPr>
      </p:sp>
      <p:sp>
        <p:nvSpPr>
          <p:cNvPr id="34818" name="Text Placeholder 34817"/>
          <p:cNvSpPr txBox="1"/>
          <p:nvPr>
            <p:ph type="body" idx="1"/>
          </p:nvPr>
        </p:nvSpPr>
        <p:spPr>
          <a:xfrm>
            <a:off x="685800" y="4343400"/>
            <a:ext cx="5486400" cy="4114800"/>
          </a:xfrm>
          <a:prstGeom prst="rect">
            <a:avLst/>
          </a:prstGeom>
          <a:noFill/>
          <a:ln w="9525">
            <a:noFill/>
          </a:ln>
        </p:spPr>
        <p:txBody>
          <a:bodyPr wrap="none" anchor="ctr"/>
          <a:p>
            <a:pPr lvl="0"/>
            <a:endParaRPr lang="en-US" altLang="x-none"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p:sp>
        <p:nvSpPr>
          <p:cNvPr id="2" name="Slide Number Placeholder 1"/>
          <p:cNvSpPr/>
          <p:nvPr>
            <p:ph type="sldNum" idx="2"/>
          </p:nvPr>
        </p:nvSpPr>
        <p:spPr/>
        <p:txBody>
          <a:bodyPr/>
          <a:p>
            <a:pPr lvl="0" algn="r" defTabSz="449580">
              <a:buClrTx/>
              <a:buSzPct val="100000"/>
              <a:buFontTx/>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fld id="{9A0DB2DC-4C9A-4742-B13C-FB6460FD3503}" type="slidenum">
              <a:rPr lang="en-US" altLang="x-none" sz="1200" dirty="0">
                <a:cs typeface="Lucida Sans Unicode" panose="020B0602030504020204" pitchFamily="34" charset="0"/>
              </a:rPr>
            </a:fld>
            <a:endParaRPr lang="en-US" altLang="x-none" sz="1200" dirty="0">
              <a:ea typeface="Lucida Sans Unicode" panose="020B0602030504020204" pitchFamily="34" charset="0"/>
              <a:cs typeface="Lucida Sans Unicode" panose="020B0602030504020204" pitchFamily="34" charset="0"/>
            </a:endParaRPr>
          </a:p>
        </p:txBody>
      </p:sp>
      <p:sp>
        <p:nvSpPr>
          <p:cNvPr id="34817" name="Slide Image Placeholder 34816"/>
          <p:cNvSpPr txBox="1"/>
          <p:nvPr>
            <p:ph type="sldImg"/>
          </p:nvPr>
        </p:nvSpPr>
        <p:spPr>
          <a:xfrm>
            <a:off x="1143000" y="685800"/>
            <a:ext cx="4572000" cy="3429000"/>
          </a:xfrm>
          <a:prstGeom prst="rect">
            <a:avLst/>
          </a:prstGeom>
          <a:solidFill>
            <a:srgbClr val="FFFFFF"/>
          </a:solidFill>
          <a:ln w="9525" cap="flat" cmpd="sng">
            <a:solidFill>
              <a:srgbClr val="000000"/>
            </a:solidFill>
            <a:prstDash val="solid"/>
            <a:headEnd type="none" w="med" len="med"/>
            <a:tailEnd type="none" w="med" len="med"/>
          </a:ln>
        </p:spPr>
      </p:sp>
      <p:sp>
        <p:nvSpPr>
          <p:cNvPr id="34818" name="Text Placeholder 34817"/>
          <p:cNvSpPr txBox="1"/>
          <p:nvPr>
            <p:ph type="body" idx="1"/>
          </p:nvPr>
        </p:nvSpPr>
        <p:spPr>
          <a:xfrm>
            <a:off x="685800" y="4343400"/>
            <a:ext cx="5486400" cy="4114800"/>
          </a:xfrm>
          <a:prstGeom prst="rect">
            <a:avLst/>
          </a:prstGeom>
          <a:noFill/>
          <a:ln w="9525">
            <a:noFill/>
          </a:ln>
        </p:spPr>
        <p:txBody>
          <a:bodyPr wrap="none" anchor="ctr"/>
          <a:p>
            <a:pPr lvl="0"/>
            <a:endParaRPr lang="en-US" altLang="x-none"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8" name="Rectangle 7"/>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fld id="{9A0DB2DC-4C9A-4742-B13C-FB6460FD3503}" type="slidenum">
              <a:rPr lang="vi-VN" altLang="x-none" sz="1200" dirty="0">
                <a:latin typeface="Arial" panose="020B0604020202020204" pitchFamily="34" charset="0"/>
              </a:rPr>
            </a:fld>
            <a:endParaRPr lang="vi-VN" altLang="x-none" sz="1200" dirty="0">
              <a:latin typeface="Arial" panose="020B0604020202020204" pitchFamily="34" charset="0"/>
            </a:endParaRPr>
          </a:p>
        </p:txBody>
      </p:sp>
      <p:sp>
        <p:nvSpPr>
          <p:cNvPr id="34819" name="Rectangle 2"/>
          <p:cNvSpPr>
            <a:spLocks noRot="1" noTextEdit="1"/>
          </p:cNvSpPr>
          <p:nvPr>
            <p:ph type="sldImg"/>
          </p:nvPr>
        </p:nvSpPr>
        <p:spPr>
          <a:ln>
            <a:solidFill>
              <a:srgbClr val="000000"/>
            </a:solidFill>
            <a:miter/>
          </a:ln>
        </p:spPr>
      </p:sp>
      <p:sp>
        <p:nvSpPr>
          <p:cNvPr id="34820" name="Rectangle 3"/>
          <p:cNvSpPr>
            <a:spLocks noGrp="1"/>
          </p:cNvSpPr>
          <p:nvPr>
            <p:ph type="body" idx="1"/>
          </p:nvPr>
        </p:nvSpPr>
        <p:spPr>
          <a:noFill/>
          <a:ln>
            <a:noFill/>
          </a:ln>
        </p:spPr>
        <p:txBody>
          <a:bodyPr wrap="square" lIns="91440" tIns="45720" rIns="91440" bIns="45720" anchor="t"/>
          <a:p>
            <a:pPr lvl="0" eaLnBrk="1" hangingPunct="1"/>
            <a:endParaRPr dirty="0">
              <a:latin typeface="Arial" panose="020B0604020202020204" pitchFamily="34" charset="0"/>
              <a:ea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p:sp>
        <p:nvSpPr>
          <p:cNvPr id="2" name="Slide Number Placeholder 1"/>
          <p:cNvSpPr/>
          <p:nvPr>
            <p:ph type="sldNum" idx="2"/>
          </p:nvPr>
        </p:nvSpPr>
        <p:spPr/>
        <p:txBody>
          <a:bodyPr/>
          <a:p>
            <a:pPr lvl="0" algn="r" defTabSz="449580">
              <a:buClrTx/>
              <a:buSzPct val="100000"/>
              <a:buFontTx/>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fld id="{9A0DB2DC-4C9A-4742-B13C-FB6460FD3503}" type="slidenum">
              <a:rPr lang="en-US" altLang="x-none" sz="1200" dirty="0">
                <a:cs typeface="Lucida Sans Unicode" panose="020B0602030504020204" pitchFamily="34" charset="0"/>
              </a:rPr>
            </a:fld>
            <a:endParaRPr lang="en-US" altLang="x-none" sz="1200" dirty="0">
              <a:ea typeface="Lucida Sans Unicode" panose="020B0602030504020204" pitchFamily="34" charset="0"/>
              <a:cs typeface="Lucida Sans Unicode" panose="020B0602030504020204" pitchFamily="34" charset="0"/>
            </a:endParaRPr>
          </a:p>
        </p:txBody>
      </p:sp>
      <p:sp>
        <p:nvSpPr>
          <p:cNvPr id="27649" name="Slide Image Placeholder 27648"/>
          <p:cNvSpPr txBox="1"/>
          <p:nvPr>
            <p:ph type="sldImg"/>
          </p:nvPr>
        </p:nvSpPr>
        <p:spPr>
          <a:xfrm>
            <a:off x="1143000" y="685800"/>
            <a:ext cx="4572000" cy="3429000"/>
          </a:xfrm>
          <a:prstGeom prst="rect">
            <a:avLst/>
          </a:prstGeom>
          <a:solidFill>
            <a:srgbClr val="FFFFFF"/>
          </a:solidFill>
          <a:ln w="9525" cap="flat" cmpd="sng">
            <a:solidFill>
              <a:srgbClr val="000000"/>
            </a:solidFill>
            <a:prstDash val="solid"/>
            <a:headEnd type="none" w="med" len="med"/>
            <a:tailEnd type="none" w="med" len="med"/>
          </a:ln>
        </p:spPr>
      </p:sp>
      <p:sp>
        <p:nvSpPr>
          <p:cNvPr id="27650" name="Text Placeholder 27649"/>
          <p:cNvSpPr txBox="1"/>
          <p:nvPr>
            <p:ph type="body" idx="1"/>
          </p:nvPr>
        </p:nvSpPr>
        <p:spPr>
          <a:xfrm>
            <a:off x="685800" y="4343400"/>
            <a:ext cx="5486400" cy="4114800"/>
          </a:xfrm>
          <a:prstGeom prst="rect">
            <a:avLst/>
          </a:prstGeom>
          <a:noFill/>
          <a:ln w="9525">
            <a:noFill/>
          </a:ln>
        </p:spPr>
        <p:txBody>
          <a:bodyPr wrap="none" anchor="ctr"/>
          <a:p>
            <a:pPr lvl="0"/>
            <a:endParaRPr lang="en-US" altLang="x-none"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p:sp>
        <p:nvSpPr>
          <p:cNvPr id="2" name="Slide Number Placeholder 1"/>
          <p:cNvSpPr/>
          <p:nvPr>
            <p:ph type="sldNum" idx="2"/>
          </p:nvPr>
        </p:nvSpPr>
        <p:spPr/>
        <p:txBody>
          <a:bodyPr/>
          <a:p>
            <a:pPr lvl="0" algn="r" defTabSz="449580">
              <a:buClrTx/>
              <a:buSzPct val="100000"/>
              <a:buFontTx/>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fld id="{9A0DB2DC-4C9A-4742-B13C-FB6460FD3503}" type="slidenum">
              <a:rPr lang="en-US" altLang="x-none" sz="1200" dirty="0">
                <a:cs typeface="Lucida Sans Unicode" panose="020B0602030504020204" pitchFamily="34" charset="0"/>
              </a:rPr>
            </a:fld>
            <a:endParaRPr lang="en-US" altLang="x-none" sz="1200" dirty="0">
              <a:ea typeface="Lucida Sans Unicode" panose="020B0602030504020204" pitchFamily="34" charset="0"/>
              <a:cs typeface="Lucida Sans Unicode" panose="020B0602030504020204" pitchFamily="34" charset="0"/>
            </a:endParaRPr>
          </a:p>
        </p:txBody>
      </p:sp>
      <p:sp>
        <p:nvSpPr>
          <p:cNvPr id="34817" name="Slide Image Placeholder 34816"/>
          <p:cNvSpPr txBox="1"/>
          <p:nvPr>
            <p:ph type="sldImg"/>
          </p:nvPr>
        </p:nvSpPr>
        <p:spPr>
          <a:xfrm>
            <a:off x="1143000" y="685800"/>
            <a:ext cx="4572000" cy="3429000"/>
          </a:xfrm>
          <a:prstGeom prst="rect">
            <a:avLst/>
          </a:prstGeom>
          <a:solidFill>
            <a:srgbClr val="FFFFFF"/>
          </a:solidFill>
          <a:ln w="9525" cap="flat" cmpd="sng">
            <a:solidFill>
              <a:srgbClr val="000000"/>
            </a:solidFill>
            <a:prstDash val="solid"/>
            <a:headEnd type="none" w="med" len="med"/>
            <a:tailEnd type="none" w="med" len="med"/>
          </a:ln>
        </p:spPr>
      </p:sp>
      <p:sp>
        <p:nvSpPr>
          <p:cNvPr id="34818" name="Text Placeholder 34817"/>
          <p:cNvSpPr txBox="1"/>
          <p:nvPr>
            <p:ph type="body" idx="1"/>
          </p:nvPr>
        </p:nvSpPr>
        <p:spPr>
          <a:xfrm>
            <a:off x="685800" y="4343400"/>
            <a:ext cx="5486400" cy="4114800"/>
          </a:xfrm>
          <a:prstGeom prst="rect">
            <a:avLst/>
          </a:prstGeom>
          <a:noFill/>
          <a:ln w="9525">
            <a:noFill/>
          </a:ln>
        </p:spPr>
        <p:txBody>
          <a:bodyPr wrap="none" anchor="ctr"/>
          <a:p>
            <a:pPr lvl="0"/>
            <a:endParaRPr lang="en-US" altLang="x-none"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p:sp>
        <p:nvSpPr>
          <p:cNvPr id="2" name="Slide Number Placeholder 1"/>
          <p:cNvSpPr/>
          <p:nvPr>
            <p:ph type="sldNum" idx="2"/>
          </p:nvPr>
        </p:nvSpPr>
        <p:spPr/>
        <p:txBody>
          <a:bodyPr/>
          <a:p>
            <a:pPr lvl="0" algn="r" defTabSz="449580">
              <a:buClrTx/>
              <a:buSzPct val="100000"/>
              <a:buFontTx/>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fld id="{9A0DB2DC-4C9A-4742-B13C-FB6460FD3503}" type="slidenum">
              <a:rPr lang="en-US" altLang="x-none" sz="1200" dirty="0">
                <a:cs typeface="Lucida Sans Unicode" panose="020B0602030504020204" pitchFamily="34" charset="0"/>
              </a:rPr>
            </a:fld>
            <a:endParaRPr lang="en-US" altLang="x-none" sz="1200" dirty="0">
              <a:ea typeface="Lucida Sans Unicode" panose="020B0602030504020204" pitchFamily="34" charset="0"/>
              <a:cs typeface="Lucida Sans Unicode" panose="020B0602030504020204" pitchFamily="34" charset="0"/>
            </a:endParaRPr>
          </a:p>
        </p:txBody>
      </p:sp>
      <p:sp>
        <p:nvSpPr>
          <p:cNvPr id="34817" name="Slide Image Placeholder 34816"/>
          <p:cNvSpPr txBox="1"/>
          <p:nvPr>
            <p:ph type="sldImg"/>
          </p:nvPr>
        </p:nvSpPr>
        <p:spPr>
          <a:xfrm>
            <a:off x="1143000" y="685800"/>
            <a:ext cx="4572000" cy="3429000"/>
          </a:xfrm>
          <a:prstGeom prst="rect">
            <a:avLst/>
          </a:prstGeom>
          <a:solidFill>
            <a:srgbClr val="FFFFFF"/>
          </a:solidFill>
          <a:ln w="9525" cap="flat" cmpd="sng">
            <a:solidFill>
              <a:srgbClr val="000000"/>
            </a:solidFill>
            <a:prstDash val="solid"/>
            <a:headEnd type="none" w="med" len="med"/>
            <a:tailEnd type="none" w="med" len="med"/>
          </a:ln>
        </p:spPr>
      </p:sp>
      <p:sp>
        <p:nvSpPr>
          <p:cNvPr id="34818" name="Text Placeholder 34817"/>
          <p:cNvSpPr txBox="1"/>
          <p:nvPr>
            <p:ph type="body" idx="1"/>
          </p:nvPr>
        </p:nvSpPr>
        <p:spPr>
          <a:xfrm>
            <a:off x="685800" y="4343400"/>
            <a:ext cx="5486400" cy="4114800"/>
          </a:xfrm>
          <a:prstGeom prst="rect">
            <a:avLst/>
          </a:prstGeom>
          <a:noFill/>
          <a:ln w="9525">
            <a:noFill/>
          </a:ln>
        </p:spPr>
        <p:txBody>
          <a:bodyPr wrap="none" anchor="ctr"/>
          <a:p>
            <a:pPr lvl="0"/>
            <a:endParaRPr lang="en-US" altLang="x-none"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p:sp>
        <p:nvSpPr>
          <p:cNvPr id="2" name="Slide Number Placeholder 1"/>
          <p:cNvSpPr/>
          <p:nvPr>
            <p:ph type="sldNum" idx="2"/>
          </p:nvPr>
        </p:nvSpPr>
        <p:spPr/>
        <p:txBody>
          <a:bodyPr/>
          <a:p>
            <a:pPr lvl="0" algn="r" defTabSz="449580">
              <a:buClrTx/>
              <a:buSzPct val="100000"/>
              <a:buFontTx/>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fld id="{9A0DB2DC-4C9A-4742-B13C-FB6460FD3503}" type="slidenum">
              <a:rPr lang="en-US" altLang="x-none" sz="1200" dirty="0">
                <a:cs typeface="Lucida Sans Unicode" panose="020B0602030504020204" pitchFamily="34" charset="0"/>
              </a:rPr>
            </a:fld>
            <a:endParaRPr lang="en-US" altLang="x-none" sz="1200" dirty="0">
              <a:ea typeface="Lucida Sans Unicode" panose="020B0602030504020204" pitchFamily="34" charset="0"/>
              <a:cs typeface="Lucida Sans Unicode" panose="020B0602030504020204" pitchFamily="34" charset="0"/>
            </a:endParaRPr>
          </a:p>
        </p:txBody>
      </p:sp>
      <p:sp>
        <p:nvSpPr>
          <p:cNvPr id="34817" name="Slide Image Placeholder 34816"/>
          <p:cNvSpPr txBox="1"/>
          <p:nvPr>
            <p:ph type="sldImg"/>
          </p:nvPr>
        </p:nvSpPr>
        <p:spPr>
          <a:xfrm>
            <a:off x="1143000" y="685800"/>
            <a:ext cx="4572000" cy="3429000"/>
          </a:xfrm>
          <a:prstGeom prst="rect">
            <a:avLst/>
          </a:prstGeom>
          <a:solidFill>
            <a:srgbClr val="FFFFFF"/>
          </a:solidFill>
          <a:ln w="9525" cap="flat" cmpd="sng">
            <a:solidFill>
              <a:srgbClr val="000000"/>
            </a:solidFill>
            <a:prstDash val="solid"/>
            <a:headEnd type="none" w="med" len="med"/>
            <a:tailEnd type="none" w="med" len="med"/>
          </a:ln>
        </p:spPr>
      </p:sp>
      <p:sp>
        <p:nvSpPr>
          <p:cNvPr id="34818" name="Text Placeholder 34817"/>
          <p:cNvSpPr txBox="1"/>
          <p:nvPr>
            <p:ph type="body" idx="1"/>
          </p:nvPr>
        </p:nvSpPr>
        <p:spPr>
          <a:xfrm>
            <a:off x="685800" y="4343400"/>
            <a:ext cx="5486400" cy="4114800"/>
          </a:xfrm>
          <a:prstGeom prst="rect">
            <a:avLst/>
          </a:prstGeom>
          <a:noFill/>
          <a:ln w="9525">
            <a:noFill/>
          </a:ln>
        </p:spPr>
        <p:txBody>
          <a:bodyPr wrap="none" anchor="ctr"/>
          <a:p>
            <a:pPr lvl="0"/>
            <a:endParaRPr lang="en-US" altLang="x-none"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p:sp>
        <p:nvSpPr>
          <p:cNvPr id="2" name="Slide Number Placeholder 1"/>
          <p:cNvSpPr/>
          <p:nvPr>
            <p:ph type="sldNum" idx="2"/>
          </p:nvPr>
        </p:nvSpPr>
        <p:spPr/>
        <p:txBody>
          <a:bodyPr/>
          <a:p>
            <a:pPr lvl="0" algn="r" defTabSz="449580">
              <a:buClrTx/>
              <a:buSzPct val="100000"/>
              <a:buFontTx/>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fld id="{9A0DB2DC-4C9A-4742-B13C-FB6460FD3503}" type="slidenum">
              <a:rPr lang="en-US" altLang="x-none" sz="1200" dirty="0">
                <a:cs typeface="Lucida Sans Unicode" panose="020B0602030504020204" pitchFamily="34" charset="0"/>
              </a:rPr>
            </a:fld>
            <a:endParaRPr lang="en-US" altLang="x-none" sz="1200" dirty="0">
              <a:ea typeface="Lucida Sans Unicode" panose="020B0602030504020204" pitchFamily="34" charset="0"/>
              <a:cs typeface="Lucida Sans Unicode" panose="020B0602030504020204" pitchFamily="34" charset="0"/>
            </a:endParaRPr>
          </a:p>
        </p:txBody>
      </p:sp>
      <p:sp>
        <p:nvSpPr>
          <p:cNvPr id="39937" name="Slide Image Placeholder 39936"/>
          <p:cNvSpPr txBox="1"/>
          <p:nvPr>
            <p:ph type="sldImg"/>
          </p:nvPr>
        </p:nvSpPr>
        <p:spPr>
          <a:xfrm>
            <a:off x="1143000" y="685800"/>
            <a:ext cx="4572000" cy="3429000"/>
          </a:xfrm>
          <a:prstGeom prst="rect">
            <a:avLst/>
          </a:prstGeom>
          <a:solidFill>
            <a:srgbClr val="FFFFFF"/>
          </a:solidFill>
          <a:ln w="9525" cap="flat" cmpd="sng">
            <a:solidFill>
              <a:srgbClr val="000000"/>
            </a:solidFill>
            <a:prstDash val="solid"/>
            <a:headEnd type="none" w="med" len="med"/>
            <a:tailEnd type="none" w="med" len="med"/>
          </a:ln>
        </p:spPr>
      </p:sp>
      <p:sp>
        <p:nvSpPr>
          <p:cNvPr id="39938" name="Text Placeholder 39937"/>
          <p:cNvSpPr txBox="1"/>
          <p:nvPr>
            <p:ph type="body" idx="1"/>
          </p:nvPr>
        </p:nvSpPr>
        <p:spPr>
          <a:xfrm>
            <a:off x="685800" y="4343400"/>
            <a:ext cx="5486400" cy="4114800"/>
          </a:xfrm>
          <a:prstGeom prst="rect">
            <a:avLst/>
          </a:prstGeom>
          <a:noFill/>
          <a:ln w="9525">
            <a:noFill/>
          </a:ln>
        </p:spPr>
        <p:txBody>
          <a:bodyPr wrap="none" anchor="ctr"/>
          <a:p>
            <a:pPr lvl="0"/>
            <a:endParaRPr lang="en-US" altLang="x-none"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p:sp>
        <p:nvSpPr>
          <p:cNvPr id="2" name="Slide Number Placeholder 1"/>
          <p:cNvSpPr/>
          <p:nvPr>
            <p:ph type="sldNum" idx="2"/>
          </p:nvPr>
        </p:nvSpPr>
        <p:spPr/>
        <p:txBody>
          <a:bodyPr/>
          <a:p>
            <a:pPr lvl="0" algn="r" defTabSz="449580">
              <a:buClrTx/>
              <a:buSzPct val="100000"/>
              <a:buFontTx/>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fld id="{9A0DB2DC-4C9A-4742-B13C-FB6460FD3503}" type="slidenum">
              <a:rPr lang="en-US" altLang="x-none" sz="1200" dirty="0">
                <a:cs typeface="Lucida Sans Unicode" panose="020B0602030504020204" pitchFamily="34" charset="0"/>
              </a:rPr>
            </a:fld>
            <a:endParaRPr lang="en-US" altLang="x-none" sz="1200" dirty="0">
              <a:ea typeface="Lucida Sans Unicode" panose="020B0602030504020204" pitchFamily="34" charset="0"/>
              <a:cs typeface="Lucida Sans Unicode" panose="020B0602030504020204" pitchFamily="34" charset="0"/>
            </a:endParaRPr>
          </a:p>
        </p:txBody>
      </p:sp>
      <p:sp>
        <p:nvSpPr>
          <p:cNvPr id="41985" name="Slide Image Placeholder 41984"/>
          <p:cNvSpPr txBox="1"/>
          <p:nvPr>
            <p:ph type="sldImg"/>
          </p:nvPr>
        </p:nvSpPr>
        <p:spPr>
          <a:xfrm>
            <a:off x="1143000" y="685800"/>
            <a:ext cx="4572000" cy="3429000"/>
          </a:xfrm>
          <a:prstGeom prst="rect">
            <a:avLst/>
          </a:prstGeom>
          <a:solidFill>
            <a:srgbClr val="FFFFFF"/>
          </a:solidFill>
          <a:ln w="9525" cap="flat" cmpd="sng">
            <a:solidFill>
              <a:srgbClr val="000000"/>
            </a:solidFill>
            <a:prstDash val="solid"/>
            <a:headEnd type="none" w="med" len="med"/>
            <a:tailEnd type="none" w="med" len="med"/>
          </a:ln>
        </p:spPr>
      </p:sp>
      <p:sp>
        <p:nvSpPr>
          <p:cNvPr id="41986" name="Text Placeholder 41985"/>
          <p:cNvSpPr txBox="1"/>
          <p:nvPr>
            <p:ph type="body" idx="1"/>
          </p:nvPr>
        </p:nvSpPr>
        <p:spPr>
          <a:xfrm>
            <a:off x="685800" y="4343400"/>
            <a:ext cx="5486400" cy="4114800"/>
          </a:xfrm>
          <a:prstGeom prst="rect">
            <a:avLst/>
          </a:prstGeom>
          <a:noFill/>
          <a:ln w="9525">
            <a:noFill/>
          </a:ln>
        </p:spPr>
        <p:txBody>
          <a:bodyPr wrap="none" anchor="ctr"/>
          <a:p>
            <a:pPr lvl="0"/>
            <a:endParaRPr lang="en-US" altLang="x-none"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p:sp>
        <p:nvSpPr>
          <p:cNvPr id="2" name="Slide Number Placeholder 1"/>
          <p:cNvSpPr/>
          <p:nvPr>
            <p:ph type="sldNum" idx="2"/>
          </p:nvPr>
        </p:nvSpPr>
        <p:spPr/>
        <p:txBody>
          <a:bodyPr/>
          <a:p>
            <a:pPr lvl="0" algn="r" defTabSz="449580">
              <a:buClrTx/>
              <a:buSzPct val="100000"/>
              <a:buFontTx/>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fld id="{9A0DB2DC-4C9A-4742-B13C-FB6460FD3503}" type="slidenum">
              <a:rPr lang="en-US" altLang="x-none" sz="1200" dirty="0">
                <a:cs typeface="Lucida Sans Unicode" panose="020B0602030504020204" pitchFamily="34" charset="0"/>
              </a:rPr>
            </a:fld>
            <a:endParaRPr lang="en-US" altLang="x-none" sz="1200" dirty="0">
              <a:ea typeface="Lucida Sans Unicode" panose="020B0602030504020204" pitchFamily="34" charset="0"/>
              <a:cs typeface="Lucida Sans Unicode" panose="020B0602030504020204" pitchFamily="34" charset="0"/>
            </a:endParaRPr>
          </a:p>
        </p:txBody>
      </p:sp>
      <p:sp>
        <p:nvSpPr>
          <p:cNvPr id="34817" name="Slide Image Placeholder 34816"/>
          <p:cNvSpPr txBox="1"/>
          <p:nvPr>
            <p:ph type="sldImg"/>
          </p:nvPr>
        </p:nvSpPr>
        <p:spPr>
          <a:xfrm>
            <a:off x="1143000" y="685800"/>
            <a:ext cx="4572000" cy="3429000"/>
          </a:xfrm>
          <a:prstGeom prst="rect">
            <a:avLst/>
          </a:prstGeom>
          <a:solidFill>
            <a:srgbClr val="FFFFFF"/>
          </a:solidFill>
          <a:ln w="9525" cap="flat" cmpd="sng">
            <a:solidFill>
              <a:srgbClr val="000000"/>
            </a:solidFill>
            <a:prstDash val="solid"/>
            <a:headEnd type="none" w="med" len="med"/>
            <a:tailEnd type="none" w="med" len="med"/>
          </a:ln>
        </p:spPr>
      </p:sp>
      <p:sp>
        <p:nvSpPr>
          <p:cNvPr id="34818" name="Text Placeholder 34817"/>
          <p:cNvSpPr txBox="1"/>
          <p:nvPr>
            <p:ph type="body" idx="1"/>
          </p:nvPr>
        </p:nvSpPr>
        <p:spPr>
          <a:xfrm>
            <a:off x="685800" y="4343400"/>
            <a:ext cx="5486400" cy="4114800"/>
          </a:xfrm>
          <a:prstGeom prst="rect">
            <a:avLst/>
          </a:prstGeom>
          <a:noFill/>
          <a:ln w="9525">
            <a:noFill/>
          </a:ln>
        </p:spPr>
        <p:txBody>
          <a:bodyPr wrap="none" anchor="ctr"/>
          <a:p>
            <a:pPr lvl="0"/>
            <a:endParaRPr lang="en-US" altLang="x-none"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p:sp>
        <p:nvSpPr>
          <p:cNvPr id="2" name="Slide Number Placeholder 1"/>
          <p:cNvSpPr/>
          <p:nvPr>
            <p:ph type="sldNum" idx="2"/>
          </p:nvPr>
        </p:nvSpPr>
        <p:spPr/>
        <p:txBody>
          <a:bodyPr/>
          <a:p>
            <a:pPr lvl="0" algn="r" defTabSz="449580">
              <a:buClrTx/>
              <a:buSzPct val="100000"/>
              <a:buFontTx/>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fld id="{9A0DB2DC-4C9A-4742-B13C-FB6460FD3503}" type="slidenum">
              <a:rPr lang="en-US" altLang="x-none" sz="1200" dirty="0">
                <a:cs typeface="Lucida Sans Unicode" panose="020B0602030504020204" pitchFamily="34" charset="0"/>
              </a:rPr>
            </a:fld>
            <a:endParaRPr lang="en-US" altLang="x-none" sz="1200" dirty="0">
              <a:ea typeface="Lucida Sans Unicode" panose="020B0602030504020204" pitchFamily="34" charset="0"/>
              <a:cs typeface="Lucida Sans Unicode" panose="020B0602030504020204" pitchFamily="34" charset="0"/>
            </a:endParaRPr>
          </a:p>
        </p:txBody>
      </p:sp>
      <p:sp>
        <p:nvSpPr>
          <p:cNvPr id="43009" name="Slide Image Placeholder 43008"/>
          <p:cNvSpPr txBox="1"/>
          <p:nvPr>
            <p:ph type="sldImg"/>
          </p:nvPr>
        </p:nvSpPr>
        <p:spPr>
          <a:xfrm>
            <a:off x="1143000" y="685800"/>
            <a:ext cx="4572000" cy="3429000"/>
          </a:xfrm>
          <a:prstGeom prst="rect">
            <a:avLst/>
          </a:prstGeom>
          <a:solidFill>
            <a:srgbClr val="FFFFFF"/>
          </a:solidFill>
          <a:ln w="9525" cap="flat" cmpd="sng">
            <a:solidFill>
              <a:srgbClr val="000000"/>
            </a:solidFill>
            <a:prstDash val="solid"/>
            <a:headEnd type="none" w="med" len="med"/>
            <a:tailEnd type="none" w="med" len="med"/>
          </a:ln>
        </p:spPr>
      </p:sp>
      <p:sp>
        <p:nvSpPr>
          <p:cNvPr id="43010" name="Text Placeholder 43009"/>
          <p:cNvSpPr txBox="1"/>
          <p:nvPr>
            <p:ph type="body" idx="1"/>
          </p:nvPr>
        </p:nvSpPr>
        <p:spPr>
          <a:xfrm>
            <a:off x="685800" y="4343400"/>
            <a:ext cx="5486400" cy="4114800"/>
          </a:xfrm>
          <a:prstGeom prst="rect">
            <a:avLst/>
          </a:prstGeom>
          <a:noFill/>
          <a:ln w="9525">
            <a:noFill/>
          </a:ln>
        </p:spPr>
        <p:txBody>
          <a:bodyPr wrap="none" anchor="ctr"/>
          <a:p>
            <a:pPr lvl="0"/>
            <a:endParaRPr lang="en-US" altLang="x-none"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96DF9A32-94EA-4D8D-A3E8-DB357C09F19A}"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dirty="0">
                <a:latin typeface="Calibri" panose="020F0502020204030204" pitchFamily="34" charset="0"/>
              </a:rPr>
            </a:fld>
            <a:endParaRPr lang="en-US" dirty="0">
              <a:latin typeface="Calibri" panose="020F050202020403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96DF9A32-94EA-4D8D-A3E8-DB357C09F19A}"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dirty="0">
                <a:latin typeface="Calibri" panose="020F0502020204030204" pitchFamily="34" charset="0"/>
              </a:rPr>
            </a:fld>
            <a:endParaRPr lang="en-US" dirty="0">
              <a:latin typeface="Calibri" panose="020F050202020403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96DF9A32-94EA-4D8D-A3E8-DB357C09F19A}"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dirty="0">
                <a:latin typeface="Calibri" panose="020F0502020204030204" pitchFamily="34" charset="0"/>
              </a:rPr>
            </a:fld>
            <a:endParaRPr lang="en-US" dirty="0">
              <a:latin typeface="Calibri" panose="020F050202020403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96DF9A32-94EA-4D8D-A3E8-DB357C09F19A}"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dirty="0">
                <a:latin typeface="Calibri" panose="020F0502020204030204" pitchFamily="34" charset="0"/>
              </a:rPr>
            </a:fld>
            <a:endParaRPr lang="en-US" dirty="0">
              <a:latin typeface="Calibri" panose="020F050202020403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96DF9A32-94EA-4D8D-A3E8-DB357C09F19A}"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dirty="0">
                <a:latin typeface="Calibri" panose="020F0502020204030204" pitchFamily="34" charset="0"/>
              </a:rPr>
            </a:fld>
            <a:endParaRPr lang="en-US" dirty="0">
              <a:latin typeface="Calibri" panose="020F050202020403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96DF9A32-94EA-4D8D-A3E8-DB357C09F19A}"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en-US" dirty="0">
                <a:latin typeface="Calibri" panose="020F0502020204030204" pitchFamily="34" charset="0"/>
              </a:rPr>
            </a:fld>
            <a:endParaRPr lang="en-US" dirty="0">
              <a:latin typeface="Calibri" panose="020F050202020403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96DF9A32-94EA-4D8D-A3E8-DB357C09F19A}"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Footer Placeholder 7"/>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Slide Number Placeholder 8"/>
          <p:cNvSpPr>
            <a:spLocks noGrp="1"/>
          </p:cNvSpPr>
          <p:nvPr>
            <p:ph type="sldNum" sz="quarter" idx="12"/>
          </p:nvPr>
        </p:nvSpPr>
        <p:spPr/>
        <p:txBody>
          <a:bodyPr/>
          <a:p>
            <a:pPr lvl="0" eaLnBrk="1" hangingPunct="1">
              <a:buNone/>
            </a:pPr>
            <a:fld id="{9A0DB2DC-4C9A-4742-B13C-FB6460FD3503}" type="slidenum">
              <a:rPr lang="en-US" dirty="0">
                <a:latin typeface="Calibri" panose="020F0502020204030204" pitchFamily="34" charset="0"/>
              </a:rPr>
            </a:fld>
            <a:endParaRPr lang="en-US" dirty="0">
              <a:latin typeface="Calibri" panose="020F050202020403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96DF9A32-94EA-4D8D-A3E8-DB357C09F19A}"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p>
            <a:pPr lvl="0" eaLnBrk="1" hangingPunct="1">
              <a:buNone/>
            </a:pPr>
            <a:fld id="{9A0DB2DC-4C9A-4742-B13C-FB6460FD3503}" type="slidenum">
              <a:rPr lang="en-US" dirty="0">
                <a:latin typeface="Calibri" panose="020F0502020204030204" pitchFamily="34" charset="0"/>
              </a:rPr>
            </a:fld>
            <a:endParaRPr lang="en-US" dirty="0">
              <a:latin typeface="Calibri" panose="020F050202020403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96DF9A32-94EA-4D8D-A3E8-DB357C09F19A}"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Footer Placeholder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Slide Number Placeholder 3"/>
          <p:cNvSpPr>
            <a:spLocks noGrp="1"/>
          </p:cNvSpPr>
          <p:nvPr>
            <p:ph type="sldNum" sz="quarter" idx="12"/>
          </p:nvPr>
        </p:nvSpPr>
        <p:spPr/>
        <p:txBody>
          <a:bodyPr/>
          <a:p>
            <a:pPr lvl="0" eaLnBrk="1" hangingPunct="1">
              <a:buNone/>
            </a:pPr>
            <a:fld id="{9A0DB2DC-4C9A-4742-B13C-FB6460FD3503}" type="slidenum">
              <a:rPr lang="en-US" dirty="0">
                <a:latin typeface="Calibri" panose="020F0502020204030204" pitchFamily="34" charset="0"/>
              </a:rPr>
            </a:fld>
            <a:endParaRPr lang="en-US" dirty="0">
              <a:latin typeface="Calibri" panose="020F050202020403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96DF9A32-94EA-4D8D-A3E8-DB357C09F19A}"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en-US" dirty="0">
                <a:latin typeface="Calibri" panose="020F0502020204030204" pitchFamily="34" charset="0"/>
              </a:rPr>
            </a:fld>
            <a:endParaRPr lang="en-US" dirty="0">
              <a:latin typeface="Calibri" panose="020F050202020403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96DF9A32-94EA-4D8D-A3E8-DB357C09F19A}"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en-US" dirty="0">
                <a:latin typeface="Calibri" panose="020F0502020204030204" pitchFamily="34" charset="0"/>
              </a:rPr>
            </a:fld>
            <a:endParaRPr lang="en-US" dirty="0">
              <a:latin typeface="Calibri" panose="020F050202020403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1026" name="Title Placeholder 1"/>
          <p:cNvSpPr>
            <a:spLocks noGrp="1"/>
          </p:cNvSpPr>
          <p:nvPr>
            <p:ph type="title"/>
          </p:nvPr>
        </p:nvSpPr>
        <p:spPr>
          <a:xfrm>
            <a:off x="457200" y="274638"/>
            <a:ext cx="8229600" cy="1143000"/>
          </a:xfrm>
          <a:prstGeom prst="rect">
            <a:avLst/>
          </a:prstGeom>
          <a:noFill/>
          <a:ln w="9525">
            <a:noFill/>
          </a:ln>
        </p:spPr>
        <p:txBody>
          <a:bodyPr anchor="ctr"/>
          <a:p>
            <a:pPr lvl="0"/>
            <a:r>
              <a:rPr dirty="0"/>
              <a:t>Click to edit Master title style</a:t>
            </a:r>
            <a:endParaRPr dirty="0"/>
          </a:p>
        </p:txBody>
      </p:sp>
      <p:sp>
        <p:nvSpPr>
          <p:cNvPr id="1027" name="Text Placeholder 2"/>
          <p:cNvSpPr>
            <a:spLocks noGrp="1"/>
          </p:cNvSpPr>
          <p:nvPr>
            <p:ph type="body" idx="1"/>
          </p:nvPr>
        </p:nvSpPr>
        <p:spPr>
          <a:xfrm>
            <a:off x="457200" y="1600200"/>
            <a:ext cx="8229600" cy="4525963"/>
          </a:xfrm>
          <a:prstGeom prst="rect">
            <a:avLst/>
          </a:prstGeom>
          <a:noFill/>
          <a:ln w="9525">
            <a:noFill/>
          </a:ln>
        </p:spPr>
        <p:txBody>
          <a:bodyPr/>
          <a:p>
            <a:pPr lvl="0"/>
            <a:r>
              <a:rPr dirty="0"/>
              <a:t>Click to edit Master text styles</a:t>
            </a:r>
            <a:endParaRPr dirty="0"/>
          </a:p>
          <a:p>
            <a:pPr lvl="1"/>
            <a:r>
              <a:rPr dirty="0"/>
              <a:t>Second level</a:t>
            </a:r>
            <a:endParaRPr dirty="0"/>
          </a:p>
          <a:p>
            <a:pPr lvl="2"/>
            <a:r>
              <a:rPr dirty="0"/>
              <a:t>Third level</a:t>
            </a:r>
            <a:endParaRPr dirty="0"/>
          </a:p>
          <a:p>
            <a:pPr lvl="3"/>
            <a:r>
              <a:rPr dirty="0"/>
              <a:t>Fourth level</a:t>
            </a:r>
            <a:endParaRPr dirty="0"/>
          </a:p>
          <a:p>
            <a:pPr lvl="4"/>
            <a:r>
              <a:rPr dirty="0"/>
              <a:t>Fifth level</a:t>
            </a:r>
            <a:endParaRP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96DF9A32-94EA-4D8D-A3E8-DB357C09F19A}"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898989"/>
                </a:solidFill>
              </a:defRPr>
            </a:lvl1pPr>
          </a:lstStyle>
          <a:p>
            <a:pPr lvl="0" eaLnBrk="1" hangingPunct="1">
              <a:buNone/>
            </a:pPr>
            <a:fld id="{9A0DB2DC-4C9A-4742-B13C-FB6460FD3503}" type="slidenum">
              <a:rPr lang="en-US" dirty="0">
                <a:latin typeface="Calibri" panose="020F0502020204030204" pitchFamily="34" charset="0"/>
              </a:rPr>
            </a:fld>
            <a:endParaRPr lang="en-US"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1.xml"/><Relationship Id="rId5" Type="http://schemas.openxmlformats.org/officeDocument/2006/relationships/image" Target="../media/image5.GIF"/><Relationship Id="rId4" Type="http://schemas.openxmlformats.org/officeDocument/2006/relationships/image" Target="../media/image4.GIF"/><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image" Target="../media/image1.wmf"/></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image" Target="../media/image15.GI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image" Target="../media/image15.GIF"/></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4.xml"/><Relationship Id="rId2" Type="http://schemas.openxmlformats.org/officeDocument/2006/relationships/image" Target="../media/image17.jpeg"/><Relationship Id="rId1" Type="http://schemas.openxmlformats.org/officeDocument/2006/relationships/image" Target="../media/image1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image" Target="../media/image18.GI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9.jpeg"/><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slide" Target="slide26.xml"/><Relationship Id="rId5" Type="http://schemas.openxmlformats.org/officeDocument/2006/relationships/audio" Target="../media/audio2.wav"/><Relationship Id="rId4" Type="http://schemas.openxmlformats.org/officeDocument/2006/relationships/slide" Target="slide24.xml"/><Relationship Id="rId3" Type="http://schemas.openxmlformats.org/officeDocument/2006/relationships/audio" Target="../media/audio1.wav"/><Relationship Id="rId2" Type="http://schemas.openxmlformats.org/officeDocument/2006/relationships/slide" Target="slide1.xml"/><Relationship Id="rId1" Type="http://schemas.openxmlformats.org/officeDocument/2006/relationships/image" Target="../media/image19.jpe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 Target="slide23.xml"/><Relationship Id="rId1" Type="http://schemas.openxmlformats.org/officeDocument/2006/relationships/image" Target="../media/image19.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slide" Target="slide23.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audio2.wav"/><Relationship Id="rId1" Type="http://schemas.openxmlformats.org/officeDocument/2006/relationships/slide" Target="slide23.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 Target="slide23.xml"/><Relationship Id="rId1" Type="http://schemas.openxmlformats.org/officeDocument/2006/relationships/image" Target="../media/image19.jpeg"/></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9.jpeg"/><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s>
</file>

<file path=ppt/slides/_rels/slide30.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audio" Target="../media/audio1.wav"/><Relationship Id="rId3" Type="http://schemas.openxmlformats.org/officeDocument/2006/relationships/audio" Target="../media/audio2.wav"/><Relationship Id="rId2" Type="http://schemas.openxmlformats.org/officeDocument/2006/relationships/slide" Target="slide23.xml"/><Relationship Id="rId1" Type="http://schemas.openxmlformats.org/officeDocument/2006/relationships/image" Target="../media/image20.jpe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6.jpe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7.jpe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1.jpe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2.jpe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3.jpe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4.jpe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5.jpe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6.jpeg"/></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8.jpe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2.xml"/><Relationship Id="rId3" Type="http://schemas.openxmlformats.org/officeDocument/2006/relationships/image" Target="../media/image15.GIF"/><Relationship Id="rId2" Type="http://schemas.openxmlformats.org/officeDocument/2006/relationships/image" Target="../media/image14.jpeg"/><Relationship Id="rId1"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15.GI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image" Target="../media/image15.GI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050" name="Picture 2" descr="BOOK1"/>
          <p:cNvPicPr>
            <a:picLocks noChangeAspect="1"/>
          </p:cNvPicPr>
          <p:nvPr/>
        </p:nvPicPr>
        <p:blipFill>
          <a:blip r:embed="rId1"/>
          <a:stretch>
            <a:fillRect/>
          </a:stretch>
        </p:blipFill>
        <p:spPr>
          <a:xfrm rot="-122010">
            <a:off x="61913" y="3279775"/>
            <a:ext cx="2071687" cy="1028700"/>
          </a:xfrm>
          <a:prstGeom prst="rect">
            <a:avLst/>
          </a:prstGeom>
          <a:noFill/>
          <a:ln w="9525">
            <a:noFill/>
          </a:ln>
        </p:spPr>
      </p:pic>
      <p:pic>
        <p:nvPicPr>
          <p:cNvPr id="2052" name="Picture 4" descr="POINSET2"/>
          <p:cNvPicPr>
            <a:picLocks noChangeAspect="1"/>
          </p:cNvPicPr>
          <p:nvPr/>
        </p:nvPicPr>
        <p:blipFill>
          <a:blip r:embed="rId2"/>
          <a:stretch>
            <a:fillRect/>
          </a:stretch>
        </p:blipFill>
        <p:spPr>
          <a:xfrm>
            <a:off x="0" y="0"/>
            <a:ext cx="1295400" cy="1752600"/>
          </a:xfrm>
          <a:prstGeom prst="rect">
            <a:avLst/>
          </a:prstGeom>
          <a:noFill/>
          <a:ln w="9525">
            <a:noFill/>
          </a:ln>
        </p:spPr>
      </p:pic>
      <p:pic>
        <p:nvPicPr>
          <p:cNvPr id="2053" name="Picture 5" descr="POINSET3"/>
          <p:cNvPicPr>
            <a:picLocks noChangeAspect="1"/>
          </p:cNvPicPr>
          <p:nvPr/>
        </p:nvPicPr>
        <p:blipFill>
          <a:blip r:embed="rId3"/>
          <a:stretch>
            <a:fillRect/>
          </a:stretch>
        </p:blipFill>
        <p:spPr>
          <a:xfrm>
            <a:off x="6781800" y="5105400"/>
            <a:ext cx="2362200" cy="1752600"/>
          </a:xfrm>
          <a:prstGeom prst="rect">
            <a:avLst/>
          </a:prstGeom>
          <a:noFill/>
          <a:ln w="9525">
            <a:noFill/>
          </a:ln>
        </p:spPr>
      </p:pic>
      <p:pic>
        <p:nvPicPr>
          <p:cNvPr id="2054" name="Picture 6" descr="Bellcoll"/>
          <p:cNvPicPr>
            <a:picLocks noChangeAspect="1"/>
          </p:cNvPicPr>
          <p:nvPr/>
        </p:nvPicPr>
        <p:blipFill>
          <a:blip r:embed="rId4"/>
          <a:stretch>
            <a:fillRect/>
          </a:stretch>
        </p:blipFill>
        <p:spPr>
          <a:xfrm>
            <a:off x="7772400" y="-165100"/>
            <a:ext cx="1371600" cy="1257300"/>
          </a:xfrm>
          <a:prstGeom prst="rect">
            <a:avLst/>
          </a:prstGeom>
          <a:noFill/>
          <a:ln w="9525">
            <a:noFill/>
          </a:ln>
        </p:spPr>
      </p:pic>
      <p:pic>
        <p:nvPicPr>
          <p:cNvPr id="2055" name="Picture 7" descr="image"/>
          <p:cNvPicPr>
            <a:picLocks noChangeAspect="1"/>
          </p:cNvPicPr>
          <p:nvPr/>
        </p:nvPicPr>
        <p:blipFill>
          <a:blip r:embed="rId5"/>
          <a:stretch>
            <a:fillRect/>
          </a:stretch>
        </p:blipFill>
        <p:spPr>
          <a:xfrm>
            <a:off x="2971800" y="5105400"/>
            <a:ext cx="1376363" cy="1905000"/>
          </a:xfrm>
          <a:prstGeom prst="rect">
            <a:avLst/>
          </a:prstGeom>
          <a:noFill/>
          <a:ln w="9525">
            <a:noFill/>
          </a:ln>
        </p:spPr>
      </p:pic>
      <p:pic>
        <p:nvPicPr>
          <p:cNvPr id="2056" name="Picture 8" descr="image"/>
          <p:cNvPicPr>
            <a:picLocks noChangeAspect="1"/>
          </p:cNvPicPr>
          <p:nvPr/>
        </p:nvPicPr>
        <p:blipFill>
          <a:blip r:embed="rId5"/>
          <a:stretch>
            <a:fillRect/>
          </a:stretch>
        </p:blipFill>
        <p:spPr>
          <a:xfrm>
            <a:off x="457200" y="5257800"/>
            <a:ext cx="1376363" cy="1600200"/>
          </a:xfrm>
          <a:prstGeom prst="rect">
            <a:avLst/>
          </a:prstGeom>
          <a:noFill/>
          <a:ln w="9525">
            <a:noFill/>
          </a:ln>
        </p:spPr>
      </p:pic>
      <p:pic>
        <p:nvPicPr>
          <p:cNvPr id="2057" name="Picture 9" descr="image"/>
          <p:cNvPicPr>
            <a:picLocks noChangeAspect="1"/>
          </p:cNvPicPr>
          <p:nvPr/>
        </p:nvPicPr>
        <p:blipFill>
          <a:blip r:embed="rId5"/>
          <a:stretch>
            <a:fillRect/>
          </a:stretch>
        </p:blipFill>
        <p:spPr>
          <a:xfrm>
            <a:off x="5270500" y="5029200"/>
            <a:ext cx="1376363" cy="1981200"/>
          </a:xfrm>
          <a:prstGeom prst="rect">
            <a:avLst/>
          </a:prstGeom>
          <a:noFill/>
          <a:ln w="9525">
            <a:noFill/>
          </a:ln>
        </p:spPr>
      </p:pic>
      <p:sp>
        <p:nvSpPr>
          <p:cNvPr id="2058" name="WordArt 10"/>
          <p:cNvSpPr>
            <a:spLocks noTextEdit="1"/>
          </p:cNvSpPr>
          <p:nvPr/>
        </p:nvSpPr>
        <p:spPr>
          <a:xfrm>
            <a:off x="2362200" y="2786063"/>
            <a:ext cx="5080000" cy="914400"/>
          </a:xfrm>
          <a:prstGeom prst="rect">
            <a:avLst/>
          </a:prstGeom>
        </p:spPr>
        <p:txBody>
          <a:bodyPr wrap="none" fromWordArt="1">
            <a:prstTxWarp prst="textPlain">
              <a:avLst>
                <a:gd name="adj" fmla="val 50000"/>
              </a:avLst>
            </a:prstTxWarp>
            <a:normAutofit/>
          </a:bodyPr>
          <a:p>
            <a:pPr algn="ctr" eaLnBrk="0" hangingPunct="0"/>
            <a:r>
              <a:rPr lang="en-US" sz="2800">
                <a:ln w="19050" cap="flat" cmpd="sng">
                  <a:solidFill>
                    <a:srgbClr val="99CCFF"/>
                  </a:solidFill>
                  <a:prstDash val="solid"/>
                  <a:headEnd type="none" w="med" len="med"/>
                  <a:tailEnd type="none" w="med" len="med"/>
                </a:ln>
                <a:solidFill>
                  <a:srgbClr val="0066CC"/>
                </a:solidFill>
                <a:effectLst>
                  <a:outerShdw dist="35921" dir="2699999" algn="ctr" rotWithShape="0">
                    <a:srgbClr val="990000"/>
                  </a:outerShdw>
                </a:effectLst>
                <a:latin typeface="Times New Roman" panose="02020603050405020304" pitchFamily="18" charset="0"/>
                <a:ea typeface="Times New Roman" panose="02020603050405020304" pitchFamily="18" charset="0"/>
              </a:rPr>
              <a:t>Tiết 37,38: LÀNG</a:t>
            </a:r>
            <a:endParaRPr lang="en-US" sz="2800">
              <a:ln w="19050" cap="flat" cmpd="sng">
                <a:solidFill>
                  <a:srgbClr val="99CCFF"/>
                </a:solidFill>
                <a:prstDash val="solid"/>
                <a:headEnd type="none" w="med" len="med"/>
                <a:tailEnd type="none" w="med" len="med"/>
              </a:ln>
              <a:solidFill>
                <a:srgbClr val="0066CC"/>
              </a:solidFill>
              <a:effectLst>
                <a:outerShdw dist="35921" dir="2699999" algn="ctr" rotWithShape="0">
                  <a:srgbClr val="990000"/>
                </a:outerShdw>
              </a:effectLst>
              <a:latin typeface="Times New Roman" panose="02020603050405020304" pitchFamily="18" charset="0"/>
              <a:ea typeface="Times New Roman" panose="02020603050405020304" pitchFamily="18" charset="0"/>
            </a:endParaRPr>
          </a:p>
        </p:txBody>
      </p:sp>
      <p:sp>
        <p:nvSpPr>
          <p:cNvPr id="441355" name="Text Box 11"/>
          <p:cNvSpPr txBox="1"/>
          <p:nvPr/>
        </p:nvSpPr>
        <p:spPr>
          <a:xfrm>
            <a:off x="2709863" y="2190750"/>
            <a:ext cx="4343400" cy="521970"/>
          </a:xfrm>
          <a:prstGeom prst="rect">
            <a:avLst/>
          </a:prstGeom>
          <a:noFill/>
          <a:ln w="9525">
            <a:noFill/>
          </a:ln>
        </p:spPr>
        <p:txBody>
          <a:bodyPr>
            <a:spAutoFit/>
          </a:bodyPr>
          <a:p>
            <a:pPr algn="ctr">
              <a:spcBef>
                <a:spcPct val="50000"/>
              </a:spcBef>
            </a:pPr>
            <a:r>
              <a:rPr sz="2800" b="1" i="1" dirty="0">
                <a:solidFill>
                  <a:srgbClr val="9900CC"/>
                </a:solidFill>
                <a:latin typeface="Times New Roman" panose="02020603050405020304" pitchFamily="18" charset="0"/>
                <a:cs typeface="Times New Roman" panose="02020603050405020304" pitchFamily="18" charset="0"/>
              </a:rPr>
              <a:t>NĂM HỌC 20</a:t>
            </a:r>
            <a:r>
              <a:rPr lang="en-US" sz="2800" b="1" i="1" dirty="0">
                <a:solidFill>
                  <a:srgbClr val="9900CC"/>
                </a:solidFill>
                <a:latin typeface="Times New Roman" panose="02020603050405020304" pitchFamily="18" charset="0"/>
                <a:cs typeface="Times New Roman" panose="02020603050405020304" pitchFamily="18" charset="0"/>
              </a:rPr>
              <a:t>20</a:t>
            </a:r>
            <a:r>
              <a:rPr sz="2800" b="1" i="1" dirty="0">
                <a:solidFill>
                  <a:srgbClr val="9900CC"/>
                </a:solidFill>
                <a:latin typeface="Times New Roman" panose="02020603050405020304" pitchFamily="18" charset="0"/>
                <a:cs typeface="Times New Roman" panose="02020603050405020304" pitchFamily="18" charset="0"/>
              </a:rPr>
              <a:t>-20</a:t>
            </a:r>
            <a:r>
              <a:rPr lang="en-US" sz="2800" b="1" i="1" dirty="0">
                <a:solidFill>
                  <a:srgbClr val="9900CC"/>
                </a:solidFill>
                <a:latin typeface="Times New Roman" panose="02020603050405020304" pitchFamily="18" charset="0"/>
                <a:cs typeface="Times New Roman" panose="02020603050405020304" pitchFamily="18" charset="0"/>
              </a:rPr>
              <a:t>21</a:t>
            </a:r>
            <a:endParaRPr lang="en-US" sz="2800" b="1" i="1" dirty="0">
              <a:solidFill>
                <a:srgbClr val="9900CC"/>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41356" name="WordArt 12"/>
          <p:cNvSpPr>
            <a:spLocks noChangeArrowheads="1" noChangeShapeType="1" noTextEdit="1"/>
          </p:cNvSpPr>
          <p:nvPr/>
        </p:nvSpPr>
        <p:spPr bwMode="auto">
          <a:xfrm>
            <a:off x="2252735" y="1092396"/>
            <a:ext cx="4800600" cy="819150"/>
          </a:xfrm>
          <a:prstGeom prst="rect">
            <a:avLst/>
          </a:prstGeom>
        </p:spPr>
        <p:txBody>
          <a:bodyPr wrap="none" numCol="1"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3200" b="0" i="0" u="none" strike="noStrike" kern="10" cap="none" spc="0" normalizeH="0" baseline="0" noProof="0">
                <a:ln w="12700">
                  <a:solidFill>
                    <a:srgbClr val="EAEAEA"/>
                  </a:solidFill>
                  <a:rou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uLnTx/>
                <a:uFillTx/>
                <a:latin typeface=".Vn3DH"/>
                <a:ea typeface="+mn-ea"/>
                <a:cs typeface="Arial" panose="020B0604020202020204" pitchFamily="34" charset="0"/>
              </a:rPr>
              <a:t>  </a:t>
            </a:r>
            <a:endParaRPr kumimoji="0" lang="en-US" sz="3200" b="0" i="0" u="none" strike="noStrike" kern="10" cap="none" spc="0" normalizeH="0" baseline="0" noProof="0">
              <a:ln w="12700">
                <a:solidFill>
                  <a:srgbClr val="EAEAEA"/>
                </a:solidFill>
                <a:rou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uLnTx/>
              <a:uFillTx/>
              <a:latin typeface=".Vn3DH"/>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en-US" sz="3200" b="0" i="0" u="none" strike="noStrike" kern="10" cap="none" spc="0" normalizeH="0" baseline="0" noProof="0">
                <a:ln w="12700">
                  <a:solidFill>
                    <a:srgbClr val="EAEAEA"/>
                  </a:solidFill>
                  <a:rou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uLnTx/>
                <a:uFillTx/>
                <a:latin typeface="Times New Roman" panose="02020603050405020304" pitchFamily="18" charset="0"/>
                <a:ea typeface="+mn-ea"/>
                <a:cs typeface="Times New Roman" panose="02020603050405020304" pitchFamily="18" charset="0"/>
              </a:rPr>
              <a:t>GIÁO VIÊN GIỎI TRƯỜNG</a:t>
            </a:r>
            <a:endParaRPr kumimoji="0" lang="en-US" sz="3200" b="0" i="0" u="none" strike="noStrike" kern="10" cap="none" spc="0" normalizeH="0" baseline="0" noProof="0">
              <a:ln w="12700">
                <a:solidFill>
                  <a:srgbClr val="EAEAEA"/>
                </a:solidFill>
                <a:rou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uLnTx/>
              <a:uFillTx/>
              <a:latin typeface="Times New Roman" panose="02020603050405020304" pitchFamily="18" charset="0"/>
              <a:ea typeface="+mn-ea"/>
              <a:cs typeface="Times New Roman" panose="02020603050405020304" pitchFamily="18" charset="0"/>
            </a:endParaRPr>
          </a:p>
        </p:txBody>
      </p:sp>
      <p:sp>
        <p:nvSpPr>
          <p:cNvPr id="2061" name="WordArt 13"/>
          <p:cNvSpPr>
            <a:spLocks noTextEdit="1"/>
          </p:cNvSpPr>
          <p:nvPr/>
        </p:nvSpPr>
        <p:spPr>
          <a:xfrm>
            <a:off x="647700" y="381000"/>
            <a:ext cx="8115300" cy="7772400"/>
          </a:xfrm>
          <a:prstGeom prst="rect">
            <a:avLst/>
          </a:prstGeom>
        </p:spPr>
        <p:txBody>
          <a:bodyPr wrap="none" fromWordArt="1">
            <a:prstTxWarp prst="textArchUp">
              <a:avLst>
                <a:gd name="adj" fmla="val 12132388"/>
              </a:avLst>
            </a:prstTxWarp>
            <a:normAutofit/>
          </a:bodyPr>
          <a:p>
            <a:pPr algn="ctr" eaLnBrk="0" hangingPunct="0"/>
            <a:r>
              <a:rPr lang="en-US" sz="4800">
                <a:ln w="6350" cap="flat" cmpd="sng">
                  <a:pattFill prst="pct90">
                    <a:fgClr>
                      <a:srgbClr val="FF3300"/>
                    </a:fgClr>
                    <a:bgClr>
                      <a:srgbClr val="FFFFFF"/>
                    </a:bgClr>
                  </a:pattFill>
                  <a:prstDash val="solid"/>
                  <a:headEnd type="none" w="med" len="med"/>
                  <a:tailEnd type="none" w="med" len="med"/>
                </a:ln>
                <a:gradFill rotWithShape="1">
                  <a:gsLst>
                    <a:gs pos="0">
                      <a:srgbClr val="FF3300"/>
                    </a:gs>
                    <a:gs pos="50000">
                      <a:srgbClr val="FFFF99"/>
                    </a:gs>
                    <a:gs pos="100000">
                      <a:srgbClr val="FF3300"/>
                    </a:gs>
                  </a:gsLst>
                  <a:lin ang="0" scaled="1"/>
                  <a:tileRect/>
                </a:gradFill>
                <a:effectLst>
                  <a:outerShdw dist="45791" dir="2021404" algn="ctr" rotWithShape="0">
                    <a:srgbClr val="808080">
                      <a:alpha val="79999"/>
                    </a:srgbClr>
                  </a:outerShdw>
                </a:effectLst>
                <a:latin typeface=".VnAristote" charset="0"/>
                <a:ea typeface=".VnAristote" charset="0"/>
              </a:rPr>
              <a:t> </a:t>
            </a:r>
            <a:endParaRPr lang="en-US" sz="4800">
              <a:ln w="6350" cap="flat" cmpd="sng">
                <a:pattFill prst="pct90">
                  <a:fgClr>
                    <a:srgbClr val="FF3300"/>
                  </a:fgClr>
                  <a:bgClr>
                    <a:srgbClr val="FFFFFF"/>
                  </a:bgClr>
                </a:pattFill>
                <a:prstDash val="solid"/>
                <a:headEnd type="none" w="med" len="med"/>
                <a:tailEnd type="none" w="med" len="med"/>
              </a:ln>
              <a:gradFill rotWithShape="1">
                <a:gsLst>
                  <a:gs pos="0">
                    <a:srgbClr val="FF3300"/>
                  </a:gs>
                  <a:gs pos="50000">
                    <a:srgbClr val="FFFF99"/>
                  </a:gs>
                  <a:gs pos="100000">
                    <a:srgbClr val="FF3300"/>
                  </a:gs>
                </a:gsLst>
                <a:lin ang="0" scaled="1"/>
                <a:tileRect/>
              </a:gradFill>
              <a:effectLst>
                <a:outerShdw dist="45791" dir="2021404" algn="ctr" rotWithShape="0">
                  <a:srgbClr val="808080">
                    <a:alpha val="79999"/>
                  </a:srgbClr>
                </a:outerShdw>
              </a:effectLst>
              <a:latin typeface=".VnAristote" charset="0"/>
              <a:ea typeface=".VnAristote" charset="0"/>
            </a:endParaRPr>
          </a:p>
        </p:txBody>
      </p:sp>
      <p:sp>
        <p:nvSpPr>
          <p:cNvPr id="2062" name="Text Box 15"/>
          <p:cNvSpPr txBox="1"/>
          <p:nvPr/>
        </p:nvSpPr>
        <p:spPr>
          <a:xfrm>
            <a:off x="1707515" y="4114800"/>
            <a:ext cx="6064885" cy="1599565"/>
          </a:xfrm>
          <a:prstGeom prst="rect">
            <a:avLst/>
          </a:prstGeom>
          <a:noFill/>
          <a:ln w="9525">
            <a:noFill/>
          </a:ln>
        </p:spPr>
        <p:txBody>
          <a:bodyPr wrap="square">
            <a:spAutoFit/>
          </a:bodyPr>
          <a:p>
            <a:pPr algn="ctr"/>
            <a:r>
              <a:rPr sz="2800" b="1" dirty="0">
                <a:solidFill>
                  <a:srgbClr val="9900CC"/>
                </a:solidFill>
                <a:latin typeface="Times New Roman" panose="02020603050405020304" pitchFamily="18" charset="0"/>
                <a:cs typeface="Times New Roman" panose="02020603050405020304" pitchFamily="18" charset="0"/>
              </a:rPr>
              <a:t>Giáo viên: Nguyễn H</a:t>
            </a:r>
            <a:r>
              <a:rPr lang="en-US" sz="2800" b="1" dirty="0">
                <a:solidFill>
                  <a:srgbClr val="9900CC"/>
                </a:solidFill>
                <a:latin typeface="Times New Roman" panose="02020603050405020304" pitchFamily="18" charset="0"/>
                <a:cs typeface="Times New Roman" panose="02020603050405020304" pitchFamily="18" charset="0"/>
              </a:rPr>
              <a:t>oàng Nhân</a:t>
            </a:r>
            <a:endParaRPr sz="2800" b="1" dirty="0">
              <a:solidFill>
                <a:srgbClr val="9900CC"/>
              </a:solidFill>
              <a:latin typeface="Times New Roman" panose="02020603050405020304" pitchFamily="18" charset="0"/>
              <a:cs typeface="Times New Roman" panose="02020603050405020304" pitchFamily="18" charset="0"/>
            </a:endParaRPr>
          </a:p>
          <a:p>
            <a:pPr algn="ctr"/>
            <a:r>
              <a:rPr lang="en-US" sz="2800" b="1" dirty="0">
                <a:solidFill>
                  <a:srgbClr val="9900CC"/>
                </a:solidFill>
                <a:latin typeface="Times New Roman" panose="02020603050405020304" pitchFamily="18" charset="0"/>
                <a:cs typeface="Times New Roman" panose="02020603050405020304" pitchFamily="18" charset="0"/>
              </a:rPr>
              <a:t>Trường : THCS Nguyễn Trung Trực</a:t>
            </a:r>
            <a:endParaRPr sz="2800" b="1" dirty="0">
              <a:solidFill>
                <a:srgbClr val="9900CC"/>
              </a:solidFill>
              <a:latin typeface="Times New Roman" panose="02020603050405020304" pitchFamily="18" charset="0"/>
              <a:cs typeface="Times New Roman" panose="02020603050405020304" pitchFamily="18" charset="0"/>
            </a:endParaRPr>
          </a:p>
          <a:p>
            <a:pPr algn="ctr">
              <a:spcBef>
                <a:spcPct val="50000"/>
              </a:spcBef>
            </a:pPr>
            <a:endParaRPr sz="2800" dirty="0">
              <a:latin typeface="Calibri" panose="020F0502020204030204" pitchFamily="34" charset="0"/>
            </a:endParaRPr>
          </a:p>
        </p:txBody>
      </p:sp>
      <p:sp>
        <p:nvSpPr>
          <p:cNvPr id="2" name="Text Box 1"/>
          <p:cNvSpPr txBox="1"/>
          <p:nvPr/>
        </p:nvSpPr>
        <p:spPr>
          <a:xfrm>
            <a:off x="1076960" y="281940"/>
            <a:ext cx="6695440" cy="768350"/>
          </a:xfrm>
          <a:prstGeom prst="rect">
            <a:avLst/>
          </a:prstGeom>
          <a:solidFill>
            <a:srgbClr val="FFFF00"/>
          </a:solidFill>
        </p:spPr>
        <p:txBody>
          <a:bodyPr wrap="square" rtlCol="0">
            <a:spAutoFit/>
          </a:bodyPr>
          <a:p>
            <a:pPr algn="ctr"/>
            <a:r>
              <a:rPr lang="en-US" sz="440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CHÀO MỪNG HỘI THI</a:t>
            </a:r>
            <a:endParaRPr lang="en-US" sz="440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endParaRPr>
          </a:p>
        </p:txBody>
      </p:sp>
    </p:spTree>
  </p:cSld>
  <p:clrMapOvr>
    <a:masterClrMapping/>
  </p:clrMapOvr>
  <p:transition>
    <p:checke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3" name="Rectangles 18432"/>
          <p:cNvSpPr/>
          <p:nvPr/>
        </p:nvSpPr>
        <p:spPr>
          <a:xfrm>
            <a:off x="5257800" y="762000"/>
            <a:ext cx="3886200" cy="6096000"/>
          </a:xfrm>
          <a:prstGeom prst="rect">
            <a:avLst/>
          </a:prstGeom>
          <a:solidFill>
            <a:srgbClr val="BBE0E3"/>
          </a:solidFill>
          <a:ln w="9360" cap="flat" cmpd="sng">
            <a:solidFill>
              <a:srgbClr val="000000"/>
            </a:solidFill>
            <a:prstDash val="solid"/>
            <a:miter/>
            <a:headEnd type="none" w="med" len="med"/>
            <a:tailEnd type="none" w="med" len="med"/>
          </a:ln>
        </p:spPr>
        <p:txBody>
          <a:bodyPr/>
          <a:p>
            <a:endParaRPr lang="en-US"/>
          </a:p>
        </p:txBody>
      </p:sp>
      <p:sp>
        <p:nvSpPr>
          <p:cNvPr id="18434" name="Text Box 18433"/>
          <p:cNvSpPr txBox="1"/>
          <p:nvPr/>
        </p:nvSpPr>
        <p:spPr>
          <a:xfrm>
            <a:off x="0" y="6096000"/>
            <a:ext cx="3657600" cy="366713"/>
          </a:xfrm>
          <a:prstGeom prst="rect">
            <a:avLst/>
          </a:prstGeom>
          <a:noFill/>
          <a:ln w="9525">
            <a:noFill/>
          </a:ln>
        </p:spPr>
        <p:txBody>
          <a:bodyPr/>
          <a:p>
            <a:endParaRPr lang="en-US"/>
          </a:p>
        </p:txBody>
      </p:sp>
      <p:sp>
        <p:nvSpPr>
          <p:cNvPr id="18436" name="Rectangles 18435"/>
          <p:cNvSpPr/>
          <p:nvPr/>
        </p:nvSpPr>
        <p:spPr>
          <a:xfrm>
            <a:off x="233998" y="1219200"/>
            <a:ext cx="4029075" cy="581025"/>
          </a:xfrm>
          <a:prstGeom prst="rect">
            <a:avLst/>
          </a:prstGeom>
          <a:noFill/>
          <a:ln w="9525">
            <a:noFill/>
          </a:ln>
        </p:spPr>
        <p:txBody>
          <a:bodyPr wrap="none" lIns="90000" tIns="46800" rIns="90000" bIns="46800">
            <a:spAutoFit/>
          </a:bodyPr>
          <a:p>
            <a:pPr defTabSz="449580">
              <a:spcBef>
                <a:spcPts val="2000"/>
              </a:spcBef>
              <a:buClrTx/>
              <a:buSzPct val="100000"/>
              <a:buFontTx/>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r>
              <a:rPr lang="en-US" altLang="x-none" sz="3200" b="1" u="sng" err="1">
                <a:solidFill>
                  <a:srgbClr val="800000"/>
                </a:solidFill>
                <a:latin typeface="Times New Roman" panose="02020603050405020304" pitchFamily="18" charset="0"/>
              </a:rPr>
              <a:t>II.Đọc</a:t>
            </a:r>
            <a:r>
              <a:rPr lang="en-US" altLang="x-none" sz="3200" b="1" u="sng">
                <a:solidFill>
                  <a:srgbClr val="800000"/>
                </a:solidFill>
                <a:latin typeface="Times New Roman" panose="02020603050405020304" pitchFamily="18" charset="0"/>
              </a:rPr>
              <a:t> –</a:t>
            </a:r>
            <a:r>
              <a:rPr lang="en-US" altLang="x-none" sz="3200" b="1" u="sng" err="1">
                <a:solidFill>
                  <a:srgbClr val="800000"/>
                </a:solidFill>
                <a:latin typeface="Times New Roman" panose="02020603050405020304" pitchFamily="18" charset="0"/>
              </a:rPr>
              <a:t>hiểu</a:t>
            </a:r>
            <a:r>
              <a:rPr lang="en-US" altLang="x-none" sz="3200" b="1" u="sng">
                <a:solidFill>
                  <a:srgbClr val="800000"/>
                </a:solidFill>
                <a:latin typeface="Times New Roman" panose="02020603050405020304" pitchFamily="18" charset="0"/>
              </a:rPr>
              <a:t> </a:t>
            </a:r>
            <a:r>
              <a:rPr lang="en-US" altLang="x-none" sz="3200" b="1" u="sng" err="1">
                <a:solidFill>
                  <a:srgbClr val="800000"/>
                </a:solidFill>
                <a:latin typeface="Times New Roman" panose="02020603050405020304" pitchFamily="18" charset="0"/>
              </a:rPr>
              <a:t>văn</a:t>
            </a:r>
            <a:r>
              <a:rPr lang="en-US" altLang="x-none" sz="3200" b="1" u="sng">
                <a:solidFill>
                  <a:srgbClr val="800000"/>
                </a:solidFill>
                <a:latin typeface="Times New Roman" panose="02020603050405020304" pitchFamily="18" charset="0"/>
              </a:rPr>
              <a:t> </a:t>
            </a:r>
            <a:r>
              <a:rPr lang="en-US" altLang="x-none" sz="3200" b="1" u="sng" err="1">
                <a:solidFill>
                  <a:srgbClr val="800000"/>
                </a:solidFill>
                <a:latin typeface="Times New Roman" panose="02020603050405020304" pitchFamily="18" charset="0"/>
              </a:rPr>
              <a:t>bản</a:t>
            </a:r>
            <a:r>
              <a:rPr lang="en-US" altLang="x-none" sz="3200" b="1" u="sng">
                <a:solidFill>
                  <a:srgbClr val="800000"/>
                </a:solidFill>
                <a:latin typeface="Times New Roman" panose="02020603050405020304" pitchFamily="18" charset="0"/>
              </a:rPr>
              <a:t> .</a:t>
            </a:r>
            <a:endParaRPr lang="en-US" altLang="x-none" sz="3200" b="1" u="sng">
              <a:solidFill>
                <a:srgbClr val="800000"/>
              </a:solidFill>
              <a:latin typeface="Times New Roman" panose="02020603050405020304" pitchFamily="18" charset="0"/>
            </a:endParaRPr>
          </a:p>
        </p:txBody>
      </p:sp>
      <p:sp>
        <p:nvSpPr>
          <p:cNvPr id="18438" name="Rectangles 18437"/>
          <p:cNvSpPr/>
          <p:nvPr/>
        </p:nvSpPr>
        <p:spPr>
          <a:xfrm>
            <a:off x="26035" y="79375"/>
            <a:ext cx="9144000" cy="914400"/>
          </a:xfrm>
          <a:prstGeom prst="rect">
            <a:avLst/>
          </a:prstGeom>
          <a:gradFill rotWithShape="0">
            <a:gsLst>
              <a:gs pos="0">
                <a:srgbClr val="FFFFFF"/>
              </a:gs>
              <a:gs pos="100000">
                <a:srgbClr val="CCFF66"/>
              </a:gs>
            </a:gsLst>
            <a:lin ang="5400000" scaled="1"/>
            <a:tileRect/>
          </a:gradFill>
          <a:ln w="9360" cap="flat" cmpd="sng">
            <a:solidFill>
              <a:srgbClr val="FFFFFF"/>
            </a:solidFill>
            <a:prstDash val="solid"/>
            <a:miter/>
            <a:headEnd type="none" w="med" len="med"/>
            <a:tailEnd type="none" w="med" len="med"/>
          </a:ln>
        </p:spPr>
        <p:txBody>
          <a:bodyPr wrap="none" lIns="90000" tIns="46800" rIns="90000" bIns="46800" anchor="ctr"/>
          <a:p>
            <a:pPr algn="ctr" defTabSz="449580">
              <a:buClrTx/>
              <a:buSzPct val="100000"/>
              <a:buFontTx/>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r>
              <a:rPr lang="vi-VN" altLang="x-none" sz="3600" b="1" dirty="0" err="1">
                <a:solidFill>
                  <a:srgbClr val="990000"/>
                </a:solidFill>
                <a:latin typeface="Times New Roman" panose="02020603050405020304" pitchFamily="18" charset="0"/>
              </a:rPr>
              <a:t>LÀNG</a:t>
            </a:r>
            <a:endParaRPr lang="vi-VN" altLang="x-none" sz="3600" b="1" dirty="0" err="1">
              <a:solidFill>
                <a:srgbClr val="990000"/>
              </a:solidFill>
              <a:latin typeface="Times New Roman" panose="02020603050405020304" pitchFamily="18" charset="0"/>
            </a:endParaRPr>
          </a:p>
          <a:p>
            <a:pPr algn="ctr" defTabSz="449580">
              <a:buClrTx/>
              <a:buSzPct val="100000"/>
              <a:buFontTx/>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endParaRPr lang="vi-VN" altLang="x-none" sz="3600" b="1" dirty="0" err="1">
              <a:solidFill>
                <a:srgbClr val="990000"/>
              </a:solidFill>
              <a:latin typeface="Times New Roman" panose="02020603050405020304" pitchFamily="18" charset="0"/>
            </a:endParaRPr>
          </a:p>
        </p:txBody>
      </p:sp>
      <p:sp>
        <p:nvSpPr>
          <p:cNvPr id="18439" name="Text Box 18438"/>
          <p:cNvSpPr txBox="1"/>
          <p:nvPr/>
        </p:nvSpPr>
        <p:spPr>
          <a:xfrm>
            <a:off x="0" y="0"/>
            <a:ext cx="3352800" cy="461645"/>
          </a:xfrm>
          <a:prstGeom prst="rect">
            <a:avLst/>
          </a:prstGeom>
          <a:noFill/>
          <a:ln w="9525">
            <a:noFill/>
          </a:ln>
        </p:spPr>
        <p:txBody>
          <a:bodyPr lIns="90000" tIns="46800" rIns="90000" bIns="46800">
            <a:spAutoFit/>
          </a:bodyPr>
          <a:p>
            <a:pPr defTabSz="449580">
              <a:spcBef>
                <a:spcPts val="1500"/>
              </a:spcBef>
              <a:buClrTx/>
              <a:buSzPct val="100000"/>
              <a:buFontTx/>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r>
              <a:rPr lang="en-US" altLang="x-none" sz="2400" b="1" err="1">
                <a:solidFill>
                  <a:srgbClr val="000000"/>
                </a:solidFill>
                <a:latin typeface="Times New Roman" panose="02020603050405020304" pitchFamily="18" charset="0"/>
              </a:rPr>
              <a:t>Tiết</a:t>
            </a:r>
            <a:r>
              <a:rPr lang="en-US" altLang="x-none" sz="2400" b="1">
                <a:solidFill>
                  <a:srgbClr val="000000"/>
                </a:solidFill>
                <a:latin typeface="Times New Roman" panose="02020603050405020304" pitchFamily="18" charset="0"/>
              </a:rPr>
              <a:t> 37,38</a:t>
            </a:r>
            <a:endParaRPr lang="en-US" altLang="x-none" sz="2400" b="1">
              <a:solidFill>
                <a:srgbClr val="000000"/>
              </a:solidFill>
              <a:latin typeface="Times New Roman" panose="02020603050405020304" pitchFamily="18" charset="0"/>
            </a:endParaRPr>
          </a:p>
        </p:txBody>
      </p:sp>
      <p:sp>
        <p:nvSpPr>
          <p:cNvPr id="18440" name="Text Box 18439"/>
          <p:cNvSpPr txBox="1"/>
          <p:nvPr/>
        </p:nvSpPr>
        <p:spPr>
          <a:xfrm>
            <a:off x="5791200" y="533400"/>
            <a:ext cx="3352800" cy="460375"/>
          </a:xfrm>
          <a:prstGeom prst="rect">
            <a:avLst/>
          </a:prstGeom>
          <a:noFill/>
          <a:ln w="9525">
            <a:noFill/>
          </a:ln>
        </p:spPr>
        <p:txBody>
          <a:bodyPr lIns="90000" tIns="46800" rIns="90000" bIns="46800">
            <a:spAutoFit/>
          </a:bodyPr>
          <a:p>
            <a:pPr defTabSz="449580">
              <a:spcBef>
                <a:spcPts val="1500"/>
              </a:spcBef>
              <a:buClrTx/>
              <a:buSzPct val="100000"/>
              <a:buFontTx/>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r>
              <a:rPr lang="en-US" altLang="x-none" sz="2400" b="1">
                <a:solidFill>
                  <a:srgbClr val="000000"/>
                </a:solidFill>
                <a:latin typeface="Times New Roman" panose="02020603050405020304" pitchFamily="18" charset="0"/>
              </a:rPr>
              <a:t>Kim </a:t>
            </a:r>
            <a:r>
              <a:rPr lang="en-US" altLang="x-none" sz="2400" b="1" err="1">
                <a:solidFill>
                  <a:srgbClr val="000000"/>
                </a:solidFill>
                <a:latin typeface="Times New Roman" panose="02020603050405020304" pitchFamily="18" charset="0"/>
              </a:rPr>
              <a:t>Lân</a:t>
            </a:r>
            <a:endParaRPr lang="en-US" altLang="x-none" sz="2400" b="1">
              <a:solidFill>
                <a:srgbClr val="000000"/>
              </a:solidFill>
              <a:latin typeface="Times New Roman" panose="02020603050405020304" pitchFamily="18" charset="0"/>
            </a:endParaRPr>
          </a:p>
        </p:txBody>
      </p:sp>
      <p:sp>
        <p:nvSpPr>
          <p:cNvPr id="18443" name="Text Box 18442"/>
          <p:cNvSpPr txBox="1"/>
          <p:nvPr/>
        </p:nvSpPr>
        <p:spPr>
          <a:xfrm>
            <a:off x="291465" y="2874010"/>
            <a:ext cx="2286000" cy="461645"/>
          </a:xfrm>
          <a:prstGeom prst="rect">
            <a:avLst/>
          </a:prstGeom>
          <a:noFill/>
          <a:ln w="9525">
            <a:noFill/>
          </a:ln>
        </p:spPr>
        <p:txBody>
          <a:bodyPr lIns="90000" tIns="46800" rIns="90000" bIns="46800">
            <a:spAutoFit/>
          </a:bodyPr>
          <a:p>
            <a:pPr defTabSz="449580">
              <a:spcBef>
                <a:spcPts val="1500"/>
              </a:spcBef>
              <a:buClrTx/>
              <a:buSzPct val="100000"/>
              <a:buFontTx/>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r>
              <a:rPr lang="en-US" altLang="x-none" sz="2400" b="1">
                <a:solidFill>
                  <a:srgbClr val="0000FF"/>
                </a:solidFill>
                <a:latin typeface="Times New Roman" panose="02020603050405020304" pitchFamily="18" charset="0"/>
                <a:cs typeface="Times New Roman" panose="02020603050405020304" pitchFamily="18" charset="0"/>
              </a:rPr>
              <a:t>*</a:t>
            </a:r>
            <a:r>
              <a:rPr lang="en-US" altLang="x-none" sz="2400" b="1" err="1">
                <a:solidFill>
                  <a:srgbClr val="0000FF"/>
                </a:solidFill>
                <a:latin typeface="Times New Roman" panose="02020603050405020304" pitchFamily="18" charset="0"/>
                <a:cs typeface="Times New Roman" panose="02020603050405020304" pitchFamily="18" charset="0"/>
              </a:rPr>
              <a:t>Với</a:t>
            </a:r>
            <a:r>
              <a:rPr lang="en-US" altLang="x-none" sz="2400" b="1">
                <a:solidFill>
                  <a:srgbClr val="0000FF"/>
                </a:solidFill>
                <a:latin typeface="Times New Roman" panose="02020603050405020304" pitchFamily="18" charset="0"/>
                <a:cs typeface="Times New Roman" panose="02020603050405020304" pitchFamily="18" charset="0"/>
              </a:rPr>
              <a:t> </a:t>
            </a:r>
            <a:r>
              <a:rPr lang="en-US" altLang="x-none" sz="2400" b="1" err="1">
                <a:solidFill>
                  <a:srgbClr val="0000FF"/>
                </a:solidFill>
                <a:latin typeface="Times New Roman" panose="02020603050405020304" pitchFamily="18" charset="0"/>
                <a:cs typeface="Times New Roman" panose="02020603050405020304" pitchFamily="18" charset="0"/>
              </a:rPr>
              <a:t>Làng</a:t>
            </a:r>
            <a:r>
              <a:rPr lang="en-US" altLang="x-none" sz="2400" b="1">
                <a:solidFill>
                  <a:srgbClr val="0000FF"/>
                </a:solidFill>
                <a:latin typeface="Times New Roman" panose="02020603050405020304" pitchFamily="18" charset="0"/>
                <a:cs typeface="Times New Roman" panose="02020603050405020304" pitchFamily="18" charset="0"/>
              </a:rPr>
              <a:t>.</a:t>
            </a:r>
            <a:endParaRPr lang="en-US" altLang="x-none" sz="2400" b="1">
              <a:solidFill>
                <a:srgbClr val="0000FF"/>
              </a:solidFill>
              <a:latin typeface="Times New Roman" panose="02020603050405020304" pitchFamily="18" charset="0"/>
              <a:cs typeface="Times New Roman" panose="02020603050405020304" pitchFamily="18" charset="0"/>
            </a:endParaRPr>
          </a:p>
        </p:txBody>
      </p:sp>
      <p:sp>
        <p:nvSpPr>
          <p:cNvPr id="18448" name="Text Box 18447"/>
          <p:cNvSpPr txBox="1"/>
          <p:nvPr/>
        </p:nvSpPr>
        <p:spPr>
          <a:xfrm>
            <a:off x="291465" y="3335655"/>
            <a:ext cx="4876800" cy="457200"/>
          </a:xfrm>
          <a:prstGeom prst="rect">
            <a:avLst/>
          </a:prstGeom>
          <a:noFill/>
          <a:ln w="9525">
            <a:noFill/>
          </a:ln>
        </p:spPr>
        <p:txBody>
          <a:bodyPr lIns="90000" tIns="46800" rIns="90000" bIns="46800">
            <a:spAutoFit/>
          </a:bodyPr>
          <a:p>
            <a:pPr defTabSz="449580">
              <a:spcBef>
                <a:spcPts val="1500"/>
              </a:spcBef>
              <a:buClrTx/>
              <a:buSzPct val="100000"/>
              <a:buFontTx/>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r>
              <a:rPr lang="en-US" altLang="x-none" sz="2400" b="1">
                <a:solidFill>
                  <a:srgbClr val="006600"/>
                </a:solidFill>
                <a:latin typeface="Times New Roman" panose="02020603050405020304" pitchFamily="18" charset="0"/>
              </a:rPr>
              <a:t>-</a:t>
            </a:r>
            <a:r>
              <a:rPr lang="en-US" altLang="x-none" sz="2400" b="1" err="1">
                <a:solidFill>
                  <a:srgbClr val="006600"/>
                </a:solidFill>
                <a:latin typeface="Times New Roman" panose="02020603050405020304" pitchFamily="18" charset="0"/>
              </a:rPr>
              <a:t>Nhớ</a:t>
            </a:r>
            <a:r>
              <a:rPr lang="en-US" altLang="x-none" sz="2400" b="1">
                <a:solidFill>
                  <a:srgbClr val="006600"/>
                </a:solidFill>
                <a:latin typeface="Times New Roman" panose="02020603050405020304" pitchFamily="18" charset="0"/>
              </a:rPr>
              <a:t> </a:t>
            </a:r>
            <a:r>
              <a:rPr lang="en-US" altLang="x-none" sz="2400" b="1" err="1">
                <a:solidFill>
                  <a:srgbClr val="006600"/>
                </a:solidFill>
                <a:latin typeface="Times New Roman" panose="02020603050405020304" pitchFamily="18" charset="0"/>
              </a:rPr>
              <a:t>làng</a:t>
            </a:r>
            <a:r>
              <a:rPr lang="en-US" altLang="x-none" sz="2400" b="1">
                <a:solidFill>
                  <a:srgbClr val="006600"/>
                </a:solidFill>
                <a:latin typeface="Times New Roman" panose="02020603050405020304" pitchFamily="18" charset="0"/>
              </a:rPr>
              <a:t> </a:t>
            </a:r>
            <a:r>
              <a:rPr lang="en-US" altLang="x-none" sz="2400" b="1" err="1">
                <a:solidFill>
                  <a:srgbClr val="006600"/>
                </a:solidFill>
                <a:latin typeface="Times New Roman" panose="02020603050405020304" pitchFamily="18" charset="0"/>
              </a:rPr>
              <a:t>và</a:t>
            </a:r>
            <a:r>
              <a:rPr lang="en-US" altLang="x-none" sz="2400" b="1">
                <a:solidFill>
                  <a:srgbClr val="006600"/>
                </a:solidFill>
                <a:latin typeface="Times New Roman" panose="02020603050405020304" pitchFamily="18" charset="0"/>
              </a:rPr>
              <a:t> </a:t>
            </a:r>
            <a:r>
              <a:rPr lang="en-US" altLang="x-none" sz="2400" b="1" err="1">
                <a:solidFill>
                  <a:srgbClr val="006600"/>
                </a:solidFill>
                <a:latin typeface="Times New Roman" panose="02020603050405020304" pitchFamily="18" charset="0"/>
              </a:rPr>
              <a:t>tự</a:t>
            </a:r>
            <a:r>
              <a:rPr lang="en-US" altLang="x-none" sz="2400" b="1">
                <a:solidFill>
                  <a:srgbClr val="006600"/>
                </a:solidFill>
                <a:latin typeface="Times New Roman" panose="02020603050405020304" pitchFamily="18" charset="0"/>
              </a:rPr>
              <a:t> </a:t>
            </a:r>
            <a:r>
              <a:rPr lang="en-US" altLang="x-none" sz="2400" b="1" err="1">
                <a:solidFill>
                  <a:srgbClr val="006600"/>
                </a:solidFill>
                <a:latin typeface="Times New Roman" panose="02020603050405020304" pitchFamily="18" charset="0"/>
              </a:rPr>
              <a:t>hào</a:t>
            </a:r>
            <a:r>
              <a:rPr lang="en-US" altLang="x-none" sz="2400" b="1">
                <a:solidFill>
                  <a:srgbClr val="006600"/>
                </a:solidFill>
                <a:latin typeface="Times New Roman" panose="02020603050405020304" pitchFamily="18" charset="0"/>
              </a:rPr>
              <a:t> </a:t>
            </a:r>
            <a:r>
              <a:rPr lang="en-US" altLang="x-none" sz="2400" b="1" err="1">
                <a:solidFill>
                  <a:srgbClr val="006600"/>
                </a:solidFill>
                <a:latin typeface="Times New Roman" panose="02020603050405020304" pitchFamily="18" charset="0"/>
              </a:rPr>
              <a:t>về</a:t>
            </a:r>
            <a:r>
              <a:rPr lang="en-US" altLang="x-none" sz="2400" b="1">
                <a:solidFill>
                  <a:srgbClr val="006600"/>
                </a:solidFill>
                <a:latin typeface="Times New Roman" panose="02020603050405020304" pitchFamily="18" charset="0"/>
              </a:rPr>
              <a:t> </a:t>
            </a:r>
            <a:r>
              <a:rPr lang="en-US" altLang="x-none" sz="2400" b="1" err="1">
                <a:solidFill>
                  <a:srgbClr val="006600"/>
                </a:solidFill>
                <a:latin typeface="Times New Roman" panose="02020603050405020304" pitchFamily="18" charset="0"/>
              </a:rPr>
              <a:t>làng</a:t>
            </a:r>
            <a:r>
              <a:rPr lang="en-US" altLang="x-none" sz="2400" b="1">
                <a:solidFill>
                  <a:srgbClr val="006600"/>
                </a:solidFill>
                <a:latin typeface="Times New Roman" panose="02020603050405020304" pitchFamily="18" charset="0"/>
              </a:rPr>
              <a:t>.</a:t>
            </a:r>
            <a:endParaRPr lang="en-US" altLang="x-none" sz="2400" b="1">
              <a:solidFill>
                <a:srgbClr val="006600"/>
              </a:solidFill>
              <a:latin typeface="Times New Roman" panose="02020603050405020304" pitchFamily="18" charset="0"/>
            </a:endParaRPr>
          </a:p>
        </p:txBody>
      </p:sp>
      <p:sp>
        <p:nvSpPr>
          <p:cNvPr id="18449" name="Text Box 18448"/>
          <p:cNvSpPr txBox="1"/>
          <p:nvPr/>
        </p:nvSpPr>
        <p:spPr>
          <a:xfrm>
            <a:off x="4479925" y="-573087"/>
            <a:ext cx="184150" cy="366712"/>
          </a:xfrm>
          <a:prstGeom prst="rect">
            <a:avLst/>
          </a:prstGeom>
          <a:noFill/>
          <a:ln w="9525">
            <a:noFill/>
          </a:ln>
        </p:spPr>
        <p:txBody>
          <a:bodyPr/>
          <a:p>
            <a:endParaRPr lang="en-US"/>
          </a:p>
        </p:txBody>
      </p:sp>
      <p:sp>
        <p:nvSpPr>
          <p:cNvPr id="18450" name="Text Box 18449"/>
          <p:cNvSpPr txBox="1"/>
          <p:nvPr/>
        </p:nvSpPr>
        <p:spPr>
          <a:xfrm>
            <a:off x="114300" y="3703955"/>
            <a:ext cx="5219700" cy="831215"/>
          </a:xfrm>
          <a:prstGeom prst="rect">
            <a:avLst/>
          </a:prstGeom>
          <a:noFill/>
          <a:ln w="9525">
            <a:noFill/>
          </a:ln>
        </p:spPr>
        <p:txBody>
          <a:bodyPr wrap="square" lIns="90000" tIns="46800" rIns="90000" bIns="46800">
            <a:spAutoFit/>
          </a:bodyPr>
          <a:p>
            <a:pPr defTabSz="449580">
              <a:spcBef>
                <a:spcPts val="1500"/>
              </a:spcBef>
              <a:buClrTx/>
              <a:buSzPct val="100000"/>
              <a:buFontTx/>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r>
              <a:rPr lang="en-US" altLang="x-none" sz="2400" b="1">
                <a:solidFill>
                  <a:srgbClr val="006600"/>
                </a:solidFill>
                <a:latin typeface="Times New Roman" panose="02020603050405020304" pitchFamily="18" charset="0"/>
              </a:rPr>
              <a:t>=&gt;</a:t>
            </a:r>
            <a:r>
              <a:rPr lang="en-US" altLang="x-none" sz="2400" b="1" err="1">
                <a:solidFill>
                  <a:srgbClr val="006600"/>
                </a:solidFill>
                <a:latin typeface="Times New Roman" panose="02020603050405020304" pitchFamily="18" charset="0"/>
                <a:cs typeface="Times New Roman" panose="02020603050405020304" pitchFamily="18" charset="0"/>
              </a:rPr>
              <a:t>Yêu</a:t>
            </a:r>
            <a:r>
              <a:rPr lang="en-US" altLang="x-none" sz="2400" b="1">
                <a:solidFill>
                  <a:srgbClr val="006600"/>
                </a:solidFill>
                <a:latin typeface="Times New Roman" panose="02020603050405020304" pitchFamily="18" charset="0"/>
                <a:cs typeface="Times New Roman" panose="02020603050405020304" pitchFamily="18" charset="0"/>
              </a:rPr>
              <a:t> </a:t>
            </a:r>
            <a:r>
              <a:rPr lang="en-US" altLang="x-none" sz="2400" b="1" err="1">
                <a:solidFill>
                  <a:srgbClr val="006600"/>
                </a:solidFill>
                <a:latin typeface="Times New Roman" panose="02020603050405020304" pitchFamily="18" charset="0"/>
                <a:cs typeface="Times New Roman" panose="02020603050405020304" pitchFamily="18" charset="0"/>
              </a:rPr>
              <a:t>làng</a:t>
            </a:r>
            <a:r>
              <a:rPr lang="en-US" altLang="x-none" sz="2400" b="1">
                <a:solidFill>
                  <a:srgbClr val="006600"/>
                </a:solidFill>
                <a:latin typeface="Times New Roman" panose="02020603050405020304" pitchFamily="18" charset="0"/>
                <a:cs typeface="Times New Roman" panose="02020603050405020304" pitchFamily="18" charset="0"/>
              </a:rPr>
              <a:t> </a:t>
            </a:r>
            <a:r>
              <a:rPr lang="en-US" altLang="x-none" sz="2400" b="1" err="1">
                <a:solidFill>
                  <a:srgbClr val="006600"/>
                </a:solidFill>
                <a:latin typeface="Times New Roman" panose="02020603050405020304" pitchFamily="18" charset="0"/>
                <a:cs typeface="Times New Roman" panose="02020603050405020304" pitchFamily="18" charset="0"/>
              </a:rPr>
              <a:t>tha</a:t>
            </a:r>
            <a:r>
              <a:rPr lang="en-US" altLang="x-none" sz="2400" b="1">
                <a:solidFill>
                  <a:srgbClr val="006600"/>
                </a:solidFill>
                <a:latin typeface="Times New Roman" panose="02020603050405020304" pitchFamily="18" charset="0"/>
                <a:cs typeface="Times New Roman" panose="02020603050405020304" pitchFamily="18" charset="0"/>
              </a:rPr>
              <a:t> </a:t>
            </a:r>
            <a:r>
              <a:rPr lang="en-US" altLang="x-none" sz="2400" b="1" err="1">
                <a:solidFill>
                  <a:srgbClr val="006600"/>
                </a:solidFill>
                <a:latin typeface="Times New Roman" panose="02020603050405020304" pitchFamily="18" charset="0"/>
                <a:cs typeface="Times New Roman" panose="02020603050405020304" pitchFamily="18" charset="0"/>
              </a:rPr>
              <a:t>thiết</a:t>
            </a:r>
            <a:r>
              <a:rPr lang="en-US" altLang="x-none" sz="2400" b="1">
                <a:solidFill>
                  <a:srgbClr val="006600"/>
                </a:solidFill>
                <a:latin typeface="Times New Roman" panose="02020603050405020304" pitchFamily="18" charset="0"/>
                <a:cs typeface="Times New Roman" panose="02020603050405020304" pitchFamily="18" charset="0"/>
              </a:rPr>
              <a:t> </a:t>
            </a:r>
            <a:r>
              <a:rPr lang="en-US" altLang="x-none" sz="2400" b="1" err="1">
                <a:solidFill>
                  <a:srgbClr val="006600"/>
                </a:solidFill>
                <a:latin typeface="Times New Roman" panose="02020603050405020304" pitchFamily="18" charset="0"/>
                <a:cs typeface="Times New Roman" panose="02020603050405020304" pitchFamily="18" charset="0"/>
              </a:rPr>
              <a:t>bằng</a:t>
            </a:r>
            <a:r>
              <a:rPr lang="en-US" altLang="x-none" sz="2400" b="1">
                <a:solidFill>
                  <a:srgbClr val="006600"/>
                </a:solidFill>
                <a:latin typeface="Times New Roman" panose="02020603050405020304" pitchFamily="18" charset="0"/>
                <a:cs typeface="Times New Roman" panose="02020603050405020304" pitchFamily="18" charset="0"/>
              </a:rPr>
              <a:t> </a:t>
            </a:r>
            <a:r>
              <a:rPr lang="en-US" altLang="x-none" sz="2400" b="1" err="1">
                <a:solidFill>
                  <a:srgbClr val="006600"/>
                </a:solidFill>
                <a:latin typeface="Times New Roman" panose="02020603050405020304" pitchFamily="18" charset="0"/>
                <a:cs typeface="Times New Roman" panose="02020603050405020304" pitchFamily="18" charset="0"/>
              </a:rPr>
              <a:t>tình</a:t>
            </a:r>
            <a:r>
              <a:rPr lang="en-US" altLang="x-none" sz="2400" b="1">
                <a:solidFill>
                  <a:srgbClr val="006600"/>
                </a:solidFill>
                <a:latin typeface="Times New Roman" panose="02020603050405020304" pitchFamily="18" charset="0"/>
                <a:cs typeface="Times New Roman" panose="02020603050405020304" pitchFamily="18" charset="0"/>
              </a:rPr>
              <a:t> </a:t>
            </a:r>
            <a:r>
              <a:rPr lang="en-US" altLang="x-none" sz="2400" b="1" err="1">
                <a:solidFill>
                  <a:srgbClr val="006600"/>
                </a:solidFill>
                <a:latin typeface="Times New Roman" panose="02020603050405020304" pitchFamily="18" charset="0"/>
                <a:cs typeface="Times New Roman" panose="02020603050405020304" pitchFamily="18" charset="0"/>
              </a:rPr>
              <a:t>yêu</a:t>
            </a:r>
            <a:r>
              <a:rPr lang="en-US" altLang="x-none" sz="2400" b="1">
                <a:solidFill>
                  <a:srgbClr val="006600"/>
                </a:solidFill>
                <a:latin typeface="Times New Roman" panose="02020603050405020304" pitchFamily="18" charset="0"/>
                <a:cs typeface="Times New Roman" panose="02020603050405020304" pitchFamily="18" charset="0"/>
              </a:rPr>
              <a:t> </a:t>
            </a:r>
            <a:r>
              <a:rPr lang="en-US" altLang="x-none" sz="2400" b="1" err="1">
                <a:solidFill>
                  <a:srgbClr val="006600"/>
                </a:solidFill>
                <a:latin typeface="Times New Roman" panose="02020603050405020304" pitchFamily="18" charset="0"/>
                <a:cs typeface="Times New Roman" panose="02020603050405020304" pitchFamily="18" charset="0"/>
              </a:rPr>
              <a:t>thuần</a:t>
            </a:r>
            <a:r>
              <a:rPr lang="en-US" altLang="x-none" sz="2400" b="1">
                <a:solidFill>
                  <a:srgbClr val="006600"/>
                </a:solidFill>
                <a:latin typeface="Times New Roman" panose="02020603050405020304" pitchFamily="18" charset="0"/>
                <a:cs typeface="Times New Roman" panose="02020603050405020304" pitchFamily="18" charset="0"/>
              </a:rPr>
              <a:t> </a:t>
            </a:r>
            <a:r>
              <a:rPr lang="en-US" altLang="x-none" sz="2400" b="1" err="1">
                <a:solidFill>
                  <a:srgbClr val="006600"/>
                </a:solidFill>
                <a:latin typeface="Times New Roman" panose="02020603050405020304" pitchFamily="18" charset="0"/>
                <a:cs typeface="Times New Roman" panose="02020603050405020304" pitchFamily="18" charset="0"/>
              </a:rPr>
              <a:t>phác</a:t>
            </a:r>
            <a:r>
              <a:rPr lang="en-US" altLang="x-none" sz="2400" b="1">
                <a:solidFill>
                  <a:srgbClr val="006600"/>
                </a:solidFill>
                <a:latin typeface="Times New Roman" panose="02020603050405020304" pitchFamily="18" charset="0"/>
                <a:cs typeface="Times New Roman" panose="02020603050405020304" pitchFamily="18" charset="0"/>
              </a:rPr>
              <a:t> </a:t>
            </a:r>
            <a:r>
              <a:rPr lang="en-US" altLang="x-none" sz="2400" b="1" err="1">
                <a:solidFill>
                  <a:srgbClr val="006600"/>
                </a:solidFill>
                <a:latin typeface="Times New Roman" panose="02020603050405020304" pitchFamily="18" charset="0"/>
                <a:cs typeface="Times New Roman" panose="02020603050405020304" pitchFamily="18" charset="0"/>
              </a:rPr>
              <a:t>của</a:t>
            </a:r>
            <a:r>
              <a:rPr lang="en-US" altLang="x-none" sz="2400" b="1">
                <a:solidFill>
                  <a:srgbClr val="006600"/>
                </a:solidFill>
                <a:latin typeface="Times New Roman" panose="02020603050405020304" pitchFamily="18" charset="0"/>
                <a:cs typeface="Times New Roman" panose="02020603050405020304" pitchFamily="18" charset="0"/>
              </a:rPr>
              <a:t> </a:t>
            </a:r>
            <a:r>
              <a:rPr lang="en-US" altLang="x-none" sz="2400" b="1" err="1">
                <a:solidFill>
                  <a:srgbClr val="006600"/>
                </a:solidFill>
                <a:latin typeface="Times New Roman" panose="02020603050405020304" pitchFamily="18" charset="0"/>
                <a:cs typeface="Times New Roman" panose="02020603050405020304" pitchFamily="18" charset="0"/>
              </a:rPr>
              <a:t>người</a:t>
            </a:r>
            <a:r>
              <a:rPr lang="en-US" altLang="x-none" sz="2400" b="1">
                <a:solidFill>
                  <a:srgbClr val="006600"/>
                </a:solidFill>
                <a:latin typeface="Times New Roman" panose="02020603050405020304" pitchFamily="18" charset="0"/>
                <a:cs typeface="Times New Roman" panose="02020603050405020304" pitchFamily="18" charset="0"/>
              </a:rPr>
              <a:t> </a:t>
            </a:r>
            <a:r>
              <a:rPr lang="en-US" altLang="x-none" sz="2400" b="1" err="1">
                <a:solidFill>
                  <a:srgbClr val="006600"/>
                </a:solidFill>
                <a:latin typeface="Times New Roman" panose="02020603050405020304" pitchFamily="18" charset="0"/>
                <a:cs typeface="Times New Roman" panose="02020603050405020304" pitchFamily="18" charset="0"/>
              </a:rPr>
              <a:t>nông</a:t>
            </a:r>
            <a:r>
              <a:rPr lang="en-US" altLang="x-none" sz="2400" b="1">
                <a:solidFill>
                  <a:srgbClr val="006600"/>
                </a:solidFill>
                <a:latin typeface="Times New Roman" panose="02020603050405020304" pitchFamily="18" charset="0"/>
                <a:cs typeface="Times New Roman" panose="02020603050405020304" pitchFamily="18" charset="0"/>
              </a:rPr>
              <a:t> </a:t>
            </a:r>
            <a:r>
              <a:rPr lang="en-US" altLang="x-none" sz="2400" b="1" err="1">
                <a:solidFill>
                  <a:srgbClr val="006600"/>
                </a:solidFill>
                <a:latin typeface="Times New Roman" panose="02020603050405020304" pitchFamily="18" charset="0"/>
                <a:cs typeface="Times New Roman" panose="02020603050405020304" pitchFamily="18" charset="0"/>
              </a:rPr>
              <a:t>dân</a:t>
            </a:r>
            <a:r>
              <a:rPr lang="en-US" altLang="x-none" sz="2400" b="1">
                <a:solidFill>
                  <a:srgbClr val="006600"/>
                </a:solidFill>
                <a:latin typeface="Times New Roman" panose="02020603050405020304" pitchFamily="18" charset="0"/>
                <a:cs typeface="Times New Roman" panose="02020603050405020304" pitchFamily="18" charset="0"/>
              </a:rPr>
              <a:t>.</a:t>
            </a:r>
            <a:endParaRPr lang="en-US" altLang="x-none" sz="2400" b="1">
              <a:solidFill>
                <a:srgbClr val="006600"/>
              </a:solidFill>
              <a:latin typeface="Times New Roman" panose="02020603050405020304" pitchFamily="18" charset="0"/>
              <a:cs typeface="Times New Roman" panose="02020603050405020304" pitchFamily="18" charset="0"/>
            </a:endParaRPr>
          </a:p>
        </p:txBody>
      </p:sp>
      <p:sp>
        <p:nvSpPr>
          <p:cNvPr id="18452" name="Text Box 18451"/>
          <p:cNvSpPr txBox="1"/>
          <p:nvPr/>
        </p:nvSpPr>
        <p:spPr>
          <a:xfrm>
            <a:off x="5334000" y="1295400"/>
            <a:ext cx="3810000" cy="5203825"/>
          </a:xfrm>
          <a:prstGeom prst="rect">
            <a:avLst/>
          </a:prstGeom>
          <a:noFill/>
          <a:ln w="9525">
            <a:noFill/>
          </a:ln>
        </p:spPr>
        <p:txBody>
          <a:bodyPr>
            <a:spAutoFit/>
          </a:bodyPr>
          <a:p>
            <a:pPr>
              <a:spcBef>
                <a:spcPct val="50000"/>
              </a:spcBef>
            </a:pPr>
            <a:r>
              <a:rPr lang="en-US" altLang="x-none" sz="2400" err="1">
                <a:solidFill>
                  <a:schemeClr val="tx1"/>
                </a:solidFill>
                <a:latin typeface="Times New Roman" panose="02020603050405020304" pitchFamily="18" charset="0"/>
              </a:rPr>
              <a:t>Ông</a:t>
            </a:r>
            <a:r>
              <a:rPr lang="en-US" altLang="x-none" sz="2400">
                <a:solidFill>
                  <a:schemeClr val="tx1"/>
                </a:solidFill>
                <a:latin typeface="Times New Roman" panose="02020603050405020304" pitchFamily="18" charset="0"/>
              </a:rPr>
              <a:t> </a:t>
            </a:r>
            <a:r>
              <a:rPr lang="en-US" altLang="x-none" sz="2400" err="1">
                <a:solidFill>
                  <a:schemeClr val="tx1"/>
                </a:solidFill>
                <a:latin typeface="Times New Roman" panose="02020603050405020304" pitchFamily="18" charset="0"/>
              </a:rPr>
              <a:t>lại</a:t>
            </a:r>
            <a:r>
              <a:rPr lang="en-US" altLang="x-none" sz="2400">
                <a:solidFill>
                  <a:schemeClr val="tx1"/>
                </a:solidFill>
                <a:latin typeface="Times New Roman" panose="02020603050405020304" pitchFamily="18" charset="0"/>
              </a:rPr>
              <a:t> </a:t>
            </a:r>
            <a:r>
              <a:rPr lang="en-US" altLang="x-none" sz="2400" err="1">
                <a:solidFill>
                  <a:schemeClr val="tx1"/>
                </a:solidFill>
                <a:latin typeface="Times New Roman" panose="02020603050405020304" pitchFamily="18" charset="0"/>
              </a:rPr>
              <a:t>nghĩ</a:t>
            </a:r>
            <a:r>
              <a:rPr lang="en-US" altLang="x-none" sz="2400">
                <a:solidFill>
                  <a:schemeClr val="tx1"/>
                </a:solidFill>
                <a:latin typeface="Times New Roman" panose="02020603050405020304" pitchFamily="18" charset="0"/>
              </a:rPr>
              <a:t> </a:t>
            </a:r>
            <a:r>
              <a:rPr lang="en-US" altLang="x-none" sz="2400" err="1">
                <a:solidFill>
                  <a:schemeClr val="tx1"/>
                </a:solidFill>
                <a:latin typeface="Times New Roman" panose="02020603050405020304" pitchFamily="18" charset="0"/>
              </a:rPr>
              <a:t>về</a:t>
            </a:r>
            <a:r>
              <a:rPr lang="en-US" altLang="x-none" sz="2400">
                <a:solidFill>
                  <a:schemeClr val="tx1"/>
                </a:solidFill>
                <a:latin typeface="Times New Roman" panose="02020603050405020304" pitchFamily="18" charset="0"/>
              </a:rPr>
              <a:t> </a:t>
            </a:r>
            <a:r>
              <a:rPr lang="en-US" altLang="x-none" sz="2400" err="1">
                <a:solidFill>
                  <a:schemeClr val="tx1"/>
                </a:solidFill>
                <a:latin typeface="Times New Roman" panose="02020603050405020304" pitchFamily="18" charset="0"/>
              </a:rPr>
              <a:t>cái</a:t>
            </a:r>
            <a:r>
              <a:rPr lang="en-US" altLang="x-none" sz="2400">
                <a:solidFill>
                  <a:schemeClr val="tx1"/>
                </a:solidFill>
                <a:latin typeface="Times New Roman" panose="02020603050405020304" pitchFamily="18" charset="0"/>
              </a:rPr>
              <a:t> </a:t>
            </a:r>
            <a:r>
              <a:rPr lang="en-US" altLang="x-none" sz="2400" err="1">
                <a:solidFill>
                  <a:schemeClr val="tx1"/>
                </a:solidFill>
                <a:latin typeface="Times New Roman" panose="02020603050405020304" pitchFamily="18" charset="0"/>
              </a:rPr>
              <a:t>làng</a:t>
            </a:r>
            <a:r>
              <a:rPr lang="en-US" altLang="x-none" sz="2400">
                <a:solidFill>
                  <a:schemeClr val="tx1"/>
                </a:solidFill>
                <a:latin typeface="Times New Roman" panose="02020603050405020304" pitchFamily="18" charset="0"/>
              </a:rPr>
              <a:t> </a:t>
            </a:r>
            <a:r>
              <a:rPr lang="en-US" altLang="x-none" sz="2400" err="1">
                <a:solidFill>
                  <a:schemeClr val="tx1"/>
                </a:solidFill>
                <a:latin typeface="Times New Roman" panose="02020603050405020304" pitchFamily="18" charset="0"/>
              </a:rPr>
              <a:t>của</a:t>
            </a:r>
            <a:r>
              <a:rPr lang="en-US" altLang="x-none" sz="2400">
                <a:solidFill>
                  <a:schemeClr val="tx1"/>
                </a:solidFill>
                <a:latin typeface="Times New Roman" panose="02020603050405020304" pitchFamily="18" charset="0"/>
              </a:rPr>
              <a:t> </a:t>
            </a:r>
            <a:r>
              <a:rPr lang="en-US" altLang="x-none" sz="2400" err="1">
                <a:solidFill>
                  <a:schemeClr val="tx1"/>
                </a:solidFill>
                <a:latin typeface="Times New Roman" panose="02020603050405020304" pitchFamily="18" charset="0"/>
              </a:rPr>
              <a:t>ông</a:t>
            </a:r>
            <a:r>
              <a:rPr lang="en-US" altLang="x-none" sz="2400">
                <a:solidFill>
                  <a:schemeClr val="tx1"/>
                </a:solidFill>
                <a:latin typeface="Times New Roman" panose="02020603050405020304" pitchFamily="18" charset="0"/>
              </a:rPr>
              <a:t>, </a:t>
            </a:r>
            <a:r>
              <a:rPr lang="en-US" altLang="x-none" sz="2400" err="1">
                <a:solidFill>
                  <a:schemeClr val="tx1"/>
                </a:solidFill>
                <a:latin typeface="Times New Roman" panose="02020603050405020304" pitchFamily="18" charset="0"/>
              </a:rPr>
              <a:t>lại</a:t>
            </a:r>
            <a:r>
              <a:rPr lang="en-US" altLang="x-none" sz="2400">
                <a:solidFill>
                  <a:schemeClr val="tx1"/>
                </a:solidFill>
                <a:latin typeface="Times New Roman" panose="02020603050405020304" pitchFamily="18" charset="0"/>
              </a:rPr>
              <a:t> </a:t>
            </a:r>
            <a:r>
              <a:rPr lang="en-US" altLang="x-none" sz="2400" err="1">
                <a:solidFill>
                  <a:schemeClr val="tx1"/>
                </a:solidFill>
                <a:latin typeface="Times New Roman" panose="02020603050405020304" pitchFamily="18" charset="0"/>
              </a:rPr>
              <a:t>nghĩ</a:t>
            </a:r>
            <a:r>
              <a:rPr lang="en-US" altLang="x-none" sz="2400">
                <a:solidFill>
                  <a:schemeClr val="tx1"/>
                </a:solidFill>
                <a:latin typeface="Times New Roman" panose="02020603050405020304" pitchFamily="18" charset="0"/>
              </a:rPr>
              <a:t> </a:t>
            </a:r>
            <a:r>
              <a:rPr lang="en-US" altLang="x-none" sz="2400" err="1">
                <a:solidFill>
                  <a:schemeClr val="tx1"/>
                </a:solidFill>
                <a:latin typeface="Times New Roman" panose="02020603050405020304" pitchFamily="18" charset="0"/>
              </a:rPr>
              <a:t>đến</a:t>
            </a:r>
            <a:r>
              <a:rPr lang="en-US" altLang="x-none" sz="2400">
                <a:solidFill>
                  <a:schemeClr val="tx1"/>
                </a:solidFill>
                <a:latin typeface="Times New Roman" panose="02020603050405020304" pitchFamily="18" charset="0"/>
              </a:rPr>
              <a:t> </a:t>
            </a:r>
            <a:r>
              <a:rPr lang="en-US" altLang="x-none" sz="2400" err="1">
                <a:solidFill>
                  <a:srgbClr val="990000"/>
                </a:solidFill>
                <a:latin typeface="Times New Roman" panose="02020603050405020304" pitchFamily="18" charset="0"/>
              </a:rPr>
              <a:t>những</a:t>
            </a:r>
            <a:r>
              <a:rPr lang="en-US" altLang="x-none" sz="2400">
                <a:solidFill>
                  <a:srgbClr val="990000"/>
                </a:solidFill>
                <a:latin typeface="Times New Roman" panose="02020603050405020304" pitchFamily="18" charset="0"/>
              </a:rPr>
              <a:t> </a:t>
            </a:r>
            <a:r>
              <a:rPr lang="en-US" altLang="x-none" sz="2400" err="1">
                <a:solidFill>
                  <a:srgbClr val="990000"/>
                </a:solidFill>
                <a:latin typeface="Times New Roman" panose="02020603050405020304" pitchFamily="18" charset="0"/>
              </a:rPr>
              <a:t>ngày</a:t>
            </a:r>
            <a:r>
              <a:rPr lang="en-US" altLang="x-none" sz="2400">
                <a:solidFill>
                  <a:srgbClr val="990000"/>
                </a:solidFill>
                <a:latin typeface="Times New Roman" panose="02020603050405020304" pitchFamily="18" charset="0"/>
              </a:rPr>
              <a:t> </a:t>
            </a:r>
            <a:r>
              <a:rPr lang="en-US" altLang="x-none" sz="2400" err="1">
                <a:solidFill>
                  <a:srgbClr val="990000"/>
                </a:solidFill>
                <a:latin typeface="Times New Roman" panose="02020603050405020304" pitchFamily="18" charset="0"/>
              </a:rPr>
              <a:t>cùng</a:t>
            </a:r>
            <a:r>
              <a:rPr lang="en-US" altLang="x-none" sz="2400">
                <a:solidFill>
                  <a:srgbClr val="990000"/>
                </a:solidFill>
                <a:latin typeface="Times New Roman" panose="02020603050405020304" pitchFamily="18" charset="0"/>
              </a:rPr>
              <a:t> </a:t>
            </a:r>
            <a:r>
              <a:rPr lang="en-US" altLang="x-none" sz="2400" err="1">
                <a:solidFill>
                  <a:srgbClr val="990000"/>
                </a:solidFill>
                <a:latin typeface="Times New Roman" panose="02020603050405020304" pitchFamily="18" charset="0"/>
              </a:rPr>
              <a:t>làm</a:t>
            </a:r>
            <a:r>
              <a:rPr lang="en-US" altLang="x-none" sz="2400">
                <a:solidFill>
                  <a:srgbClr val="990000"/>
                </a:solidFill>
                <a:latin typeface="Times New Roman" panose="02020603050405020304" pitchFamily="18" charset="0"/>
              </a:rPr>
              <a:t> </a:t>
            </a:r>
            <a:r>
              <a:rPr lang="en-US" altLang="x-none" sz="2400" err="1">
                <a:solidFill>
                  <a:srgbClr val="990000"/>
                </a:solidFill>
                <a:latin typeface="Times New Roman" panose="02020603050405020304" pitchFamily="18" charset="0"/>
              </a:rPr>
              <a:t>việc</a:t>
            </a:r>
            <a:r>
              <a:rPr lang="en-US" altLang="x-none" sz="2400">
                <a:solidFill>
                  <a:srgbClr val="990000"/>
                </a:solidFill>
                <a:latin typeface="Times New Roman" panose="02020603050405020304" pitchFamily="18" charset="0"/>
              </a:rPr>
              <a:t> </a:t>
            </a:r>
            <a:r>
              <a:rPr lang="en-US" altLang="x-none" sz="2400" err="1">
                <a:solidFill>
                  <a:srgbClr val="990000"/>
                </a:solidFill>
                <a:latin typeface="Times New Roman" panose="02020603050405020304" pitchFamily="18" charset="0"/>
              </a:rPr>
              <a:t>với</a:t>
            </a:r>
            <a:r>
              <a:rPr lang="en-US" altLang="x-none" sz="2400">
                <a:solidFill>
                  <a:srgbClr val="990000"/>
                </a:solidFill>
                <a:latin typeface="Times New Roman" panose="02020603050405020304" pitchFamily="18" charset="0"/>
              </a:rPr>
              <a:t> </a:t>
            </a:r>
            <a:r>
              <a:rPr lang="en-US" altLang="x-none" sz="2400" err="1">
                <a:solidFill>
                  <a:srgbClr val="990000"/>
                </a:solidFill>
                <a:latin typeface="Times New Roman" panose="02020603050405020304" pitchFamily="18" charset="0"/>
              </a:rPr>
              <a:t>anh</a:t>
            </a:r>
            <a:r>
              <a:rPr lang="en-US" altLang="x-none" sz="2400">
                <a:solidFill>
                  <a:srgbClr val="990000"/>
                </a:solidFill>
                <a:latin typeface="Times New Roman" panose="02020603050405020304" pitchFamily="18" charset="0"/>
              </a:rPr>
              <a:t> </a:t>
            </a:r>
            <a:r>
              <a:rPr lang="en-US" altLang="x-none" sz="2400" err="1">
                <a:solidFill>
                  <a:srgbClr val="990000"/>
                </a:solidFill>
                <a:latin typeface="Times New Roman" panose="02020603050405020304" pitchFamily="18" charset="0"/>
              </a:rPr>
              <a:t>em</a:t>
            </a:r>
            <a:r>
              <a:rPr lang="en-US" altLang="x-none" sz="2400">
                <a:solidFill>
                  <a:srgbClr val="990000"/>
                </a:solidFill>
                <a:latin typeface="Times New Roman" panose="02020603050405020304" pitchFamily="18" charset="0"/>
              </a:rPr>
              <a:t>.</a:t>
            </a:r>
            <a:r>
              <a:rPr lang="en-US" altLang="x-none" sz="2400">
                <a:solidFill>
                  <a:schemeClr val="tx1"/>
                </a:solidFill>
                <a:latin typeface="Times New Roman" panose="02020603050405020304" pitchFamily="18" charset="0"/>
              </a:rPr>
              <a:t> </a:t>
            </a:r>
            <a:r>
              <a:rPr lang="en-US" altLang="x-none" sz="2400">
                <a:solidFill>
                  <a:schemeClr val="tx1"/>
                </a:solidFill>
              </a:rPr>
              <a:t>Ồ</a:t>
            </a:r>
            <a:r>
              <a:rPr lang="en-US" altLang="x-none" sz="2400">
                <a:solidFill>
                  <a:schemeClr val="tx1"/>
                </a:solidFill>
                <a:latin typeface="Times New Roman" panose="02020603050405020304" pitchFamily="18" charset="0"/>
              </a:rPr>
              <a:t> </a:t>
            </a:r>
            <a:r>
              <a:rPr lang="en-US" altLang="x-none" sz="2400" b="1">
                <a:solidFill>
                  <a:schemeClr val="tx1"/>
                </a:solidFill>
                <a:latin typeface="Times New Roman" panose="02020603050405020304" pitchFamily="18" charset="0"/>
              </a:rPr>
              <a:t>,</a:t>
            </a:r>
            <a:r>
              <a:rPr lang="en-US" altLang="x-none" sz="2400">
                <a:solidFill>
                  <a:schemeClr val="tx1"/>
                </a:solidFill>
                <a:latin typeface="Times New Roman" panose="02020603050405020304" pitchFamily="18" charset="0"/>
              </a:rPr>
              <a:t> </a:t>
            </a:r>
            <a:r>
              <a:rPr lang="en-US" altLang="x-none" sz="2400" err="1">
                <a:solidFill>
                  <a:schemeClr val="tx1"/>
                </a:solidFill>
                <a:latin typeface="Times New Roman" panose="02020603050405020304" pitchFamily="18" charset="0"/>
              </a:rPr>
              <a:t>sao</a:t>
            </a:r>
            <a:r>
              <a:rPr lang="en-US" altLang="x-none" sz="2400">
                <a:solidFill>
                  <a:schemeClr val="tx1"/>
                </a:solidFill>
                <a:latin typeface="Times New Roman" panose="02020603050405020304" pitchFamily="18" charset="0"/>
              </a:rPr>
              <a:t> </a:t>
            </a:r>
            <a:r>
              <a:rPr lang="en-US" altLang="x-none" sz="2400" err="1">
                <a:solidFill>
                  <a:schemeClr val="tx1"/>
                </a:solidFill>
                <a:latin typeface="Times New Roman" panose="02020603050405020304" pitchFamily="18" charset="0"/>
              </a:rPr>
              <a:t>mà</a:t>
            </a:r>
            <a:r>
              <a:rPr lang="en-US" altLang="x-none" sz="2400">
                <a:solidFill>
                  <a:schemeClr val="tx1"/>
                </a:solidFill>
                <a:latin typeface="Times New Roman" panose="02020603050405020304" pitchFamily="18" charset="0"/>
              </a:rPr>
              <a:t> </a:t>
            </a:r>
            <a:r>
              <a:rPr lang="en-US" altLang="x-none" sz="2400" err="1">
                <a:solidFill>
                  <a:schemeClr val="tx1"/>
                </a:solidFill>
                <a:latin typeface="Times New Roman" panose="02020603050405020304" pitchFamily="18" charset="0"/>
              </a:rPr>
              <a:t>dạo</a:t>
            </a:r>
            <a:r>
              <a:rPr lang="en-US" altLang="x-none" sz="2400">
                <a:solidFill>
                  <a:schemeClr val="tx1"/>
                </a:solidFill>
                <a:latin typeface="Times New Roman" panose="02020603050405020304" pitchFamily="18" charset="0"/>
              </a:rPr>
              <a:t> </a:t>
            </a:r>
            <a:r>
              <a:rPr lang="en-US" altLang="x-none" sz="2400" err="1">
                <a:solidFill>
                  <a:schemeClr val="tx1"/>
                </a:solidFill>
                <a:latin typeface="Times New Roman" panose="02020603050405020304" pitchFamily="18" charset="0"/>
              </a:rPr>
              <a:t>ấy</a:t>
            </a:r>
            <a:r>
              <a:rPr lang="en-US" altLang="x-none" sz="2400">
                <a:solidFill>
                  <a:schemeClr val="tx1"/>
                </a:solidFill>
                <a:latin typeface="Times New Roman" panose="02020603050405020304" pitchFamily="18" charset="0"/>
              </a:rPr>
              <a:t> </a:t>
            </a:r>
            <a:r>
              <a:rPr lang="en-US" altLang="x-none" sz="2400" err="1">
                <a:solidFill>
                  <a:schemeClr val="tx1"/>
                </a:solidFill>
                <a:latin typeface="Times New Roman" panose="02020603050405020304" pitchFamily="18" charset="0"/>
              </a:rPr>
              <a:t>vui</a:t>
            </a:r>
            <a:r>
              <a:rPr lang="en-US" altLang="x-none" sz="2400">
                <a:solidFill>
                  <a:schemeClr val="tx1"/>
                </a:solidFill>
                <a:latin typeface="Times New Roman" panose="02020603050405020304" pitchFamily="18" charset="0"/>
              </a:rPr>
              <a:t> </a:t>
            </a:r>
            <a:r>
              <a:rPr lang="en-US" altLang="x-none" sz="2400" err="1">
                <a:solidFill>
                  <a:schemeClr val="tx1"/>
                </a:solidFill>
                <a:latin typeface="Times New Roman" panose="02020603050405020304" pitchFamily="18" charset="0"/>
              </a:rPr>
              <a:t>thế</a:t>
            </a:r>
            <a:r>
              <a:rPr lang="en-US" altLang="x-none" sz="2400">
                <a:solidFill>
                  <a:schemeClr val="tx1"/>
                </a:solidFill>
                <a:latin typeface="Times New Roman" panose="02020603050405020304" pitchFamily="18" charset="0"/>
              </a:rPr>
              <a:t>. </a:t>
            </a:r>
            <a:r>
              <a:rPr lang="en-US" altLang="x-none" sz="2400" err="1">
                <a:solidFill>
                  <a:schemeClr val="tx1"/>
                </a:solidFill>
                <a:latin typeface="Times New Roman" panose="02020603050405020304" pitchFamily="18" charset="0"/>
              </a:rPr>
              <a:t>Ông</a:t>
            </a:r>
            <a:r>
              <a:rPr lang="en-US" altLang="x-none" sz="2400">
                <a:solidFill>
                  <a:schemeClr val="tx1"/>
                </a:solidFill>
                <a:latin typeface="Times New Roman" panose="02020603050405020304" pitchFamily="18" charset="0"/>
              </a:rPr>
              <a:t> </a:t>
            </a:r>
            <a:r>
              <a:rPr lang="en-US" altLang="x-none" sz="2400" err="1">
                <a:solidFill>
                  <a:srgbClr val="990000"/>
                </a:solidFill>
                <a:latin typeface="Times New Roman" panose="02020603050405020304" pitchFamily="18" charset="0"/>
              </a:rPr>
              <a:t>thấy</a:t>
            </a:r>
            <a:r>
              <a:rPr lang="en-US" altLang="x-none" sz="2400">
                <a:solidFill>
                  <a:srgbClr val="990000"/>
                </a:solidFill>
                <a:latin typeface="Times New Roman" panose="02020603050405020304" pitchFamily="18" charset="0"/>
              </a:rPr>
              <a:t> </a:t>
            </a:r>
            <a:r>
              <a:rPr lang="en-US" altLang="x-none" sz="2400" err="1">
                <a:solidFill>
                  <a:srgbClr val="990000"/>
                </a:solidFill>
                <a:latin typeface="Times New Roman" panose="02020603050405020304" pitchFamily="18" charset="0"/>
              </a:rPr>
              <a:t>mình</a:t>
            </a:r>
            <a:r>
              <a:rPr lang="en-US" altLang="x-none" sz="2400">
                <a:solidFill>
                  <a:srgbClr val="990000"/>
                </a:solidFill>
                <a:latin typeface="Times New Roman" panose="02020603050405020304" pitchFamily="18" charset="0"/>
              </a:rPr>
              <a:t> </a:t>
            </a:r>
            <a:r>
              <a:rPr lang="en-US" altLang="x-none" sz="2400" err="1">
                <a:solidFill>
                  <a:srgbClr val="990000"/>
                </a:solidFill>
                <a:latin typeface="Times New Roman" panose="02020603050405020304" pitchFamily="18" charset="0"/>
              </a:rPr>
              <a:t>như</a:t>
            </a:r>
            <a:r>
              <a:rPr lang="en-US" altLang="x-none" sz="2400">
                <a:solidFill>
                  <a:srgbClr val="990000"/>
                </a:solidFill>
                <a:latin typeface="Times New Roman" panose="02020603050405020304" pitchFamily="18" charset="0"/>
              </a:rPr>
              <a:t> </a:t>
            </a:r>
            <a:r>
              <a:rPr lang="en-US" altLang="x-none" sz="2400" err="1">
                <a:solidFill>
                  <a:srgbClr val="990000"/>
                </a:solidFill>
                <a:latin typeface="Times New Roman" panose="02020603050405020304" pitchFamily="18" charset="0"/>
              </a:rPr>
              <a:t>trẻ</a:t>
            </a:r>
            <a:r>
              <a:rPr lang="en-US" altLang="x-none" sz="2400">
                <a:solidFill>
                  <a:srgbClr val="990000"/>
                </a:solidFill>
                <a:latin typeface="Times New Roman" panose="02020603050405020304" pitchFamily="18" charset="0"/>
              </a:rPr>
              <a:t> </a:t>
            </a:r>
            <a:r>
              <a:rPr lang="en-US" altLang="x-none" sz="2400" err="1">
                <a:solidFill>
                  <a:srgbClr val="990000"/>
                </a:solidFill>
                <a:latin typeface="Times New Roman" panose="02020603050405020304" pitchFamily="18" charset="0"/>
              </a:rPr>
              <a:t>ra</a:t>
            </a:r>
            <a:r>
              <a:rPr lang="en-US" altLang="x-none" sz="2400">
                <a:solidFill>
                  <a:schemeClr val="tx1"/>
                </a:solidFill>
                <a:latin typeface="Times New Roman" panose="02020603050405020304" pitchFamily="18" charset="0"/>
              </a:rPr>
              <a:t>. </a:t>
            </a:r>
            <a:r>
              <a:rPr lang="en-US" altLang="x-none" sz="2400" err="1">
                <a:solidFill>
                  <a:schemeClr val="tx1"/>
                </a:solidFill>
                <a:latin typeface="Times New Roman" panose="02020603050405020304" pitchFamily="18" charset="0"/>
              </a:rPr>
              <a:t>Cũng</a:t>
            </a:r>
            <a:r>
              <a:rPr lang="en-US" altLang="x-none" sz="2400">
                <a:solidFill>
                  <a:schemeClr val="tx1"/>
                </a:solidFill>
                <a:latin typeface="Times New Roman" panose="02020603050405020304" pitchFamily="18" charset="0"/>
              </a:rPr>
              <a:t> </a:t>
            </a:r>
            <a:r>
              <a:rPr lang="en-US" altLang="x-none" sz="2400" err="1">
                <a:solidFill>
                  <a:srgbClr val="990000"/>
                </a:solidFill>
                <a:latin typeface="Times New Roman" panose="02020603050405020304" pitchFamily="18" charset="0"/>
              </a:rPr>
              <a:t>hát</a:t>
            </a:r>
            <a:r>
              <a:rPr lang="en-US" altLang="x-none" sz="2400">
                <a:solidFill>
                  <a:srgbClr val="990000"/>
                </a:solidFill>
                <a:latin typeface="Times New Roman" panose="02020603050405020304" pitchFamily="18" charset="0"/>
              </a:rPr>
              <a:t> </a:t>
            </a:r>
            <a:r>
              <a:rPr lang="en-US" altLang="x-none" sz="2400" err="1">
                <a:solidFill>
                  <a:srgbClr val="990000"/>
                </a:solidFill>
                <a:latin typeface="Times New Roman" panose="02020603050405020304" pitchFamily="18" charset="0"/>
              </a:rPr>
              <a:t>hỏng</a:t>
            </a:r>
            <a:r>
              <a:rPr lang="en-US" altLang="x-none" sz="2400">
                <a:solidFill>
                  <a:srgbClr val="990000"/>
                </a:solidFill>
                <a:latin typeface="Times New Roman" panose="02020603050405020304" pitchFamily="18" charset="0"/>
              </a:rPr>
              <a:t> </a:t>
            </a:r>
            <a:r>
              <a:rPr lang="en-US" altLang="x-none" sz="2400" err="1">
                <a:solidFill>
                  <a:srgbClr val="990000"/>
                </a:solidFill>
                <a:latin typeface="Times New Roman" panose="02020603050405020304" pitchFamily="18" charset="0"/>
              </a:rPr>
              <a:t>bông</a:t>
            </a:r>
            <a:r>
              <a:rPr lang="en-US" altLang="x-none" sz="2400">
                <a:solidFill>
                  <a:srgbClr val="990000"/>
                </a:solidFill>
                <a:latin typeface="Times New Roman" panose="02020603050405020304" pitchFamily="18" charset="0"/>
              </a:rPr>
              <a:t> </a:t>
            </a:r>
            <a:r>
              <a:rPr lang="en-US" altLang="x-none" sz="2400" err="1">
                <a:solidFill>
                  <a:srgbClr val="990000"/>
                </a:solidFill>
                <a:latin typeface="Times New Roman" panose="02020603050405020304" pitchFamily="18" charset="0"/>
              </a:rPr>
              <a:t>phèng</a:t>
            </a:r>
            <a:r>
              <a:rPr lang="en-US" altLang="x-none" sz="2400">
                <a:solidFill>
                  <a:srgbClr val="990000"/>
                </a:solidFill>
                <a:latin typeface="Times New Roman" panose="02020603050405020304" pitchFamily="18" charset="0"/>
              </a:rPr>
              <a:t>,</a:t>
            </a:r>
            <a:r>
              <a:rPr lang="en-US" altLang="x-none" sz="2400">
                <a:solidFill>
                  <a:schemeClr val="tx1"/>
                </a:solidFill>
                <a:latin typeface="Times New Roman" panose="02020603050405020304" pitchFamily="18" charset="0"/>
              </a:rPr>
              <a:t> </a:t>
            </a:r>
            <a:r>
              <a:rPr lang="en-US" altLang="x-none" sz="2400" err="1">
                <a:solidFill>
                  <a:schemeClr val="tx1"/>
                </a:solidFill>
                <a:latin typeface="Times New Roman" panose="02020603050405020304" pitchFamily="18" charset="0"/>
              </a:rPr>
              <a:t>cũng</a:t>
            </a:r>
            <a:r>
              <a:rPr lang="en-US" altLang="x-none" sz="2400">
                <a:solidFill>
                  <a:schemeClr val="tx1"/>
                </a:solidFill>
                <a:latin typeface="Times New Roman" panose="02020603050405020304" pitchFamily="18" charset="0"/>
              </a:rPr>
              <a:t> </a:t>
            </a:r>
            <a:r>
              <a:rPr lang="en-US" altLang="x-none" sz="2400" err="1">
                <a:solidFill>
                  <a:schemeClr val="tx1"/>
                </a:solidFill>
                <a:latin typeface="Times New Roman" panose="02020603050405020304" pitchFamily="18" charset="0"/>
              </a:rPr>
              <a:t>đào</a:t>
            </a:r>
            <a:r>
              <a:rPr lang="en-US" altLang="x-none" sz="2400">
                <a:solidFill>
                  <a:schemeClr val="tx1"/>
                </a:solidFill>
                <a:latin typeface="Times New Roman" panose="02020603050405020304" pitchFamily="18" charset="0"/>
              </a:rPr>
              <a:t> </a:t>
            </a:r>
            <a:r>
              <a:rPr lang="en-US" altLang="x-none" sz="2400" err="1">
                <a:solidFill>
                  <a:schemeClr val="tx1"/>
                </a:solidFill>
                <a:latin typeface="Times New Roman" panose="02020603050405020304" pitchFamily="18" charset="0"/>
              </a:rPr>
              <a:t>cũng</a:t>
            </a:r>
            <a:r>
              <a:rPr lang="en-US" altLang="x-none" sz="2400">
                <a:solidFill>
                  <a:schemeClr val="tx1"/>
                </a:solidFill>
                <a:latin typeface="Times New Roman" panose="02020603050405020304" pitchFamily="18" charset="0"/>
              </a:rPr>
              <a:t> </a:t>
            </a:r>
            <a:r>
              <a:rPr lang="en-US" altLang="x-none" sz="2400" err="1">
                <a:solidFill>
                  <a:schemeClr val="tx1"/>
                </a:solidFill>
                <a:latin typeface="Times New Roman" panose="02020603050405020304" pitchFamily="18" charset="0"/>
              </a:rPr>
              <a:t>cu</a:t>
            </a:r>
            <a:r>
              <a:rPr lang="en-US" altLang="x-none" sz="2000" err="1">
                <a:solidFill>
                  <a:schemeClr val="tx1"/>
                </a:solidFill>
              </a:rPr>
              <a:t>ố</a:t>
            </a:r>
            <a:r>
              <a:rPr lang="en-US" altLang="x-none" sz="2400" err="1">
                <a:solidFill>
                  <a:schemeClr val="tx1"/>
                </a:solidFill>
                <a:latin typeface="Times New Roman" panose="02020603050405020304" pitchFamily="18" charset="0"/>
              </a:rPr>
              <a:t>c</a:t>
            </a:r>
            <a:r>
              <a:rPr lang="en-US" altLang="x-none" sz="2400" b="1">
                <a:solidFill>
                  <a:schemeClr val="tx1"/>
                </a:solidFill>
                <a:latin typeface="Times New Roman" panose="02020603050405020304" pitchFamily="18" charset="0"/>
              </a:rPr>
              <a:t> </a:t>
            </a:r>
            <a:r>
              <a:rPr lang="en-US" altLang="x-none" sz="2400" err="1">
                <a:solidFill>
                  <a:schemeClr val="tx1"/>
                </a:solidFill>
                <a:latin typeface="Times New Roman" panose="02020603050405020304" pitchFamily="18" charset="0"/>
              </a:rPr>
              <a:t>mê</a:t>
            </a:r>
            <a:r>
              <a:rPr lang="en-US" altLang="x-none" sz="2400">
                <a:solidFill>
                  <a:schemeClr val="tx1"/>
                </a:solidFill>
                <a:latin typeface="Times New Roman" panose="02020603050405020304" pitchFamily="18" charset="0"/>
              </a:rPr>
              <a:t> man </a:t>
            </a:r>
            <a:r>
              <a:rPr lang="en-US" altLang="x-none" sz="2400" err="1">
                <a:solidFill>
                  <a:schemeClr val="tx1"/>
                </a:solidFill>
                <a:latin typeface="Times New Roman" panose="02020603050405020304" pitchFamily="18" charset="0"/>
              </a:rPr>
              <a:t>su</a:t>
            </a:r>
            <a:r>
              <a:rPr lang="en-US" altLang="x-none" err="1">
                <a:solidFill>
                  <a:schemeClr val="tx1"/>
                </a:solidFill>
              </a:rPr>
              <a:t>ố</a:t>
            </a:r>
            <a:r>
              <a:rPr lang="en-US" altLang="x-none" sz="2400" err="1">
                <a:solidFill>
                  <a:schemeClr val="tx1"/>
                </a:solidFill>
                <a:latin typeface="Times New Roman" panose="02020603050405020304" pitchFamily="18" charset="0"/>
              </a:rPr>
              <a:t>t</a:t>
            </a:r>
            <a:r>
              <a:rPr lang="en-US" altLang="x-none" sz="2400">
                <a:solidFill>
                  <a:schemeClr val="tx1"/>
                </a:solidFill>
                <a:latin typeface="Times New Roman" panose="02020603050405020304" pitchFamily="18" charset="0"/>
              </a:rPr>
              <a:t> </a:t>
            </a:r>
            <a:r>
              <a:rPr lang="en-US" altLang="x-none" sz="2400" err="1">
                <a:solidFill>
                  <a:schemeClr val="tx1"/>
                </a:solidFill>
                <a:latin typeface="Times New Roman" panose="02020603050405020304" pitchFamily="18" charset="0"/>
              </a:rPr>
              <a:t>ngày</a:t>
            </a:r>
            <a:r>
              <a:rPr lang="en-US" altLang="x-none" sz="2400">
                <a:solidFill>
                  <a:schemeClr val="tx1"/>
                </a:solidFill>
                <a:latin typeface="Times New Roman" panose="02020603050405020304" pitchFamily="18" charset="0"/>
              </a:rPr>
              <a:t>. </a:t>
            </a:r>
            <a:r>
              <a:rPr lang="en-US" altLang="x-none" sz="2400" err="1">
                <a:solidFill>
                  <a:schemeClr val="tx1"/>
                </a:solidFill>
                <a:latin typeface="Times New Roman" panose="02020603050405020304" pitchFamily="18" charset="0"/>
              </a:rPr>
              <a:t>Trong</a:t>
            </a:r>
            <a:r>
              <a:rPr lang="en-US" altLang="x-none" sz="2400">
                <a:solidFill>
                  <a:schemeClr val="tx1"/>
                </a:solidFill>
                <a:latin typeface="Times New Roman" panose="02020603050405020304" pitchFamily="18" charset="0"/>
              </a:rPr>
              <a:t> </a:t>
            </a:r>
            <a:r>
              <a:rPr lang="en-US" altLang="x-none" sz="2400" err="1">
                <a:solidFill>
                  <a:schemeClr val="tx1"/>
                </a:solidFill>
                <a:latin typeface="Times New Roman" panose="02020603050405020304" pitchFamily="18" charset="0"/>
              </a:rPr>
              <a:t>lòng</a:t>
            </a:r>
            <a:r>
              <a:rPr lang="en-US" altLang="x-none" sz="2400">
                <a:solidFill>
                  <a:schemeClr val="tx1"/>
                </a:solidFill>
                <a:latin typeface="Times New Roman" panose="02020603050405020304" pitchFamily="18" charset="0"/>
              </a:rPr>
              <a:t> </a:t>
            </a:r>
            <a:r>
              <a:rPr lang="en-US" altLang="x-none" sz="2400" err="1">
                <a:solidFill>
                  <a:schemeClr val="tx1"/>
                </a:solidFill>
                <a:latin typeface="Times New Roman" panose="02020603050405020304" pitchFamily="18" charset="0"/>
              </a:rPr>
              <a:t>ông</a:t>
            </a:r>
            <a:r>
              <a:rPr lang="en-US" altLang="x-none" sz="2400">
                <a:solidFill>
                  <a:schemeClr val="tx1"/>
                </a:solidFill>
                <a:latin typeface="Times New Roman" panose="02020603050405020304" pitchFamily="18" charset="0"/>
              </a:rPr>
              <a:t> </a:t>
            </a:r>
            <a:r>
              <a:rPr lang="en-US" altLang="x-none" sz="2400" err="1">
                <a:solidFill>
                  <a:schemeClr val="tx1"/>
                </a:solidFill>
                <a:latin typeface="Times New Roman" panose="02020603050405020304" pitchFamily="18" charset="0"/>
              </a:rPr>
              <a:t>lại</a:t>
            </a:r>
            <a:r>
              <a:rPr lang="en-US" altLang="x-none" sz="2400">
                <a:solidFill>
                  <a:schemeClr val="tx1"/>
                </a:solidFill>
                <a:latin typeface="Times New Roman" panose="02020603050405020304" pitchFamily="18" charset="0"/>
              </a:rPr>
              <a:t> </a:t>
            </a:r>
            <a:r>
              <a:rPr lang="en-US" altLang="x-none" sz="2400" err="1">
                <a:solidFill>
                  <a:schemeClr val="tx1"/>
                </a:solidFill>
                <a:latin typeface="Times New Roman" panose="02020603050405020304" pitchFamily="18" charset="0"/>
              </a:rPr>
              <a:t>thấy</a:t>
            </a:r>
            <a:r>
              <a:rPr lang="en-US" altLang="x-none" sz="2400">
                <a:solidFill>
                  <a:schemeClr val="tx1"/>
                </a:solidFill>
                <a:latin typeface="Times New Roman" panose="02020603050405020304" pitchFamily="18" charset="0"/>
              </a:rPr>
              <a:t> </a:t>
            </a:r>
            <a:r>
              <a:rPr lang="en-US" altLang="x-none" sz="2400" err="1">
                <a:solidFill>
                  <a:srgbClr val="990000"/>
                </a:solidFill>
                <a:latin typeface="Times New Roman" panose="02020603050405020304" pitchFamily="18" charset="0"/>
              </a:rPr>
              <a:t>náo</a:t>
            </a:r>
            <a:r>
              <a:rPr lang="en-US" altLang="x-none" sz="2400">
                <a:solidFill>
                  <a:srgbClr val="990000"/>
                </a:solidFill>
                <a:latin typeface="Times New Roman" panose="02020603050405020304" pitchFamily="18" charset="0"/>
              </a:rPr>
              <a:t> </a:t>
            </a:r>
            <a:r>
              <a:rPr lang="en-US" altLang="x-none" sz="2400" err="1">
                <a:solidFill>
                  <a:srgbClr val="990000"/>
                </a:solidFill>
                <a:latin typeface="Times New Roman" panose="02020603050405020304" pitchFamily="18" charset="0"/>
              </a:rPr>
              <a:t>nức</a:t>
            </a:r>
            <a:r>
              <a:rPr lang="en-US" altLang="x-none">
                <a:solidFill>
                  <a:srgbClr val="990000"/>
                </a:solidFill>
              </a:rPr>
              <a:t> </a:t>
            </a:r>
            <a:r>
              <a:rPr lang="en-US" altLang="x-none" sz="2400" err="1">
                <a:solidFill>
                  <a:srgbClr val="990000"/>
                </a:solidFill>
                <a:latin typeface="Times New Roman" panose="02020603050405020304" pitchFamily="18" charset="0"/>
              </a:rPr>
              <a:t>h</a:t>
            </a:r>
            <a:r>
              <a:rPr lang="en-US" altLang="x-none" err="1">
                <a:solidFill>
                  <a:srgbClr val="990000"/>
                </a:solidFill>
              </a:rPr>
              <a:t>ẳ</a:t>
            </a:r>
            <a:r>
              <a:rPr lang="en-US" altLang="x-none" sz="2400" err="1">
                <a:solidFill>
                  <a:srgbClr val="990000"/>
                </a:solidFill>
                <a:latin typeface="Times New Roman" panose="02020603050405020304" pitchFamily="18" charset="0"/>
              </a:rPr>
              <a:t>n</a:t>
            </a:r>
            <a:r>
              <a:rPr lang="en-US" altLang="x-none" sz="2400">
                <a:solidFill>
                  <a:srgbClr val="990000"/>
                </a:solidFill>
                <a:latin typeface="Times New Roman" panose="02020603050405020304" pitchFamily="18" charset="0"/>
              </a:rPr>
              <a:t> </a:t>
            </a:r>
            <a:r>
              <a:rPr lang="en-US" altLang="x-none" sz="2400" err="1">
                <a:solidFill>
                  <a:srgbClr val="990000"/>
                </a:solidFill>
                <a:latin typeface="Times New Roman" panose="02020603050405020304" pitchFamily="18" charset="0"/>
              </a:rPr>
              <a:t>lên</a:t>
            </a:r>
            <a:r>
              <a:rPr lang="en-US" altLang="x-none" sz="2400">
                <a:solidFill>
                  <a:srgbClr val="990000"/>
                </a:solidFill>
                <a:latin typeface="Times New Roman" panose="02020603050405020304" pitchFamily="18" charset="0"/>
              </a:rPr>
              <a:t>.</a:t>
            </a:r>
            <a:r>
              <a:rPr lang="en-US" altLang="x-none" sz="2400">
                <a:solidFill>
                  <a:schemeClr val="tx1"/>
                </a:solidFill>
                <a:latin typeface="Times New Roman" panose="02020603050405020304" pitchFamily="18" charset="0"/>
              </a:rPr>
              <a:t> </a:t>
            </a:r>
            <a:r>
              <a:rPr lang="en-US" altLang="x-none" sz="2400" err="1">
                <a:solidFill>
                  <a:schemeClr val="tx1"/>
                </a:solidFill>
                <a:latin typeface="Times New Roman" panose="02020603050405020304" pitchFamily="18" charset="0"/>
              </a:rPr>
              <a:t>Ông</a:t>
            </a:r>
            <a:r>
              <a:rPr lang="en-US" altLang="x-none" sz="2400">
                <a:solidFill>
                  <a:schemeClr val="tx1"/>
                </a:solidFill>
                <a:latin typeface="Times New Roman" panose="02020603050405020304" pitchFamily="18" charset="0"/>
              </a:rPr>
              <a:t> </a:t>
            </a:r>
            <a:r>
              <a:rPr lang="en-US" altLang="x-none" sz="2400" err="1">
                <a:solidFill>
                  <a:schemeClr val="tx1"/>
                </a:solidFill>
                <a:latin typeface="Times New Roman" panose="02020603050405020304" pitchFamily="18" charset="0"/>
              </a:rPr>
              <a:t>lại</a:t>
            </a:r>
            <a:r>
              <a:rPr lang="en-US" altLang="x-none" sz="2400">
                <a:solidFill>
                  <a:schemeClr val="tx1"/>
                </a:solidFill>
                <a:latin typeface="Times New Roman" panose="02020603050405020304" pitchFamily="18" charset="0"/>
              </a:rPr>
              <a:t> </a:t>
            </a:r>
            <a:r>
              <a:rPr lang="en-US" altLang="x-none" sz="2400" err="1">
                <a:solidFill>
                  <a:schemeClr val="tx1"/>
                </a:solidFill>
                <a:latin typeface="Times New Roman" panose="02020603050405020304" pitchFamily="18" charset="0"/>
              </a:rPr>
              <a:t>muốn</a:t>
            </a:r>
            <a:r>
              <a:rPr lang="en-US" altLang="x-none" sz="2400">
                <a:solidFill>
                  <a:schemeClr val="tx1"/>
                </a:solidFill>
                <a:latin typeface="Times New Roman" panose="02020603050405020304" pitchFamily="18" charset="0"/>
              </a:rPr>
              <a:t> </a:t>
            </a:r>
            <a:r>
              <a:rPr lang="en-US" altLang="x-none" sz="2400" err="1">
                <a:solidFill>
                  <a:schemeClr val="tx1"/>
                </a:solidFill>
                <a:latin typeface="Times New Roman" panose="02020603050405020304" pitchFamily="18" charset="0"/>
              </a:rPr>
              <a:t>về</a:t>
            </a:r>
            <a:r>
              <a:rPr lang="en-US" altLang="x-none" sz="2400">
                <a:solidFill>
                  <a:schemeClr val="tx1"/>
                </a:solidFill>
                <a:latin typeface="Times New Roman" panose="02020603050405020304" pitchFamily="18" charset="0"/>
              </a:rPr>
              <a:t> </a:t>
            </a:r>
            <a:r>
              <a:rPr lang="en-US" altLang="x-none" sz="2400" err="1">
                <a:solidFill>
                  <a:schemeClr val="tx1"/>
                </a:solidFill>
                <a:latin typeface="Times New Roman" panose="02020603050405020304" pitchFamily="18" charset="0"/>
              </a:rPr>
              <a:t>làng</a:t>
            </a:r>
            <a:r>
              <a:rPr lang="en-US" altLang="x-none" sz="2400">
                <a:solidFill>
                  <a:schemeClr val="tx1"/>
                </a:solidFill>
                <a:latin typeface="Times New Roman" panose="02020603050405020304" pitchFamily="18" charset="0"/>
              </a:rPr>
              <a:t>, </a:t>
            </a:r>
            <a:r>
              <a:rPr lang="en-US" altLang="x-none" sz="2400" err="1">
                <a:solidFill>
                  <a:schemeClr val="tx1"/>
                </a:solidFill>
                <a:latin typeface="Times New Roman" panose="02020603050405020304" pitchFamily="18" charset="0"/>
              </a:rPr>
              <a:t>lại</a:t>
            </a:r>
            <a:r>
              <a:rPr lang="en-US" altLang="x-none" sz="2400">
                <a:solidFill>
                  <a:schemeClr val="tx1"/>
                </a:solidFill>
                <a:latin typeface="Times New Roman" panose="02020603050405020304" pitchFamily="18" charset="0"/>
              </a:rPr>
              <a:t> </a:t>
            </a:r>
            <a:r>
              <a:rPr lang="en-US" altLang="x-none" sz="2400" err="1">
                <a:solidFill>
                  <a:schemeClr val="tx1"/>
                </a:solidFill>
                <a:latin typeface="Times New Roman" panose="02020603050405020304" pitchFamily="18" charset="0"/>
              </a:rPr>
              <a:t>muốn</a:t>
            </a:r>
            <a:r>
              <a:rPr lang="en-US" altLang="x-none" sz="2400">
                <a:solidFill>
                  <a:schemeClr val="tx1"/>
                </a:solidFill>
                <a:latin typeface="Times New Roman" panose="02020603050405020304" pitchFamily="18" charset="0"/>
              </a:rPr>
              <a:t> </a:t>
            </a:r>
            <a:r>
              <a:rPr lang="en-US" altLang="x-none" sz="2400" err="1">
                <a:solidFill>
                  <a:schemeClr val="tx1"/>
                </a:solidFill>
                <a:latin typeface="Times New Roman" panose="02020603050405020304" pitchFamily="18" charset="0"/>
              </a:rPr>
              <a:t>được</a:t>
            </a:r>
            <a:r>
              <a:rPr lang="en-US" altLang="x-none" sz="2400">
                <a:solidFill>
                  <a:schemeClr val="tx1"/>
                </a:solidFill>
                <a:latin typeface="Times New Roman" panose="02020603050405020304" pitchFamily="18" charset="0"/>
              </a:rPr>
              <a:t> </a:t>
            </a:r>
            <a:r>
              <a:rPr lang="en-US" altLang="x-none" sz="2400" err="1">
                <a:solidFill>
                  <a:schemeClr val="tx1"/>
                </a:solidFill>
                <a:latin typeface="Times New Roman" panose="02020603050405020304" pitchFamily="18" charset="0"/>
              </a:rPr>
              <a:t>cùng</a:t>
            </a:r>
            <a:r>
              <a:rPr lang="en-US" altLang="x-none" sz="2400">
                <a:solidFill>
                  <a:schemeClr val="tx1"/>
                </a:solidFill>
                <a:latin typeface="Times New Roman" panose="02020603050405020304" pitchFamily="18" charset="0"/>
              </a:rPr>
              <a:t> </a:t>
            </a:r>
            <a:r>
              <a:rPr lang="en-US" altLang="x-none" sz="2400" err="1">
                <a:solidFill>
                  <a:schemeClr val="tx1"/>
                </a:solidFill>
                <a:latin typeface="Times New Roman" panose="02020603050405020304" pitchFamily="18" charset="0"/>
              </a:rPr>
              <a:t>anh</a:t>
            </a:r>
            <a:r>
              <a:rPr lang="en-US" altLang="x-none" sz="2400">
                <a:solidFill>
                  <a:schemeClr val="tx1"/>
                </a:solidFill>
                <a:latin typeface="Times New Roman" panose="02020603050405020304" pitchFamily="18" charset="0"/>
              </a:rPr>
              <a:t> </a:t>
            </a:r>
            <a:r>
              <a:rPr lang="en-US" altLang="x-none" sz="2400" err="1">
                <a:solidFill>
                  <a:schemeClr val="tx1"/>
                </a:solidFill>
                <a:latin typeface="Times New Roman" panose="02020603050405020304" pitchFamily="18" charset="0"/>
              </a:rPr>
              <a:t>em</a:t>
            </a:r>
            <a:r>
              <a:rPr lang="en-US" altLang="x-none" sz="2400">
                <a:solidFill>
                  <a:schemeClr val="tx1"/>
                </a:solidFill>
                <a:latin typeface="Times New Roman" panose="02020603050405020304" pitchFamily="18" charset="0"/>
              </a:rPr>
              <a:t> </a:t>
            </a:r>
            <a:r>
              <a:rPr lang="en-US" altLang="x-none" sz="2400" err="1">
                <a:solidFill>
                  <a:srgbClr val="990000"/>
                </a:solidFill>
                <a:latin typeface="Times New Roman" panose="02020603050405020304" pitchFamily="18" charset="0"/>
              </a:rPr>
              <a:t>đào</a:t>
            </a:r>
            <a:r>
              <a:rPr lang="en-US" altLang="x-none" sz="2400">
                <a:solidFill>
                  <a:srgbClr val="990000"/>
                </a:solidFill>
                <a:latin typeface="Times New Roman" panose="02020603050405020304" pitchFamily="18" charset="0"/>
              </a:rPr>
              <a:t> </a:t>
            </a:r>
            <a:r>
              <a:rPr lang="en-US" altLang="x-none" sz="2400" err="1">
                <a:solidFill>
                  <a:srgbClr val="990000"/>
                </a:solidFill>
                <a:latin typeface="Times New Roman" panose="02020603050405020304" pitchFamily="18" charset="0"/>
              </a:rPr>
              <a:t>đường</a:t>
            </a:r>
            <a:r>
              <a:rPr lang="en-US" altLang="x-none" sz="2400">
                <a:solidFill>
                  <a:srgbClr val="990000"/>
                </a:solidFill>
                <a:latin typeface="Times New Roman" panose="02020603050405020304" pitchFamily="18" charset="0"/>
              </a:rPr>
              <a:t>, </a:t>
            </a:r>
            <a:r>
              <a:rPr lang="en-US" altLang="x-none" sz="2400" err="1">
                <a:solidFill>
                  <a:srgbClr val="990000"/>
                </a:solidFill>
                <a:latin typeface="Times New Roman" panose="02020603050405020304" pitchFamily="18" charset="0"/>
              </a:rPr>
              <a:t>đắp</a:t>
            </a:r>
            <a:r>
              <a:rPr lang="en-US" altLang="x-none" sz="2400">
                <a:solidFill>
                  <a:srgbClr val="990000"/>
                </a:solidFill>
                <a:latin typeface="Times New Roman" panose="02020603050405020304" pitchFamily="18" charset="0"/>
              </a:rPr>
              <a:t> ụ ,</a:t>
            </a:r>
            <a:r>
              <a:rPr lang="en-US" altLang="x-none" sz="2400" err="1">
                <a:solidFill>
                  <a:srgbClr val="990000"/>
                </a:solidFill>
                <a:latin typeface="Times New Roman" panose="02020603050405020304" pitchFamily="18" charset="0"/>
              </a:rPr>
              <a:t>xẻ</a:t>
            </a:r>
            <a:r>
              <a:rPr lang="en-US" altLang="x-none" sz="2400">
                <a:solidFill>
                  <a:srgbClr val="990000"/>
                </a:solidFill>
                <a:latin typeface="Times New Roman" panose="02020603050405020304" pitchFamily="18" charset="0"/>
              </a:rPr>
              <a:t> </a:t>
            </a:r>
            <a:r>
              <a:rPr lang="en-US" altLang="x-none" sz="2400" err="1">
                <a:solidFill>
                  <a:srgbClr val="990000"/>
                </a:solidFill>
                <a:latin typeface="Times New Roman" panose="02020603050405020304" pitchFamily="18" charset="0"/>
              </a:rPr>
              <a:t>hào</a:t>
            </a:r>
            <a:r>
              <a:rPr lang="en-US" altLang="x-none" sz="2400">
                <a:solidFill>
                  <a:srgbClr val="990000"/>
                </a:solidFill>
                <a:latin typeface="Times New Roman" panose="02020603050405020304" pitchFamily="18" charset="0"/>
              </a:rPr>
              <a:t> , </a:t>
            </a:r>
            <a:r>
              <a:rPr lang="en-US" altLang="x-none" sz="2400" err="1">
                <a:solidFill>
                  <a:srgbClr val="990000"/>
                </a:solidFill>
                <a:latin typeface="Times New Roman" panose="02020603050405020304" pitchFamily="18" charset="0"/>
              </a:rPr>
              <a:t>khuân</a:t>
            </a:r>
            <a:r>
              <a:rPr lang="en-US" altLang="x-none" sz="2400">
                <a:solidFill>
                  <a:srgbClr val="990000"/>
                </a:solidFill>
                <a:latin typeface="Times New Roman" panose="02020603050405020304" pitchFamily="18" charset="0"/>
              </a:rPr>
              <a:t> </a:t>
            </a:r>
            <a:r>
              <a:rPr lang="en-US" altLang="x-none" sz="2400" err="1">
                <a:solidFill>
                  <a:srgbClr val="990000"/>
                </a:solidFill>
                <a:latin typeface="Times New Roman" panose="02020603050405020304" pitchFamily="18" charset="0"/>
              </a:rPr>
              <a:t>đá</a:t>
            </a:r>
            <a:r>
              <a:rPr lang="en-US" altLang="x-none" sz="2400">
                <a:solidFill>
                  <a:schemeClr val="tx1"/>
                </a:solidFill>
                <a:latin typeface="Times New Roman" panose="02020603050405020304" pitchFamily="18" charset="0"/>
              </a:rPr>
              <a:t> .....</a:t>
            </a:r>
            <a:r>
              <a:rPr lang="en-US" altLang="x-none" sz="2400" err="1">
                <a:solidFill>
                  <a:schemeClr val="tx1"/>
                </a:solidFill>
                <a:latin typeface="Times New Roman" panose="02020603050405020304" pitchFamily="18" charset="0"/>
              </a:rPr>
              <a:t>Chao</a:t>
            </a:r>
            <a:r>
              <a:rPr lang="en-US" altLang="x-none" sz="2400">
                <a:solidFill>
                  <a:schemeClr val="tx1"/>
                </a:solidFill>
                <a:latin typeface="Times New Roman" panose="02020603050405020304" pitchFamily="18" charset="0"/>
              </a:rPr>
              <a:t> </a:t>
            </a:r>
            <a:r>
              <a:rPr lang="en-US" altLang="x-none" sz="2400" err="1">
                <a:solidFill>
                  <a:schemeClr val="tx1"/>
                </a:solidFill>
                <a:latin typeface="Times New Roman" panose="02020603050405020304" pitchFamily="18" charset="0"/>
              </a:rPr>
              <a:t>ôi</a:t>
            </a:r>
            <a:r>
              <a:rPr lang="en-US" altLang="x-none" sz="2400">
                <a:solidFill>
                  <a:schemeClr val="tx1"/>
                </a:solidFill>
                <a:latin typeface="Times New Roman" panose="02020603050405020304" pitchFamily="18" charset="0"/>
              </a:rPr>
              <a:t> ! </a:t>
            </a:r>
            <a:r>
              <a:rPr lang="en-US" altLang="x-none" sz="2400" err="1">
                <a:solidFill>
                  <a:schemeClr val="tx1"/>
                </a:solidFill>
                <a:latin typeface="Times New Roman" panose="02020603050405020304" pitchFamily="18" charset="0"/>
              </a:rPr>
              <a:t>Ông</a:t>
            </a:r>
            <a:r>
              <a:rPr lang="en-US" altLang="x-none" sz="2400">
                <a:solidFill>
                  <a:schemeClr val="tx1"/>
                </a:solidFill>
                <a:latin typeface="Times New Roman" panose="02020603050405020304" pitchFamily="18" charset="0"/>
              </a:rPr>
              <a:t> </a:t>
            </a:r>
            <a:r>
              <a:rPr lang="en-US" altLang="x-none" sz="2400" err="1">
                <a:solidFill>
                  <a:schemeClr val="tx1"/>
                </a:solidFill>
                <a:latin typeface="Times New Roman" panose="02020603050405020304" pitchFamily="18" charset="0"/>
              </a:rPr>
              <a:t>lão</a:t>
            </a:r>
            <a:r>
              <a:rPr lang="en-US" altLang="x-none" sz="2400">
                <a:solidFill>
                  <a:schemeClr val="tx1"/>
                </a:solidFill>
                <a:latin typeface="Times New Roman" panose="02020603050405020304" pitchFamily="18" charset="0"/>
              </a:rPr>
              <a:t> </a:t>
            </a:r>
            <a:r>
              <a:rPr lang="en-US" altLang="x-none" sz="2400" err="1">
                <a:solidFill>
                  <a:srgbClr val="990000"/>
                </a:solidFill>
                <a:latin typeface="Times New Roman" panose="02020603050405020304" pitchFamily="18" charset="0"/>
              </a:rPr>
              <a:t>nhớ</a:t>
            </a:r>
            <a:r>
              <a:rPr lang="en-US" altLang="x-none" sz="2400">
                <a:solidFill>
                  <a:srgbClr val="990000"/>
                </a:solidFill>
                <a:latin typeface="Times New Roman" panose="02020603050405020304" pitchFamily="18" charset="0"/>
              </a:rPr>
              <a:t> </a:t>
            </a:r>
            <a:r>
              <a:rPr lang="en-US" altLang="x-none" sz="2400" err="1">
                <a:solidFill>
                  <a:srgbClr val="990000"/>
                </a:solidFill>
                <a:latin typeface="Times New Roman" panose="02020603050405020304" pitchFamily="18" charset="0"/>
              </a:rPr>
              <a:t>làng</a:t>
            </a:r>
            <a:r>
              <a:rPr lang="en-US" altLang="x-none" sz="2400">
                <a:solidFill>
                  <a:srgbClr val="990000"/>
                </a:solidFill>
                <a:latin typeface="Times New Roman" panose="02020603050405020304" pitchFamily="18" charset="0"/>
              </a:rPr>
              <a:t>, </a:t>
            </a:r>
            <a:r>
              <a:rPr lang="en-US" altLang="x-none" sz="2400" err="1">
                <a:solidFill>
                  <a:srgbClr val="990000"/>
                </a:solidFill>
                <a:latin typeface="Times New Roman" panose="02020603050405020304" pitchFamily="18" charset="0"/>
              </a:rPr>
              <a:t>nhớ</a:t>
            </a:r>
            <a:r>
              <a:rPr lang="en-US" altLang="x-none" sz="2400">
                <a:solidFill>
                  <a:srgbClr val="990000"/>
                </a:solidFill>
                <a:latin typeface="Times New Roman" panose="02020603050405020304" pitchFamily="18" charset="0"/>
              </a:rPr>
              <a:t> </a:t>
            </a:r>
            <a:r>
              <a:rPr lang="en-US" altLang="x-none" sz="2400" err="1">
                <a:solidFill>
                  <a:srgbClr val="990000"/>
                </a:solidFill>
                <a:latin typeface="Times New Roman" panose="02020603050405020304" pitchFamily="18" charset="0"/>
              </a:rPr>
              <a:t>cái</a:t>
            </a:r>
            <a:r>
              <a:rPr lang="en-US" altLang="x-none" sz="2400">
                <a:solidFill>
                  <a:srgbClr val="990000"/>
                </a:solidFill>
                <a:latin typeface="Times New Roman" panose="02020603050405020304" pitchFamily="18" charset="0"/>
              </a:rPr>
              <a:t> </a:t>
            </a:r>
            <a:r>
              <a:rPr lang="en-US" altLang="x-none" sz="2400" err="1">
                <a:solidFill>
                  <a:srgbClr val="990000"/>
                </a:solidFill>
                <a:latin typeface="Times New Roman" panose="02020603050405020304" pitchFamily="18" charset="0"/>
              </a:rPr>
              <a:t>cái</a:t>
            </a:r>
            <a:r>
              <a:rPr lang="en-US" altLang="x-none" sz="2400">
                <a:solidFill>
                  <a:srgbClr val="990000"/>
                </a:solidFill>
                <a:latin typeface="Times New Roman" panose="02020603050405020304" pitchFamily="18" charset="0"/>
              </a:rPr>
              <a:t> </a:t>
            </a:r>
            <a:r>
              <a:rPr lang="en-US" altLang="x-none" sz="2400" err="1">
                <a:solidFill>
                  <a:srgbClr val="990000"/>
                </a:solidFill>
                <a:latin typeface="Times New Roman" panose="02020603050405020304" pitchFamily="18" charset="0"/>
              </a:rPr>
              <a:t>làng</a:t>
            </a:r>
            <a:r>
              <a:rPr lang="en-US" altLang="x-none" sz="2400">
                <a:solidFill>
                  <a:srgbClr val="990000"/>
                </a:solidFill>
                <a:latin typeface="Times New Roman" panose="02020603050405020304" pitchFamily="18" charset="0"/>
              </a:rPr>
              <a:t> </a:t>
            </a:r>
            <a:r>
              <a:rPr lang="en-US" altLang="x-none" sz="2400" err="1">
                <a:solidFill>
                  <a:srgbClr val="990000"/>
                </a:solidFill>
                <a:latin typeface="Times New Roman" panose="02020603050405020304" pitchFamily="18" charset="0"/>
              </a:rPr>
              <a:t>quá</a:t>
            </a:r>
            <a:r>
              <a:rPr lang="en-US" altLang="x-none" sz="2400">
                <a:solidFill>
                  <a:srgbClr val="990000"/>
                </a:solidFill>
                <a:latin typeface="Times New Roman" panose="02020603050405020304" pitchFamily="18" charset="0"/>
              </a:rPr>
              <a:t>.</a:t>
            </a:r>
            <a:endParaRPr lang="en-US" altLang="x-none" sz="2400">
              <a:solidFill>
                <a:srgbClr val="990000"/>
              </a:solidFill>
              <a:latin typeface="Times New Roman" panose="02020603050405020304" pitchFamily="18" charset="0"/>
            </a:endParaRPr>
          </a:p>
        </p:txBody>
      </p:sp>
      <p:sp>
        <p:nvSpPr>
          <p:cNvPr id="2" name="Text Box 1"/>
          <p:cNvSpPr txBox="1"/>
          <p:nvPr/>
        </p:nvSpPr>
        <p:spPr>
          <a:xfrm>
            <a:off x="26035" y="2173605"/>
            <a:ext cx="5231765" cy="829945"/>
          </a:xfrm>
          <a:prstGeom prst="rect">
            <a:avLst/>
          </a:prstGeom>
          <a:noFill/>
        </p:spPr>
        <p:txBody>
          <a:bodyPr wrap="square" rtlCol="0">
            <a:spAutoFit/>
          </a:bodyPr>
          <a:p>
            <a:r>
              <a:rPr lang="en-US" sz="2400" b="1" i="1">
                <a:latin typeface="Times New Roman" panose="02020603050405020304" pitchFamily="18" charset="0"/>
                <a:cs typeface="Times New Roman" panose="02020603050405020304" pitchFamily="18" charset="0"/>
              </a:rPr>
              <a:t>a/ Tình yêu làng của ông Hai trước khi nghe tin làng Chợ Dầu theo giặc:</a:t>
            </a:r>
            <a:endParaRPr lang="en-US" sz="2400" b="1" i="1">
              <a:latin typeface="Times New Roman" panose="02020603050405020304" pitchFamily="18" charset="0"/>
              <a:cs typeface="Times New Roman" panose="02020603050405020304" pitchFamily="18" charset="0"/>
            </a:endParaRPr>
          </a:p>
        </p:txBody>
      </p:sp>
      <p:sp>
        <p:nvSpPr>
          <p:cNvPr id="7" name="Text Box 6"/>
          <p:cNvSpPr txBox="1"/>
          <p:nvPr/>
        </p:nvSpPr>
        <p:spPr>
          <a:xfrm>
            <a:off x="291465" y="1713230"/>
            <a:ext cx="4293870" cy="460375"/>
          </a:xfrm>
          <a:prstGeom prst="rect">
            <a:avLst/>
          </a:prstGeom>
          <a:noFill/>
        </p:spPr>
        <p:txBody>
          <a:bodyPr wrap="square" rtlCol="0">
            <a:spAutoFit/>
          </a:bodyPr>
          <a:p>
            <a:r>
              <a:rPr lang="en-US" sz="2400" b="1" u="sng">
                <a:solidFill>
                  <a:srgbClr val="00B0F0"/>
                </a:solidFill>
                <a:latin typeface="Times New Roman" panose="02020603050405020304" pitchFamily="18" charset="0"/>
                <a:cs typeface="Times New Roman" panose="02020603050405020304" pitchFamily="18" charset="0"/>
              </a:rPr>
              <a:t>2. Diễn biến tâm lý của ông Hai</a:t>
            </a:r>
            <a:endParaRPr lang="en-US" sz="2400" b="1" u="sng">
              <a:solidFill>
                <a:srgbClr val="00B0F0"/>
              </a:solidFill>
              <a:latin typeface="Times New Roman" panose="02020603050405020304" pitchFamily="18" charset="0"/>
              <a:cs typeface="Times New Roman" panose="02020603050405020304" pitchFamily="18" charset="0"/>
            </a:endParaRPr>
          </a:p>
        </p:txBody>
      </p:sp>
      <p:pic>
        <p:nvPicPr>
          <p:cNvPr id="6155" name="Content Placeholder 6154"/>
          <p:cNvPicPr>
            <a:picLocks noChangeAspect="1"/>
          </p:cNvPicPr>
          <p:nvPr>
            <p:ph idx="1"/>
          </p:nvPr>
        </p:nvPicPr>
        <p:blipFill>
          <a:blip r:embed="rId1"/>
          <a:stretch>
            <a:fillRect/>
          </a:stretch>
        </p:blipFill>
        <p:spPr>
          <a:xfrm>
            <a:off x="271145" y="457200"/>
            <a:ext cx="952500" cy="476250"/>
          </a:xfrm>
          <a:prstGeom prst="rect">
            <a:avLst/>
          </a:prstGeom>
          <a:noFill/>
          <a:ln w="9525">
            <a:noFill/>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from="(-#ppt_w/2)" to="(#ppt_x)" calcmode="lin" valueType="num">
                                      <p:cBhvr>
                                        <p:cTn id="7" dur="600" fill="hold">
                                          <p:stCondLst>
                                            <p:cond delay="0"/>
                                          </p:stCondLst>
                                        </p:cTn>
                                        <p:tgtEl>
                                          <p:spTgt spid="7"/>
                                        </p:tgtEl>
                                        <p:attrNameLst>
                                          <p:attrName>ppt_x</p:attrName>
                                        </p:attrNameLst>
                                      </p:cBhvr>
                                    </p:anim>
                                    <p:anim from="0" to="-1.0" calcmode="lin" valueType="num">
                                      <p:cBhvr>
                                        <p:cTn id="8" dur="200" decel="50000" autoRev="1" fill="hold">
                                          <p:stCondLst>
                                            <p:cond delay="600"/>
                                          </p:stCondLst>
                                        </p:cTn>
                                        <p:tgtEl>
                                          <p:spTgt spid="7"/>
                                        </p:tgtEl>
                                        <p:attrNameLst>
                                          <p:attrName>xshear</p:attrName>
                                        </p:attrNameLst>
                                      </p:cBhvr>
                                    </p:anim>
                                    <p:animScale>
                                      <p:cBhvr>
                                        <p:cTn id="9" dur="200" decel="100000" autoRev="1" fill="hold">
                                          <p:stCondLst>
                                            <p:cond delay="600"/>
                                          </p:stCondLst>
                                        </p:cTn>
                                        <p:tgtEl>
                                          <p:spTgt spid="7"/>
                                        </p:tgtEl>
                                      </p:cBhvr>
                                      <p:from x="100000" y="100000"/>
                                      <p:to x="80000" y="100000"/>
                                    </p:animScale>
                                    <p:anim by="(#ppt_h/3+#ppt_w*0.1)" calcmode="lin" valueType="num">
                                      <p:cBhvr additive="sum">
                                        <p:cTn id="10" dur="200" decel="100000" autoRev="1" fill="hold">
                                          <p:stCondLst>
                                            <p:cond delay="600"/>
                                          </p:stCondLst>
                                        </p:cTn>
                                        <p:tgtEl>
                                          <p:spTgt spid="7"/>
                                        </p:tgtEl>
                                        <p:attrNameLst>
                                          <p:attrName>ppt_x</p:attrName>
                                        </p:attrNameLst>
                                      </p:cBhvr>
                                    </p:anim>
                                  </p:childTnLst>
                                </p:cTn>
                              </p:par>
                              <p:par>
                                <p:cTn id="11" presetID="2" presetClass="entr" presetSubtype="4"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nodeType="clickEffect">
                                  <p:stCondLst>
                                    <p:cond delay="0"/>
                                  </p:stCondLst>
                                  <p:childTnLst>
                                    <p:set>
                                      <p:cBhvr additive="repl">
                                        <p:cTn id="18" dur="1" fill="hold">
                                          <p:stCondLst>
                                            <p:cond delay="0"/>
                                          </p:stCondLst>
                                        </p:cTn>
                                        <p:tgtEl>
                                          <p:spTgt spid="18443"/>
                                        </p:tgtEl>
                                        <p:attrNameLst>
                                          <p:attrName>style.visibility</p:attrName>
                                        </p:attrNameLst>
                                      </p:cBhvr>
                                      <p:to>
                                        <p:strVal val="visible"/>
                                      </p:to>
                                    </p:set>
                                    <p:animEffect transition="in" filter="box(in)">
                                      <p:cBhvr additive="repl">
                                        <p:cTn id="19" dur="500"/>
                                        <p:tgtEl>
                                          <p:spTgt spid="18443"/>
                                        </p:tgtEl>
                                      </p:cBhvr>
                                    </p:animEffect>
                                  </p:childTnLst>
                                </p:cTn>
                              </p:par>
                            </p:childTnLst>
                          </p:cTn>
                        </p:par>
                      </p:childTnLst>
                    </p:cTn>
                  </p:par>
                  <p:par>
                    <p:cTn id="20" fill="hold">
                      <p:stCondLst>
                        <p:cond delay="indefinite"/>
                      </p:stCondLst>
                      <p:childTnLst>
                        <p:par>
                          <p:cTn id="21" fill="hold">
                            <p:stCondLst>
                              <p:cond delay="0"/>
                            </p:stCondLst>
                            <p:childTnLst>
                              <p:par>
                                <p:cTn id="22" presetID="8" presetClass="entr" presetSubtype="16" fill="hold" grpId="0" nodeType="clickEffect">
                                  <p:stCondLst>
                                    <p:cond delay="0"/>
                                  </p:stCondLst>
                                  <p:childTnLst>
                                    <p:set>
                                      <p:cBhvr>
                                        <p:cTn id="23" dur="1" fill="hold">
                                          <p:stCondLst>
                                            <p:cond delay="0"/>
                                          </p:stCondLst>
                                        </p:cTn>
                                        <p:tgtEl>
                                          <p:spTgt spid="18452"/>
                                        </p:tgtEl>
                                        <p:attrNameLst>
                                          <p:attrName>style.visibility</p:attrName>
                                        </p:attrNameLst>
                                      </p:cBhvr>
                                      <p:to>
                                        <p:strVal val="visible"/>
                                      </p:to>
                                    </p:set>
                                    <p:animEffect transition="in" filter="diamond(in)">
                                      <p:cBhvr>
                                        <p:cTn id="24" dur="2000"/>
                                        <p:tgtEl>
                                          <p:spTgt spid="18452"/>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nodeType="clickEffect">
                                  <p:stCondLst>
                                    <p:cond delay="0"/>
                                  </p:stCondLst>
                                  <p:childTnLst>
                                    <p:set>
                                      <p:cBhvr additive="repl">
                                        <p:cTn id="28" dur="1" fill="hold">
                                          <p:stCondLst>
                                            <p:cond delay="0"/>
                                          </p:stCondLst>
                                        </p:cTn>
                                        <p:tgtEl>
                                          <p:spTgt spid="18448"/>
                                        </p:tgtEl>
                                        <p:attrNameLst>
                                          <p:attrName>style.visibility</p:attrName>
                                        </p:attrNameLst>
                                      </p:cBhvr>
                                      <p:to>
                                        <p:strVal val="visible"/>
                                      </p:to>
                                    </p:set>
                                    <p:animEffect transition="in" filter="box(in)">
                                      <p:cBhvr additive="repl">
                                        <p:cTn id="29" dur="500"/>
                                        <p:tgtEl>
                                          <p:spTgt spid="18448"/>
                                        </p:tgtEl>
                                      </p:cBhvr>
                                    </p:animEffect>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nodeType="clickEffect">
                                  <p:stCondLst>
                                    <p:cond delay="0"/>
                                  </p:stCondLst>
                                  <p:childTnLst>
                                    <p:set>
                                      <p:cBhvr additive="repl">
                                        <p:cTn id="33" dur="1" fill="hold">
                                          <p:stCondLst>
                                            <p:cond delay="0"/>
                                          </p:stCondLst>
                                        </p:cTn>
                                        <p:tgtEl>
                                          <p:spTgt spid="18450"/>
                                        </p:tgtEl>
                                        <p:attrNameLst>
                                          <p:attrName>style.visibility</p:attrName>
                                        </p:attrNameLst>
                                      </p:cBhvr>
                                      <p:to>
                                        <p:strVal val="visible"/>
                                      </p:to>
                                    </p:set>
                                    <p:animEffect transition="in" filter="box(in)">
                                      <p:cBhvr additive="repl">
                                        <p:cTn id="34" dur="500"/>
                                        <p:tgtEl>
                                          <p:spTgt spid="18450"/>
                                        </p:tgtEl>
                                      </p:cBhvr>
                                    </p:animEffect>
                                  </p:childTnLst>
                                </p:cTn>
                              </p:par>
                            </p:childTnLst>
                          </p:cTn>
                        </p:par>
                      </p:childTnLst>
                    </p:cTn>
                  </p:par>
                  <p:par>
                    <p:cTn id="35" fill="hold">
                      <p:stCondLst>
                        <p:cond delay="indefinite"/>
                      </p:stCondLst>
                      <p:childTnLst>
                        <p:par>
                          <p:cTn id="36" fill="hold">
                            <p:stCondLst>
                              <p:cond delay="0"/>
                            </p:stCondLst>
                            <p:childTnLst>
                              <p:par>
                                <p:cTn id="37" presetID="30" presetClass="entr" presetSubtype="0" fill="hold" nodeType="clickEffect">
                                  <p:stCondLst>
                                    <p:cond delay="0"/>
                                  </p:stCondLst>
                                  <p:childTnLst>
                                    <p:set>
                                      <p:cBhvr additive="repl">
                                        <p:cTn id="38" dur="1" fill="hold">
                                          <p:stCondLst>
                                            <p:cond delay="0"/>
                                          </p:stCondLst>
                                        </p:cTn>
                                        <p:tgtEl>
                                          <p:spTgt spid="6155"/>
                                        </p:tgtEl>
                                        <p:attrNameLst>
                                          <p:attrName>style.visibility</p:attrName>
                                        </p:attrNameLst>
                                      </p:cBhvr>
                                      <p:to>
                                        <p:strVal val="visible"/>
                                      </p:to>
                                    </p:set>
                                    <p:animEffect transition="in" filter="fade">
                                      <p:cBhvr additive="repl">
                                        <p:cTn id="39" dur="800" decel="100000"/>
                                        <p:tgtEl>
                                          <p:spTgt spid="6155"/>
                                        </p:tgtEl>
                                      </p:cBhvr>
                                    </p:animEffect>
                                    <p:anim calcmode="lin" valueType="num">
                                      <p:cBhvr additive="repl">
                                        <p:cTn id="40" dur="800" decel="100000" fill="hold"/>
                                        <p:tgtEl>
                                          <p:spTgt spid="6155"/>
                                        </p:tgtEl>
                                        <p:attrNameLst>
                                          <p:attrName>r</p:attrName>
                                        </p:attrNameLst>
                                      </p:cBhvr>
                                      <p:tavLst>
                                        <p:tav>
                                          <p:val>
                                            <p:fltVal val="-90"/>
                                          </p:val>
                                        </p:tav>
                                        <p:tav>
                                          <p:val>
                                            <p:fltVal val="0"/>
                                          </p:val>
                                        </p:tav>
                                      </p:tavLst>
                                    </p:anim>
                                    <p:anim calcmode="lin" valueType="num">
                                      <p:cBhvr additive="repl">
                                        <p:cTn id="41" dur="800" decel="100000" fill="hold"/>
                                        <p:tgtEl>
                                          <p:spTgt spid="6155"/>
                                        </p:tgtEl>
                                        <p:attrNameLst>
                                          <p:attrName>ppt_x</p:attrName>
                                        </p:attrNameLst>
                                      </p:cBhvr>
                                      <p:tavLst>
                                        <p:tav>
                                          <p:val>
                                            <p:strVal val="#ppt_x+0.4"/>
                                          </p:val>
                                        </p:tav>
                                        <p:tav>
                                          <p:val>
                                            <p:strVal val="#ppt_x-0.05"/>
                                          </p:val>
                                        </p:tav>
                                      </p:tavLst>
                                    </p:anim>
                                    <p:anim calcmode="lin" valueType="num">
                                      <p:cBhvr additive="repl">
                                        <p:cTn id="42" dur="800" decel="100000" fill="hold"/>
                                        <p:tgtEl>
                                          <p:spTgt spid="6155"/>
                                        </p:tgtEl>
                                        <p:attrNameLst>
                                          <p:attrName>ppt_y</p:attrName>
                                        </p:attrNameLst>
                                      </p:cBhvr>
                                      <p:tavLst>
                                        <p:tav>
                                          <p:val>
                                            <p:strVal val="#ppt_y-0.4"/>
                                          </p:val>
                                        </p:tav>
                                        <p:tav>
                                          <p:val>
                                            <p:strVal val="#ppt_y+0.1"/>
                                          </p:val>
                                        </p:tav>
                                      </p:tavLst>
                                    </p:anim>
                                    <p:anim calcmode="lin" valueType="num">
                                      <p:cBhvr additive="repl">
                                        <p:cTn id="43" dur="200" accel="100000" fill="hold">
                                          <p:stCondLst>
                                            <p:cond delay="0"/>
                                          </p:stCondLst>
                                        </p:cTn>
                                        <p:tgtEl>
                                          <p:spTgt spid="6155"/>
                                        </p:tgtEl>
                                        <p:attrNameLst>
                                          <p:attrName>ppt_x</p:attrName>
                                        </p:attrNameLst>
                                      </p:cBhvr>
                                      <p:tavLst>
                                        <p:tav>
                                          <p:val>
                                            <p:strVal val="#ppt_x-0.05"/>
                                          </p:val>
                                        </p:tav>
                                        <p:tav>
                                          <p:val>
                                            <p:strVal val="#ppt_x"/>
                                          </p:val>
                                        </p:tav>
                                      </p:tavLst>
                                    </p:anim>
                                    <p:anim calcmode="lin" valueType="num">
                                      <p:cBhvr additive="repl">
                                        <p:cTn id="44" dur="200" accel="100000" fill="hold">
                                          <p:stCondLst>
                                            <p:cond delay="0"/>
                                          </p:stCondLst>
                                        </p:cTn>
                                        <p:tgtEl>
                                          <p:spTgt spid="6155"/>
                                        </p:tgtEl>
                                        <p:attrNameLst>
                                          <p:attrName>ppt_y</p:attrName>
                                        </p:attrNameLst>
                                      </p:cBhvr>
                                      <p:tavLst>
                                        <p:tav>
                                          <p:val>
                                            <p:strVal val="#ppt_y+0.1"/>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52" grpId="0"/>
      <p:bldP spid="2"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1" name="Rectangles 20480"/>
          <p:cNvSpPr/>
          <p:nvPr/>
        </p:nvSpPr>
        <p:spPr>
          <a:xfrm>
            <a:off x="5257800" y="1219200"/>
            <a:ext cx="3886200" cy="6096000"/>
          </a:xfrm>
          <a:prstGeom prst="rect">
            <a:avLst/>
          </a:prstGeom>
          <a:solidFill>
            <a:srgbClr val="BBE0E3"/>
          </a:solidFill>
          <a:ln w="9360" cap="flat" cmpd="sng">
            <a:solidFill>
              <a:srgbClr val="000000"/>
            </a:solidFill>
            <a:prstDash val="solid"/>
            <a:miter/>
            <a:headEnd type="none" w="med" len="med"/>
            <a:tailEnd type="none" w="med" len="med"/>
          </a:ln>
        </p:spPr>
        <p:txBody>
          <a:bodyPr/>
          <a:p>
            <a:endParaRPr lang="en-US"/>
          </a:p>
        </p:txBody>
      </p:sp>
      <p:sp>
        <p:nvSpPr>
          <p:cNvPr id="20482" name="Text Box 20481"/>
          <p:cNvSpPr txBox="1"/>
          <p:nvPr/>
        </p:nvSpPr>
        <p:spPr>
          <a:xfrm>
            <a:off x="0" y="6096000"/>
            <a:ext cx="3657600" cy="366713"/>
          </a:xfrm>
          <a:prstGeom prst="rect">
            <a:avLst/>
          </a:prstGeom>
          <a:noFill/>
          <a:ln w="9525">
            <a:noFill/>
          </a:ln>
        </p:spPr>
        <p:txBody>
          <a:bodyPr/>
          <a:p>
            <a:endParaRPr lang="en-US"/>
          </a:p>
        </p:txBody>
      </p:sp>
      <p:sp>
        <p:nvSpPr>
          <p:cNvPr id="20485" name="Text Box 20484"/>
          <p:cNvSpPr txBox="1"/>
          <p:nvPr/>
        </p:nvSpPr>
        <p:spPr>
          <a:xfrm>
            <a:off x="0" y="0"/>
            <a:ext cx="3352800" cy="461645"/>
          </a:xfrm>
          <a:prstGeom prst="rect">
            <a:avLst/>
          </a:prstGeom>
          <a:noFill/>
          <a:ln w="9525">
            <a:noFill/>
          </a:ln>
        </p:spPr>
        <p:txBody>
          <a:bodyPr lIns="90000" tIns="46800" rIns="90000" bIns="46800">
            <a:spAutoFit/>
          </a:bodyPr>
          <a:p>
            <a:pPr defTabSz="449580">
              <a:spcBef>
                <a:spcPts val="1500"/>
              </a:spcBef>
              <a:buClrTx/>
              <a:buSzPct val="100000"/>
              <a:buFontTx/>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r>
              <a:rPr lang="en-US" altLang="x-none" sz="2400" b="1" err="1">
                <a:solidFill>
                  <a:srgbClr val="000000"/>
                </a:solidFill>
                <a:latin typeface="Times New Roman" panose="02020603050405020304" pitchFamily="18" charset="0"/>
              </a:rPr>
              <a:t>Tiết</a:t>
            </a:r>
            <a:r>
              <a:rPr lang="en-US" altLang="x-none" sz="2400" b="1">
                <a:solidFill>
                  <a:srgbClr val="000000"/>
                </a:solidFill>
                <a:latin typeface="Times New Roman" panose="02020603050405020304" pitchFamily="18" charset="0"/>
              </a:rPr>
              <a:t> 37,38</a:t>
            </a:r>
            <a:endParaRPr lang="en-US" altLang="x-none" sz="2400" b="1">
              <a:solidFill>
                <a:srgbClr val="000000"/>
              </a:solidFill>
              <a:latin typeface="Times New Roman" panose="02020603050405020304" pitchFamily="18" charset="0"/>
            </a:endParaRPr>
          </a:p>
        </p:txBody>
      </p:sp>
      <p:sp>
        <p:nvSpPr>
          <p:cNvPr id="20486" name="Text Box 20485"/>
          <p:cNvSpPr txBox="1"/>
          <p:nvPr/>
        </p:nvSpPr>
        <p:spPr>
          <a:xfrm>
            <a:off x="5791200" y="533400"/>
            <a:ext cx="3352800" cy="460375"/>
          </a:xfrm>
          <a:prstGeom prst="rect">
            <a:avLst/>
          </a:prstGeom>
          <a:noFill/>
          <a:ln w="9525">
            <a:noFill/>
          </a:ln>
        </p:spPr>
        <p:txBody>
          <a:bodyPr lIns="90000" tIns="46800" rIns="90000" bIns="46800">
            <a:spAutoFit/>
          </a:bodyPr>
          <a:p>
            <a:pPr defTabSz="449580">
              <a:spcBef>
                <a:spcPts val="1500"/>
              </a:spcBef>
              <a:buClrTx/>
              <a:buSzPct val="100000"/>
              <a:buFontTx/>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r>
              <a:rPr lang="en-US" altLang="x-none" sz="2400" b="1">
                <a:solidFill>
                  <a:srgbClr val="000000"/>
                </a:solidFill>
                <a:latin typeface="Times New Roman" panose="02020603050405020304" pitchFamily="18" charset="0"/>
              </a:rPr>
              <a:t>Kim </a:t>
            </a:r>
            <a:r>
              <a:rPr lang="en-US" altLang="x-none" sz="2400" b="1" err="1">
                <a:solidFill>
                  <a:srgbClr val="000000"/>
                </a:solidFill>
                <a:latin typeface="Times New Roman" panose="02020603050405020304" pitchFamily="18" charset="0"/>
              </a:rPr>
              <a:t>Lân</a:t>
            </a:r>
            <a:endParaRPr lang="en-US" altLang="x-none" sz="2400" b="1">
              <a:solidFill>
                <a:srgbClr val="000000"/>
              </a:solidFill>
              <a:latin typeface="Times New Roman" panose="02020603050405020304" pitchFamily="18" charset="0"/>
            </a:endParaRPr>
          </a:p>
        </p:txBody>
      </p:sp>
      <p:sp>
        <p:nvSpPr>
          <p:cNvPr id="20488" name="Text Box 20487"/>
          <p:cNvSpPr txBox="1"/>
          <p:nvPr/>
        </p:nvSpPr>
        <p:spPr>
          <a:xfrm>
            <a:off x="284480" y="2455545"/>
            <a:ext cx="2286000" cy="461645"/>
          </a:xfrm>
          <a:prstGeom prst="rect">
            <a:avLst/>
          </a:prstGeom>
          <a:noFill/>
          <a:ln w="9525">
            <a:noFill/>
          </a:ln>
        </p:spPr>
        <p:txBody>
          <a:bodyPr lIns="90000" tIns="46800" rIns="90000" bIns="46800">
            <a:spAutoFit/>
          </a:bodyPr>
          <a:p>
            <a:pPr defTabSz="449580">
              <a:spcBef>
                <a:spcPts val="1500"/>
              </a:spcBef>
              <a:buClrTx/>
              <a:buSzPct val="100000"/>
              <a:buFontTx/>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r>
              <a:rPr lang="en-US" altLang="x-none" sz="2400" b="1">
                <a:solidFill>
                  <a:srgbClr val="0000FF"/>
                </a:solidFill>
                <a:latin typeface="Times New Roman" panose="02020603050405020304" pitchFamily="18" charset="0"/>
                <a:cs typeface="Times New Roman" panose="02020603050405020304" pitchFamily="18" charset="0"/>
              </a:rPr>
              <a:t>*</a:t>
            </a:r>
            <a:r>
              <a:rPr lang="en-US" altLang="x-none" sz="2400" b="1" err="1">
                <a:solidFill>
                  <a:srgbClr val="0000FF"/>
                </a:solidFill>
                <a:latin typeface="Times New Roman" panose="02020603050405020304" pitchFamily="18" charset="0"/>
                <a:cs typeface="Times New Roman" panose="02020603050405020304" pitchFamily="18" charset="0"/>
              </a:rPr>
              <a:t>Với</a:t>
            </a:r>
            <a:r>
              <a:rPr lang="en-US" altLang="x-none" sz="2400" b="1">
                <a:solidFill>
                  <a:srgbClr val="0000FF"/>
                </a:solidFill>
                <a:latin typeface="Times New Roman" panose="02020603050405020304" pitchFamily="18" charset="0"/>
                <a:cs typeface="Times New Roman" panose="02020603050405020304" pitchFamily="18" charset="0"/>
              </a:rPr>
              <a:t> </a:t>
            </a:r>
            <a:r>
              <a:rPr lang="en-US" altLang="x-none" sz="2400" b="1" err="1">
                <a:solidFill>
                  <a:srgbClr val="0000FF"/>
                </a:solidFill>
                <a:latin typeface="Times New Roman" panose="02020603050405020304" pitchFamily="18" charset="0"/>
                <a:cs typeface="Times New Roman" panose="02020603050405020304" pitchFamily="18" charset="0"/>
              </a:rPr>
              <a:t>Làng</a:t>
            </a:r>
            <a:r>
              <a:rPr lang="en-US" altLang="x-none" sz="2400" b="1">
                <a:solidFill>
                  <a:srgbClr val="0000FF"/>
                </a:solidFill>
                <a:latin typeface="Times New Roman" panose="02020603050405020304" pitchFamily="18" charset="0"/>
                <a:cs typeface="Times New Roman" panose="02020603050405020304" pitchFamily="18" charset="0"/>
              </a:rPr>
              <a:t>.</a:t>
            </a:r>
            <a:endParaRPr lang="en-US" altLang="x-none" sz="2400" b="1">
              <a:solidFill>
                <a:srgbClr val="0000FF"/>
              </a:solidFill>
              <a:latin typeface="Times New Roman" panose="02020603050405020304" pitchFamily="18" charset="0"/>
              <a:cs typeface="Times New Roman" panose="02020603050405020304" pitchFamily="18" charset="0"/>
            </a:endParaRPr>
          </a:p>
        </p:txBody>
      </p:sp>
      <p:sp>
        <p:nvSpPr>
          <p:cNvPr id="20489" name="Text Box 20488"/>
          <p:cNvSpPr txBox="1"/>
          <p:nvPr/>
        </p:nvSpPr>
        <p:spPr>
          <a:xfrm>
            <a:off x="76200" y="2837815"/>
            <a:ext cx="4876800" cy="457200"/>
          </a:xfrm>
          <a:prstGeom prst="rect">
            <a:avLst/>
          </a:prstGeom>
          <a:noFill/>
          <a:ln w="9525">
            <a:noFill/>
          </a:ln>
        </p:spPr>
        <p:txBody>
          <a:bodyPr lIns="90000" tIns="46800" rIns="90000" bIns="46800">
            <a:spAutoFit/>
          </a:bodyPr>
          <a:p>
            <a:pPr defTabSz="449580">
              <a:spcBef>
                <a:spcPts val="1500"/>
              </a:spcBef>
              <a:buClrTx/>
              <a:buSzPct val="100000"/>
              <a:buFontTx/>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r>
              <a:rPr lang="en-US" altLang="x-none" sz="2400" b="1">
                <a:solidFill>
                  <a:srgbClr val="006600"/>
                </a:solidFill>
                <a:latin typeface="Times New Roman" panose="02020603050405020304" pitchFamily="18" charset="0"/>
              </a:rPr>
              <a:t>-</a:t>
            </a:r>
            <a:r>
              <a:rPr lang="en-US" altLang="x-none" sz="2400" b="1" err="1">
                <a:solidFill>
                  <a:srgbClr val="006600"/>
                </a:solidFill>
                <a:latin typeface="Times New Roman" panose="02020603050405020304" pitchFamily="18" charset="0"/>
              </a:rPr>
              <a:t>Luôn</a:t>
            </a:r>
            <a:r>
              <a:rPr lang="en-US" altLang="x-none" sz="2400" b="1">
                <a:solidFill>
                  <a:srgbClr val="006600"/>
                </a:solidFill>
                <a:latin typeface="Times New Roman" panose="02020603050405020304" pitchFamily="18" charset="0"/>
              </a:rPr>
              <a:t> </a:t>
            </a:r>
            <a:r>
              <a:rPr lang="en-US" altLang="x-none" sz="2400" b="1" err="1">
                <a:solidFill>
                  <a:srgbClr val="006600"/>
                </a:solidFill>
                <a:latin typeface="Times New Roman" panose="02020603050405020304" pitchFamily="18" charset="0"/>
              </a:rPr>
              <a:t>nhớ</a:t>
            </a:r>
            <a:r>
              <a:rPr lang="en-US" altLang="x-none" sz="2400" b="1">
                <a:solidFill>
                  <a:srgbClr val="006600"/>
                </a:solidFill>
                <a:latin typeface="Times New Roman" panose="02020603050405020304" pitchFamily="18" charset="0"/>
              </a:rPr>
              <a:t> </a:t>
            </a:r>
            <a:r>
              <a:rPr lang="en-US" altLang="x-none" sz="2400" b="1" err="1">
                <a:solidFill>
                  <a:srgbClr val="006600"/>
                </a:solidFill>
                <a:latin typeface="Times New Roman" panose="02020603050405020304" pitchFamily="18" charset="0"/>
              </a:rPr>
              <a:t>làng</a:t>
            </a:r>
            <a:r>
              <a:rPr lang="en-US" altLang="x-none" sz="2400" b="1">
                <a:solidFill>
                  <a:srgbClr val="006600"/>
                </a:solidFill>
                <a:latin typeface="Times New Roman" panose="02020603050405020304" pitchFamily="18" charset="0"/>
              </a:rPr>
              <a:t> </a:t>
            </a:r>
            <a:r>
              <a:rPr lang="en-US" altLang="x-none" sz="2400" b="1" err="1">
                <a:solidFill>
                  <a:srgbClr val="006600"/>
                </a:solidFill>
                <a:latin typeface="Times New Roman" panose="02020603050405020304" pitchFamily="18" charset="0"/>
              </a:rPr>
              <a:t>và</a:t>
            </a:r>
            <a:r>
              <a:rPr lang="en-US" altLang="x-none" sz="2400" b="1">
                <a:solidFill>
                  <a:srgbClr val="006600"/>
                </a:solidFill>
                <a:latin typeface="Times New Roman" panose="02020603050405020304" pitchFamily="18" charset="0"/>
              </a:rPr>
              <a:t> </a:t>
            </a:r>
            <a:r>
              <a:rPr lang="en-US" altLang="x-none" sz="2400" b="1" err="1">
                <a:solidFill>
                  <a:srgbClr val="006600"/>
                </a:solidFill>
                <a:latin typeface="Times New Roman" panose="02020603050405020304" pitchFamily="18" charset="0"/>
              </a:rPr>
              <a:t>tự</a:t>
            </a:r>
            <a:r>
              <a:rPr lang="en-US" altLang="x-none" sz="2400" b="1">
                <a:solidFill>
                  <a:srgbClr val="006600"/>
                </a:solidFill>
                <a:latin typeface="Times New Roman" panose="02020603050405020304" pitchFamily="18" charset="0"/>
              </a:rPr>
              <a:t> </a:t>
            </a:r>
            <a:r>
              <a:rPr lang="en-US" altLang="x-none" sz="2400" b="1" err="1">
                <a:solidFill>
                  <a:srgbClr val="006600"/>
                </a:solidFill>
                <a:latin typeface="Times New Roman" panose="02020603050405020304" pitchFamily="18" charset="0"/>
              </a:rPr>
              <a:t>hào</a:t>
            </a:r>
            <a:r>
              <a:rPr lang="en-US" altLang="x-none" sz="2400" b="1">
                <a:solidFill>
                  <a:srgbClr val="006600"/>
                </a:solidFill>
                <a:latin typeface="Times New Roman" panose="02020603050405020304" pitchFamily="18" charset="0"/>
              </a:rPr>
              <a:t> </a:t>
            </a:r>
            <a:r>
              <a:rPr lang="en-US" altLang="x-none" sz="2400" b="1" err="1">
                <a:solidFill>
                  <a:srgbClr val="006600"/>
                </a:solidFill>
                <a:latin typeface="Times New Roman" panose="02020603050405020304" pitchFamily="18" charset="0"/>
              </a:rPr>
              <a:t>về</a:t>
            </a:r>
            <a:r>
              <a:rPr lang="en-US" altLang="x-none" sz="2400" b="1">
                <a:solidFill>
                  <a:srgbClr val="006600"/>
                </a:solidFill>
                <a:latin typeface="Times New Roman" panose="02020603050405020304" pitchFamily="18" charset="0"/>
              </a:rPr>
              <a:t> </a:t>
            </a:r>
            <a:r>
              <a:rPr lang="en-US" altLang="x-none" sz="2400" b="1" err="1">
                <a:solidFill>
                  <a:srgbClr val="006600"/>
                </a:solidFill>
                <a:latin typeface="Times New Roman" panose="02020603050405020304" pitchFamily="18" charset="0"/>
              </a:rPr>
              <a:t>làng</a:t>
            </a:r>
            <a:r>
              <a:rPr lang="en-US" altLang="x-none" sz="2400" b="1">
                <a:solidFill>
                  <a:srgbClr val="006600"/>
                </a:solidFill>
                <a:latin typeface="Times New Roman" panose="02020603050405020304" pitchFamily="18" charset="0"/>
              </a:rPr>
              <a:t>.</a:t>
            </a:r>
            <a:endParaRPr lang="en-US" altLang="x-none" sz="2400" b="1">
              <a:solidFill>
                <a:srgbClr val="006600"/>
              </a:solidFill>
              <a:latin typeface="Times New Roman" panose="02020603050405020304" pitchFamily="18" charset="0"/>
            </a:endParaRPr>
          </a:p>
        </p:txBody>
      </p:sp>
      <p:sp>
        <p:nvSpPr>
          <p:cNvPr id="20490" name="Text Box 20489"/>
          <p:cNvSpPr txBox="1"/>
          <p:nvPr/>
        </p:nvSpPr>
        <p:spPr>
          <a:xfrm>
            <a:off x="4479925" y="-573087"/>
            <a:ext cx="184150" cy="366712"/>
          </a:xfrm>
          <a:prstGeom prst="rect">
            <a:avLst/>
          </a:prstGeom>
          <a:noFill/>
          <a:ln w="9525">
            <a:noFill/>
          </a:ln>
        </p:spPr>
        <p:txBody>
          <a:bodyPr/>
          <a:p>
            <a:endParaRPr lang="en-US"/>
          </a:p>
        </p:txBody>
      </p:sp>
      <p:sp>
        <p:nvSpPr>
          <p:cNvPr id="20491" name="Text Box 20490"/>
          <p:cNvSpPr txBox="1"/>
          <p:nvPr/>
        </p:nvSpPr>
        <p:spPr>
          <a:xfrm>
            <a:off x="0" y="3295015"/>
            <a:ext cx="5257800" cy="825500"/>
          </a:xfrm>
          <a:prstGeom prst="rect">
            <a:avLst/>
          </a:prstGeom>
          <a:noFill/>
          <a:ln w="9525">
            <a:noFill/>
          </a:ln>
        </p:spPr>
        <p:txBody>
          <a:bodyPr lIns="90000" tIns="46800" rIns="90000" bIns="46800">
            <a:spAutoFit/>
          </a:bodyPr>
          <a:p>
            <a:pPr defTabSz="449580">
              <a:spcBef>
                <a:spcPts val="1500"/>
              </a:spcBef>
              <a:buClrTx/>
              <a:buSzPct val="100000"/>
              <a:buFontTx/>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r>
              <a:rPr lang="en-US" altLang="x-none" sz="2400" b="1">
                <a:solidFill>
                  <a:schemeClr val="tx1"/>
                </a:solidFill>
                <a:latin typeface="Times New Roman" panose="02020603050405020304" pitchFamily="18" charset="0"/>
              </a:rPr>
              <a:t>=&gt;</a:t>
            </a:r>
            <a:r>
              <a:rPr lang="en-US" altLang="x-none" sz="2400" b="1" err="1">
                <a:solidFill>
                  <a:schemeClr val="tx1"/>
                </a:solidFill>
                <a:latin typeface="Times New Roman" panose="02020603050405020304" pitchFamily="18" charset="0"/>
              </a:rPr>
              <a:t>Yêu</a:t>
            </a:r>
            <a:r>
              <a:rPr lang="en-US" altLang="x-none" sz="2400" b="1">
                <a:solidFill>
                  <a:schemeClr val="tx1"/>
                </a:solidFill>
                <a:latin typeface="Times New Roman" panose="02020603050405020304" pitchFamily="18" charset="0"/>
              </a:rPr>
              <a:t> </a:t>
            </a:r>
            <a:r>
              <a:rPr lang="en-US" altLang="x-none" sz="2400" b="1" err="1">
                <a:solidFill>
                  <a:schemeClr val="tx1"/>
                </a:solidFill>
                <a:latin typeface="Times New Roman" panose="02020603050405020304" pitchFamily="18" charset="0"/>
              </a:rPr>
              <a:t>làng</a:t>
            </a:r>
            <a:r>
              <a:rPr lang="en-US" altLang="x-none" sz="2400" b="1">
                <a:solidFill>
                  <a:schemeClr val="tx1"/>
                </a:solidFill>
                <a:latin typeface="Times New Roman" panose="02020603050405020304" pitchFamily="18" charset="0"/>
              </a:rPr>
              <a:t> </a:t>
            </a:r>
            <a:r>
              <a:rPr lang="en-US" altLang="x-none" sz="2400" b="1" err="1">
                <a:solidFill>
                  <a:schemeClr val="tx1"/>
                </a:solidFill>
                <a:latin typeface="Times New Roman" panose="02020603050405020304" pitchFamily="18" charset="0"/>
              </a:rPr>
              <a:t>tha</a:t>
            </a:r>
            <a:r>
              <a:rPr lang="en-US" altLang="x-none" sz="2400" b="1">
                <a:solidFill>
                  <a:schemeClr val="tx1"/>
                </a:solidFill>
                <a:latin typeface="Times New Roman" panose="02020603050405020304" pitchFamily="18" charset="0"/>
              </a:rPr>
              <a:t> </a:t>
            </a:r>
            <a:r>
              <a:rPr lang="en-US" altLang="x-none" sz="2400" b="1" err="1">
                <a:solidFill>
                  <a:schemeClr val="tx1"/>
                </a:solidFill>
                <a:latin typeface="Times New Roman" panose="02020603050405020304" pitchFamily="18" charset="0"/>
              </a:rPr>
              <a:t>thiết</a:t>
            </a:r>
            <a:r>
              <a:rPr lang="en-US" altLang="x-none" sz="2400" b="1">
                <a:solidFill>
                  <a:schemeClr val="tx1"/>
                </a:solidFill>
                <a:latin typeface="Times New Roman" panose="02020603050405020304" pitchFamily="18" charset="0"/>
              </a:rPr>
              <a:t> </a:t>
            </a:r>
            <a:r>
              <a:rPr lang="en-US" altLang="x-none" sz="2400" b="1" err="1">
                <a:solidFill>
                  <a:schemeClr val="tx1"/>
                </a:solidFill>
                <a:latin typeface="Times New Roman" panose="02020603050405020304" pitchFamily="18" charset="0"/>
              </a:rPr>
              <a:t>b</a:t>
            </a:r>
            <a:r>
              <a:rPr lang="en-US" altLang="x-none" b="1" err="1">
                <a:solidFill>
                  <a:schemeClr val="tx1"/>
                </a:solidFill>
              </a:rPr>
              <a:t>ằ</a:t>
            </a:r>
            <a:r>
              <a:rPr lang="en-US" altLang="x-none" sz="2400" b="1" err="1">
                <a:solidFill>
                  <a:schemeClr val="tx1"/>
                </a:solidFill>
                <a:latin typeface="Times New Roman" panose="02020603050405020304" pitchFamily="18" charset="0"/>
              </a:rPr>
              <a:t>ng</a:t>
            </a:r>
            <a:r>
              <a:rPr lang="en-US" altLang="x-none" sz="2400" b="1">
                <a:solidFill>
                  <a:schemeClr val="tx1"/>
                </a:solidFill>
                <a:latin typeface="Times New Roman" panose="02020603050405020304" pitchFamily="18" charset="0"/>
              </a:rPr>
              <a:t> </a:t>
            </a:r>
            <a:r>
              <a:rPr lang="en-US" altLang="x-none" sz="2400" b="1" err="1">
                <a:solidFill>
                  <a:schemeClr val="tx1"/>
                </a:solidFill>
                <a:latin typeface="Times New Roman" panose="02020603050405020304" pitchFamily="18" charset="0"/>
              </a:rPr>
              <a:t>tình</a:t>
            </a:r>
            <a:r>
              <a:rPr lang="en-US" altLang="x-none" sz="2400" b="1">
                <a:solidFill>
                  <a:schemeClr val="tx1"/>
                </a:solidFill>
                <a:latin typeface="Times New Roman" panose="02020603050405020304" pitchFamily="18" charset="0"/>
              </a:rPr>
              <a:t> </a:t>
            </a:r>
            <a:r>
              <a:rPr lang="en-US" altLang="x-none" sz="2400" b="1" err="1">
                <a:solidFill>
                  <a:schemeClr val="tx1"/>
                </a:solidFill>
                <a:latin typeface="Times New Roman" panose="02020603050405020304" pitchFamily="18" charset="0"/>
              </a:rPr>
              <a:t>yêu</a:t>
            </a:r>
            <a:r>
              <a:rPr lang="en-US" altLang="x-none" sz="2400" b="1">
                <a:solidFill>
                  <a:schemeClr val="tx1"/>
                </a:solidFill>
                <a:latin typeface="Times New Roman" panose="02020603050405020304" pitchFamily="18" charset="0"/>
              </a:rPr>
              <a:t> </a:t>
            </a:r>
            <a:r>
              <a:rPr lang="en-US" altLang="x-none" sz="2400" b="1" err="1">
                <a:solidFill>
                  <a:schemeClr val="tx1"/>
                </a:solidFill>
                <a:latin typeface="Times New Roman" panose="02020603050405020304" pitchFamily="18" charset="0"/>
              </a:rPr>
              <a:t>thuần</a:t>
            </a:r>
            <a:r>
              <a:rPr lang="en-US" altLang="x-none" sz="2400" b="1">
                <a:solidFill>
                  <a:schemeClr val="tx1"/>
                </a:solidFill>
                <a:latin typeface="Times New Roman" panose="02020603050405020304" pitchFamily="18" charset="0"/>
              </a:rPr>
              <a:t> </a:t>
            </a:r>
            <a:r>
              <a:rPr lang="en-US" altLang="x-none" sz="2400" b="1" err="1">
                <a:solidFill>
                  <a:schemeClr val="tx1"/>
                </a:solidFill>
                <a:latin typeface="Times New Roman" panose="02020603050405020304" pitchFamily="18" charset="0"/>
              </a:rPr>
              <a:t>phác</a:t>
            </a:r>
            <a:r>
              <a:rPr lang="en-US" altLang="x-none" sz="2400" b="1">
                <a:solidFill>
                  <a:schemeClr val="tx1"/>
                </a:solidFill>
                <a:latin typeface="Times New Roman" panose="02020603050405020304" pitchFamily="18" charset="0"/>
              </a:rPr>
              <a:t> </a:t>
            </a:r>
            <a:r>
              <a:rPr lang="en-US" altLang="x-none" sz="2400" b="1" err="1">
                <a:solidFill>
                  <a:schemeClr val="tx1"/>
                </a:solidFill>
                <a:latin typeface="Times New Roman" panose="02020603050405020304" pitchFamily="18" charset="0"/>
              </a:rPr>
              <a:t>của</a:t>
            </a:r>
            <a:r>
              <a:rPr lang="en-US" altLang="x-none" sz="2400" b="1">
                <a:solidFill>
                  <a:schemeClr val="tx1"/>
                </a:solidFill>
                <a:latin typeface="Times New Roman" panose="02020603050405020304" pitchFamily="18" charset="0"/>
              </a:rPr>
              <a:t> </a:t>
            </a:r>
            <a:r>
              <a:rPr lang="en-US" altLang="x-none" sz="2400" b="1" err="1">
                <a:solidFill>
                  <a:schemeClr val="tx1"/>
                </a:solidFill>
                <a:latin typeface="Times New Roman" panose="02020603050405020304" pitchFamily="18" charset="0"/>
              </a:rPr>
              <a:t>người</a:t>
            </a:r>
            <a:r>
              <a:rPr lang="en-US" altLang="x-none" sz="2400" b="1">
                <a:solidFill>
                  <a:schemeClr val="tx1"/>
                </a:solidFill>
                <a:latin typeface="Times New Roman" panose="02020603050405020304" pitchFamily="18" charset="0"/>
              </a:rPr>
              <a:t> </a:t>
            </a:r>
            <a:r>
              <a:rPr lang="en-US" altLang="x-none" sz="2400" b="1" err="1">
                <a:solidFill>
                  <a:schemeClr val="tx1"/>
                </a:solidFill>
                <a:latin typeface="Times New Roman" panose="02020603050405020304" pitchFamily="18" charset="0"/>
              </a:rPr>
              <a:t>nông</a:t>
            </a:r>
            <a:r>
              <a:rPr lang="en-US" altLang="x-none" sz="2400" b="1">
                <a:solidFill>
                  <a:schemeClr val="tx1"/>
                </a:solidFill>
                <a:latin typeface="Times New Roman" panose="02020603050405020304" pitchFamily="18" charset="0"/>
              </a:rPr>
              <a:t> </a:t>
            </a:r>
            <a:r>
              <a:rPr lang="en-US" altLang="x-none" sz="2400" b="1" err="1">
                <a:solidFill>
                  <a:schemeClr val="tx1"/>
                </a:solidFill>
                <a:latin typeface="Times New Roman" panose="02020603050405020304" pitchFamily="18" charset="0"/>
              </a:rPr>
              <a:t>dân</a:t>
            </a:r>
            <a:r>
              <a:rPr lang="en-US" altLang="x-none" sz="2400" b="1">
                <a:solidFill>
                  <a:schemeClr val="tx1"/>
                </a:solidFill>
                <a:latin typeface="Times New Roman" panose="02020603050405020304" pitchFamily="18" charset="0"/>
              </a:rPr>
              <a:t>.</a:t>
            </a:r>
            <a:endParaRPr lang="en-US" altLang="x-none" sz="2400" b="1">
              <a:solidFill>
                <a:schemeClr val="tx1"/>
              </a:solidFill>
              <a:latin typeface="Times New Roman" panose="02020603050405020304" pitchFamily="18" charset="0"/>
            </a:endParaRPr>
          </a:p>
        </p:txBody>
      </p:sp>
      <p:sp>
        <p:nvSpPr>
          <p:cNvPr id="20492" name="Text Box 20491"/>
          <p:cNvSpPr txBox="1"/>
          <p:nvPr/>
        </p:nvSpPr>
        <p:spPr>
          <a:xfrm>
            <a:off x="128270" y="4036060"/>
            <a:ext cx="3276600" cy="461645"/>
          </a:xfrm>
          <a:prstGeom prst="rect">
            <a:avLst/>
          </a:prstGeom>
          <a:noFill/>
          <a:ln w="9525">
            <a:noFill/>
          </a:ln>
        </p:spPr>
        <p:txBody>
          <a:bodyPr lIns="90000" tIns="46800" rIns="90000" bIns="46800">
            <a:spAutoFit/>
          </a:bodyPr>
          <a:p>
            <a:pPr defTabSz="449580">
              <a:spcBef>
                <a:spcPts val="1750"/>
              </a:spcBef>
              <a:buClrTx/>
              <a:buSzPct val="100000"/>
              <a:buFontTx/>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r>
              <a:rPr lang="en-US" altLang="x-none" sz="2400" b="1">
                <a:solidFill>
                  <a:srgbClr val="0000FF"/>
                </a:solidFill>
              </a:rPr>
              <a:t>*</a:t>
            </a:r>
            <a:r>
              <a:rPr lang="en-US" altLang="x-none" sz="2400" b="1" err="1">
                <a:solidFill>
                  <a:srgbClr val="0000FF"/>
                </a:solidFill>
                <a:latin typeface="Times New Roman" panose="02020603050405020304" pitchFamily="18" charset="0"/>
              </a:rPr>
              <a:t>Với</a:t>
            </a:r>
            <a:r>
              <a:rPr lang="en-US" altLang="x-none" sz="2400" b="1">
                <a:solidFill>
                  <a:srgbClr val="0000FF"/>
                </a:solidFill>
                <a:latin typeface="Times New Roman" panose="02020603050405020304" pitchFamily="18" charset="0"/>
              </a:rPr>
              <a:t> </a:t>
            </a:r>
            <a:r>
              <a:rPr lang="en-US" altLang="x-none" sz="2400" b="1" err="1">
                <a:solidFill>
                  <a:srgbClr val="0000FF"/>
                </a:solidFill>
                <a:latin typeface="Times New Roman" panose="02020603050405020304" pitchFamily="18" charset="0"/>
              </a:rPr>
              <a:t>kháng</a:t>
            </a:r>
            <a:r>
              <a:rPr lang="en-US" altLang="x-none" sz="2400" b="1">
                <a:solidFill>
                  <a:srgbClr val="0000FF"/>
                </a:solidFill>
                <a:latin typeface="Times New Roman" panose="02020603050405020304" pitchFamily="18" charset="0"/>
              </a:rPr>
              <a:t> </a:t>
            </a:r>
            <a:r>
              <a:rPr lang="en-US" altLang="x-none" sz="2400" b="1" err="1">
                <a:solidFill>
                  <a:srgbClr val="0000FF"/>
                </a:solidFill>
                <a:latin typeface="Times New Roman" panose="02020603050405020304" pitchFamily="18" charset="0"/>
              </a:rPr>
              <a:t>chiến</a:t>
            </a:r>
            <a:r>
              <a:rPr lang="en-US" altLang="x-none" sz="2400" b="1">
                <a:solidFill>
                  <a:srgbClr val="0000FF"/>
                </a:solidFill>
                <a:latin typeface="Times New Roman" panose="02020603050405020304" pitchFamily="18" charset="0"/>
              </a:rPr>
              <a:t>.</a:t>
            </a:r>
            <a:endParaRPr lang="en-US" altLang="x-none" sz="2400" b="1">
              <a:solidFill>
                <a:srgbClr val="0000FF"/>
              </a:solidFill>
              <a:latin typeface="Times New Roman" panose="02020603050405020304" pitchFamily="18" charset="0"/>
            </a:endParaRPr>
          </a:p>
        </p:txBody>
      </p:sp>
      <p:sp>
        <p:nvSpPr>
          <p:cNvPr id="20493" name="Text Box 20492"/>
          <p:cNvSpPr txBox="1"/>
          <p:nvPr/>
        </p:nvSpPr>
        <p:spPr>
          <a:xfrm>
            <a:off x="207645" y="4396105"/>
            <a:ext cx="2819400" cy="460375"/>
          </a:xfrm>
          <a:prstGeom prst="rect">
            <a:avLst/>
          </a:prstGeom>
          <a:noFill/>
          <a:ln w="9525">
            <a:noFill/>
          </a:ln>
        </p:spPr>
        <p:txBody>
          <a:bodyPr lIns="90000" tIns="46800" rIns="90000" bIns="46800">
            <a:spAutoFit/>
          </a:bodyPr>
          <a:p>
            <a:pPr defTabSz="449580">
              <a:spcBef>
                <a:spcPts val="1500"/>
              </a:spcBef>
              <a:buClrTx/>
              <a:buSzPct val="100000"/>
              <a:buFontTx/>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r>
              <a:rPr lang="en-US" altLang="x-none" sz="2400" b="1">
                <a:solidFill>
                  <a:srgbClr val="006600"/>
                </a:solidFill>
                <a:latin typeface="Times New Roman" panose="02020603050405020304" pitchFamily="18" charset="0"/>
              </a:rPr>
              <a:t>-</a:t>
            </a:r>
            <a:r>
              <a:rPr lang="en-US" altLang="x-none" sz="2400" b="1" err="1">
                <a:solidFill>
                  <a:srgbClr val="006600"/>
                </a:solidFill>
                <a:latin typeface="Times New Roman" panose="02020603050405020304" pitchFamily="18" charset="0"/>
              </a:rPr>
              <a:t>Đi</a:t>
            </a:r>
            <a:r>
              <a:rPr lang="en-US" altLang="x-none" sz="2400" b="1">
                <a:solidFill>
                  <a:srgbClr val="006600"/>
                </a:solidFill>
                <a:latin typeface="Times New Roman" panose="02020603050405020304" pitchFamily="18" charset="0"/>
              </a:rPr>
              <a:t> </a:t>
            </a:r>
            <a:r>
              <a:rPr lang="en-US" altLang="x-none" sz="2400" b="1" err="1">
                <a:solidFill>
                  <a:srgbClr val="006600"/>
                </a:solidFill>
                <a:latin typeface="Times New Roman" panose="02020603050405020304" pitchFamily="18" charset="0"/>
              </a:rPr>
              <a:t>tản</a:t>
            </a:r>
            <a:r>
              <a:rPr lang="en-US" altLang="x-none" sz="2400" b="1">
                <a:solidFill>
                  <a:srgbClr val="006600"/>
                </a:solidFill>
                <a:latin typeface="Times New Roman" panose="02020603050405020304" pitchFamily="18" charset="0"/>
              </a:rPr>
              <a:t> </a:t>
            </a:r>
            <a:r>
              <a:rPr lang="en-US" altLang="x-none" sz="2400" b="1" err="1">
                <a:solidFill>
                  <a:srgbClr val="006600"/>
                </a:solidFill>
                <a:latin typeface="Times New Roman" panose="02020603050405020304" pitchFamily="18" charset="0"/>
              </a:rPr>
              <a:t>cư</a:t>
            </a:r>
            <a:endParaRPr lang="en-US" altLang="x-none" sz="2400" b="1">
              <a:solidFill>
                <a:srgbClr val="006600"/>
              </a:solidFill>
              <a:latin typeface="Times New Roman" panose="02020603050405020304" pitchFamily="18" charset="0"/>
            </a:endParaRPr>
          </a:p>
        </p:txBody>
      </p:sp>
      <p:sp>
        <p:nvSpPr>
          <p:cNvPr id="20495" name="Text Box 20494"/>
          <p:cNvSpPr txBox="1"/>
          <p:nvPr/>
        </p:nvSpPr>
        <p:spPr>
          <a:xfrm>
            <a:off x="160020" y="4761230"/>
            <a:ext cx="3200400" cy="460375"/>
          </a:xfrm>
          <a:prstGeom prst="rect">
            <a:avLst/>
          </a:prstGeom>
          <a:noFill/>
          <a:ln w="9525">
            <a:noFill/>
          </a:ln>
        </p:spPr>
        <p:txBody>
          <a:bodyPr lIns="90000" tIns="46800" rIns="90000" bIns="46800">
            <a:spAutoFit/>
          </a:bodyPr>
          <a:p>
            <a:pPr defTabSz="449580">
              <a:spcBef>
                <a:spcPts val="1500"/>
              </a:spcBef>
              <a:buClrTx/>
              <a:buSzPct val="100000"/>
              <a:buFontTx/>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r>
              <a:rPr lang="en-US" altLang="x-none" b="1">
                <a:solidFill>
                  <a:srgbClr val="006600"/>
                </a:solidFill>
              </a:rPr>
              <a:t>- </a:t>
            </a:r>
            <a:r>
              <a:rPr lang="en-US" altLang="x-none" sz="2400" b="1" err="1">
                <a:solidFill>
                  <a:srgbClr val="006600"/>
                </a:solidFill>
                <a:latin typeface="Times New Roman" panose="02020603050405020304" pitchFamily="18" charset="0"/>
              </a:rPr>
              <a:t>Đi</a:t>
            </a:r>
            <a:r>
              <a:rPr lang="en-US" altLang="x-none" sz="2400" b="1">
                <a:solidFill>
                  <a:srgbClr val="006600"/>
                </a:solidFill>
                <a:latin typeface="Times New Roman" panose="02020603050405020304" pitchFamily="18" charset="0"/>
              </a:rPr>
              <a:t> </a:t>
            </a:r>
            <a:r>
              <a:rPr lang="en-US" altLang="x-none" sz="2400" b="1" err="1">
                <a:solidFill>
                  <a:srgbClr val="006600"/>
                </a:solidFill>
                <a:latin typeface="Times New Roman" panose="02020603050405020304" pitchFamily="18" charset="0"/>
              </a:rPr>
              <a:t>nghe</a:t>
            </a:r>
            <a:r>
              <a:rPr lang="en-US" altLang="x-none" sz="2400" b="1">
                <a:solidFill>
                  <a:srgbClr val="006600"/>
                </a:solidFill>
                <a:latin typeface="Times New Roman" panose="02020603050405020304" pitchFamily="18" charset="0"/>
              </a:rPr>
              <a:t> </a:t>
            </a:r>
            <a:r>
              <a:rPr lang="en-US" altLang="x-none" sz="2400" b="1" err="1">
                <a:solidFill>
                  <a:srgbClr val="006600"/>
                </a:solidFill>
                <a:latin typeface="Times New Roman" panose="02020603050405020304" pitchFamily="18" charset="0"/>
              </a:rPr>
              <a:t>ngóng</a:t>
            </a:r>
            <a:r>
              <a:rPr lang="en-US" altLang="x-none" sz="2400" b="1">
                <a:solidFill>
                  <a:srgbClr val="006600"/>
                </a:solidFill>
                <a:latin typeface="Times New Roman" panose="02020603050405020304" pitchFamily="18" charset="0"/>
              </a:rPr>
              <a:t> tin </a:t>
            </a:r>
            <a:r>
              <a:rPr lang="en-US" altLang="x-none" sz="2400" b="1" err="1">
                <a:solidFill>
                  <a:srgbClr val="006600"/>
                </a:solidFill>
                <a:latin typeface="Times New Roman" panose="02020603050405020304" pitchFamily="18" charset="0"/>
              </a:rPr>
              <a:t>tức</a:t>
            </a:r>
            <a:endParaRPr lang="en-US" altLang="x-none" sz="2400" b="1">
              <a:solidFill>
                <a:srgbClr val="006600"/>
              </a:solidFill>
              <a:latin typeface="Times New Roman" panose="02020603050405020304" pitchFamily="18" charset="0"/>
            </a:endParaRPr>
          </a:p>
        </p:txBody>
      </p:sp>
      <p:sp>
        <p:nvSpPr>
          <p:cNvPr id="20497" name="Text Box 20496"/>
          <p:cNvSpPr txBox="1"/>
          <p:nvPr/>
        </p:nvSpPr>
        <p:spPr>
          <a:xfrm>
            <a:off x="0" y="5132070"/>
            <a:ext cx="5029200" cy="831215"/>
          </a:xfrm>
          <a:prstGeom prst="rect">
            <a:avLst/>
          </a:prstGeom>
          <a:noFill/>
          <a:ln w="9525">
            <a:noFill/>
          </a:ln>
        </p:spPr>
        <p:txBody>
          <a:bodyPr lIns="90000" tIns="46800" rIns="90000" bIns="46800">
            <a:spAutoFit/>
          </a:bodyPr>
          <a:p>
            <a:pPr defTabSz="449580">
              <a:spcBef>
                <a:spcPts val="1500"/>
              </a:spcBef>
              <a:buClrTx/>
              <a:buSzPct val="100000"/>
              <a:buFontTx/>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r>
              <a:rPr lang="en-US" altLang="x-none" sz="2400" b="1">
                <a:solidFill>
                  <a:schemeClr val="tx1"/>
                </a:solidFill>
                <a:latin typeface="Times New Roman" panose="02020603050405020304" pitchFamily="18" charset="0"/>
              </a:rPr>
              <a:t>=&gt; </a:t>
            </a:r>
            <a:r>
              <a:rPr lang="en-US" altLang="x-none" sz="2400" b="1" err="1">
                <a:solidFill>
                  <a:schemeClr val="tx1"/>
                </a:solidFill>
                <a:latin typeface="Times New Roman" panose="02020603050405020304" pitchFamily="18" charset="0"/>
              </a:rPr>
              <a:t>Quan</a:t>
            </a:r>
            <a:r>
              <a:rPr lang="en-US" altLang="x-none" sz="2400" b="1">
                <a:solidFill>
                  <a:schemeClr val="tx1"/>
                </a:solidFill>
                <a:latin typeface="Times New Roman" panose="02020603050405020304" pitchFamily="18" charset="0"/>
              </a:rPr>
              <a:t> </a:t>
            </a:r>
            <a:r>
              <a:rPr lang="en-US" altLang="x-none" sz="2400" b="1" err="1">
                <a:solidFill>
                  <a:schemeClr val="tx1"/>
                </a:solidFill>
                <a:latin typeface="Times New Roman" panose="02020603050405020304" pitchFamily="18" charset="0"/>
              </a:rPr>
              <a:t>tâm</a:t>
            </a:r>
            <a:r>
              <a:rPr lang="en-US" altLang="x-none" sz="2400" b="1">
                <a:solidFill>
                  <a:schemeClr val="tx1"/>
                </a:solidFill>
                <a:latin typeface="Times New Roman" panose="02020603050405020304" pitchFamily="18" charset="0"/>
              </a:rPr>
              <a:t> </a:t>
            </a:r>
            <a:r>
              <a:rPr lang="en-US" altLang="x-none" sz="2400" b="1" err="1">
                <a:solidFill>
                  <a:schemeClr val="tx1"/>
                </a:solidFill>
                <a:latin typeface="Times New Roman" panose="02020603050405020304" pitchFamily="18" charset="0"/>
              </a:rPr>
              <a:t>đến</a:t>
            </a:r>
            <a:r>
              <a:rPr lang="en-US" altLang="x-none" sz="2400" b="1">
                <a:solidFill>
                  <a:schemeClr val="tx1"/>
                </a:solidFill>
                <a:latin typeface="Times New Roman" panose="02020603050405020304" pitchFamily="18" charset="0"/>
              </a:rPr>
              <a:t> </a:t>
            </a:r>
            <a:r>
              <a:rPr lang="en-US" altLang="x-none" sz="2400" b="1" err="1">
                <a:solidFill>
                  <a:schemeClr val="tx1"/>
                </a:solidFill>
                <a:latin typeface="Times New Roman" panose="02020603050405020304" pitchFamily="18" charset="0"/>
              </a:rPr>
              <a:t>kháng</a:t>
            </a:r>
            <a:r>
              <a:rPr lang="en-US" altLang="x-none" sz="2400" b="1">
                <a:solidFill>
                  <a:schemeClr val="tx1"/>
                </a:solidFill>
                <a:latin typeface="Times New Roman" panose="02020603050405020304" pitchFamily="18" charset="0"/>
              </a:rPr>
              <a:t> </a:t>
            </a:r>
            <a:r>
              <a:rPr lang="en-US" altLang="x-none" sz="2400" b="1" err="1">
                <a:solidFill>
                  <a:schemeClr val="tx1"/>
                </a:solidFill>
                <a:latin typeface="Times New Roman" panose="02020603050405020304" pitchFamily="18" charset="0"/>
              </a:rPr>
              <a:t>chiến</a:t>
            </a:r>
            <a:r>
              <a:rPr lang="en-US" altLang="x-none" sz="2400" b="1">
                <a:solidFill>
                  <a:schemeClr val="tx1"/>
                </a:solidFill>
                <a:latin typeface="Times New Roman" panose="02020603050405020304" pitchFamily="18" charset="0"/>
              </a:rPr>
              <a:t>, tin </a:t>
            </a:r>
            <a:r>
              <a:rPr lang="en-US" altLang="x-none" sz="2400" b="1" err="1">
                <a:solidFill>
                  <a:schemeClr val="tx1"/>
                </a:solidFill>
                <a:latin typeface="Times New Roman" panose="02020603050405020304" pitchFamily="18" charset="0"/>
              </a:rPr>
              <a:t>tưởng</a:t>
            </a:r>
            <a:r>
              <a:rPr lang="en-US" altLang="x-none" sz="2400" b="1">
                <a:solidFill>
                  <a:schemeClr val="tx1"/>
                </a:solidFill>
                <a:latin typeface="Times New Roman" panose="02020603050405020304" pitchFamily="18" charset="0"/>
              </a:rPr>
              <a:t> </a:t>
            </a:r>
            <a:r>
              <a:rPr lang="en-US" altLang="x-none" sz="2400" b="1" err="1">
                <a:solidFill>
                  <a:schemeClr val="tx1"/>
                </a:solidFill>
                <a:latin typeface="Times New Roman" panose="02020603050405020304" pitchFamily="18" charset="0"/>
              </a:rPr>
              <a:t>vào</a:t>
            </a:r>
            <a:r>
              <a:rPr lang="en-US" altLang="x-none" sz="2400" b="1">
                <a:solidFill>
                  <a:schemeClr val="tx1"/>
                </a:solidFill>
                <a:latin typeface="Times New Roman" panose="02020603050405020304" pitchFamily="18" charset="0"/>
              </a:rPr>
              <a:t> </a:t>
            </a:r>
            <a:r>
              <a:rPr lang="en-US" altLang="x-none" sz="2400" b="1" err="1">
                <a:solidFill>
                  <a:schemeClr val="tx1"/>
                </a:solidFill>
                <a:latin typeface="Times New Roman" panose="02020603050405020304" pitchFamily="18" charset="0"/>
              </a:rPr>
              <a:t>kháng</a:t>
            </a:r>
            <a:r>
              <a:rPr lang="en-US" altLang="x-none" sz="2400" b="1">
                <a:solidFill>
                  <a:schemeClr val="tx1"/>
                </a:solidFill>
                <a:latin typeface="Times New Roman" panose="02020603050405020304" pitchFamily="18" charset="0"/>
              </a:rPr>
              <a:t> </a:t>
            </a:r>
            <a:r>
              <a:rPr lang="en-US" altLang="x-none" sz="2400" b="1" err="1">
                <a:solidFill>
                  <a:schemeClr val="tx1"/>
                </a:solidFill>
                <a:latin typeface="Times New Roman" panose="02020603050405020304" pitchFamily="18" charset="0"/>
              </a:rPr>
              <a:t>chiến</a:t>
            </a:r>
            <a:r>
              <a:rPr lang="en-US" altLang="x-none" sz="2400" b="1">
                <a:solidFill>
                  <a:schemeClr val="tx1"/>
                </a:solidFill>
                <a:latin typeface="Times New Roman" panose="02020603050405020304" pitchFamily="18" charset="0"/>
              </a:rPr>
              <a:t>.</a:t>
            </a:r>
            <a:endParaRPr lang="en-US" altLang="x-none" sz="2400" b="1">
              <a:solidFill>
                <a:schemeClr val="tx1"/>
              </a:solidFill>
              <a:latin typeface="Times New Roman" panose="02020603050405020304" pitchFamily="18" charset="0"/>
            </a:endParaRPr>
          </a:p>
        </p:txBody>
      </p:sp>
      <p:sp>
        <p:nvSpPr>
          <p:cNvPr id="20499" name="Text Box 20498"/>
          <p:cNvSpPr txBox="1"/>
          <p:nvPr/>
        </p:nvSpPr>
        <p:spPr>
          <a:xfrm>
            <a:off x="0" y="5954395"/>
            <a:ext cx="5257800" cy="831215"/>
          </a:xfrm>
          <a:prstGeom prst="rect">
            <a:avLst/>
          </a:prstGeom>
          <a:noFill/>
          <a:ln w="9525">
            <a:noFill/>
          </a:ln>
        </p:spPr>
        <p:txBody>
          <a:bodyPr wrap="square" lIns="90000" tIns="46800" rIns="90000" bIns="46800">
            <a:spAutoFit/>
          </a:bodyPr>
          <a:p>
            <a:pPr defTabSz="449580">
              <a:spcBef>
                <a:spcPts val="1500"/>
              </a:spcBef>
              <a:buClrTx/>
              <a:buSzPct val="100000"/>
              <a:buFontTx/>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r>
              <a:rPr lang="en-US" altLang="x-none" sz="2400" b="1">
                <a:solidFill>
                  <a:srgbClr val="FF00FF"/>
                </a:solidFill>
                <a:latin typeface="Times New Roman" panose="02020603050405020304" pitchFamily="18" charset="0"/>
              </a:rPr>
              <a:t>=&gt; </a:t>
            </a:r>
            <a:r>
              <a:rPr lang="en-US" altLang="x-none" sz="2400" b="1" err="1">
                <a:solidFill>
                  <a:srgbClr val="FF00FF"/>
                </a:solidFill>
                <a:latin typeface="Times New Roman" panose="02020603050405020304" pitchFamily="18" charset="0"/>
              </a:rPr>
              <a:t>Chuyển</a:t>
            </a:r>
            <a:r>
              <a:rPr lang="en-US" altLang="x-none" sz="2400" b="1">
                <a:solidFill>
                  <a:srgbClr val="FF00FF"/>
                </a:solidFill>
                <a:latin typeface="Times New Roman" panose="02020603050405020304" pitchFamily="18" charset="0"/>
              </a:rPr>
              <a:t> </a:t>
            </a:r>
            <a:r>
              <a:rPr lang="en-US" altLang="x-none" sz="2400" b="1" err="1">
                <a:solidFill>
                  <a:srgbClr val="FF00FF"/>
                </a:solidFill>
                <a:latin typeface="Times New Roman" panose="02020603050405020304" pitchFamily="18" charset="0"/>
              </a:rPr>
              <a:t>biến</a:t>
            </a:r>
            <a:r>
              <a:rPr lang="en-US" altLang="x-none" sz="2400" b="1">
                <a:solidFill>
                  <a:srgbClr val="FF00FF"/>
                </a:solidFill>
                <a:latin typeface="Times New Roman" panose="02020603050405020304" pitchFamily="18" charset="0"/>
              </a:rPr>
              <a:t> </a:t>
            </a:r>
            <a:r>
              <a:rPr lang="en-US" altLang="x-none" sz="2400" b="1" err="1">
                <a:solidFill>
                  <a:srgbClr val="FF00FF"/>
                </a:solidFill>
                <a:latin typeface="Times New Roman" panose="02020603050405020304" pitchFamily="18" charset="0"/>
              </a:rPr>
              <a:t>về</a:t>
            </a:r>
            <a:r>
              <a:rPr lang="en-US" altLang="x-none" sz="2400" b="1">
                <a:solidFill>
                  <a:srgbClr val="FF00FF"/>
                </a:solidFill>
                <a:latin typeface="Times New Roman" panose="02020603050405020304" pitchFamily="18" charset="0"/>
              </a:rPr>
              <a:t> </a:t>
            </a:r>
            <a:r>
              <a:rPr lang="en-US" altLang="x-none" sz="2400" b="1" err="1">
                <a:solidFill>
                  <a:srgbClr val="FF00FF"/>
                </a:solidFill>
                <a:latin typeface="Times New Roman" panose="02020603050405020304" pitchFamily="18" charset="0"/>
              </a:rPr>
              <a:t>tư</a:t>
            </a:r>
            <a:r>
              <a:rPr lang="en-US" altLang="x-none" sz="2400" b="1">
                <a:solidFill>
                  <a:srgbClr val="FF00FF"/>
                </a:solidFill>
                <a:latin typeface="Times New Roman" panose="02020603050405020304" pitchFamily="18" charset="0"/>
              </a:rPr>
              <a:t> </a:t>
            </a:r>
            <a:r>
              <a:rPr lang="en-US" altLang="x-none" sz="2400" b="1" err="1">
                <a:solidFill>
                  <a:srgbClr val="FF00FF"/>
                </a:solidFill>
                <a:latin typeface="Times New Roman" panose="02020603050405020304" pitchFamily="18" charset="0"/>
              </a:rPr>
              <a:t>tưởng</a:t>
            </a:r>
            <a:r>
              <a:rPr lang="en-US" altLang="x-none" sz="2400" b="1">
                <a:solidFill>
                  <a:srgbClr val="FF00FF"/>
                </a:solidFill>
                <a:latin typeface="Times New Roman" panose="02020603050405020304" pitchFamily="18" charset="0"/>
              </a:rPr>
              <a:t>=&gt;</a:t>
            </a:r>
            <a:r>
              <a:rPr lang="en-US" altLang="x-none" sz="2400" b="1" err="1">
                <a:solidFill>
                  <a:srgbClr val="FF00FF"/>
                </a:solidFill>
                <a:latin typeface="Times New Roman" panose="02020603050405020304" pitchFamily="18" charset="0"/>
              </a:rPr>
              <a:t>Sự</a:t>
            </a:r>
            <a:r>
              <a:rPr lang="en-US" altLang="x-none" sz="2400" b="1">
                <a:solidFill>
                  <a:srgbClr val="FF00FF"/>
                </a:solidFill>
                <a:latin typeface="Times New Roman" panose="02020603050405020304" pitchFamily="18" charset="0"/>
              </a:rPr>
              <a:t> </a:t>
            </a:r>
            <a:r>
              <a:rPr lang="en-US" altLang="x-none" sz="2400" b="1" err="1">
                <a:solidFill>
                  <a:srgbClr val="FF00FF"/>
                </a:solidFill>
                <a:latin typeface="Times New Roman" panose="02020603050405020304" pitchFamily="18" charset="0"/>
              </a:rPr>
              <a:t>giác</a:t>
            </a:r>
            <a:r>
              <a:rPr lang="en-US" altLang="x-none" sz="2400" b="1">
                <a:solidFill>
                  <a:srgbClr val="FF00FF"/>
                </a:solidFill>
                <a:latin typeface="Times New Roman" panose="02020603050405020304" pitchFamily="18" charset="0"/>
              </a:rPr>
              <a:t> </a:t>
            </a:r>
            <a:r>
              <a:rPr lang="en-US" altLang="x-none" sz="2400" b="1" err="1">
                <a:solidFill>
                  <a:srgbClr val="FF00FF"/>
                </a:solidFill>
                <a:latin typeface="Times New Roman" panose="02020603050405020304" pitchFamily="18" charset="0"/>
              </a:rPr>
              <a:t>ngộ</a:t>
            </a:r>
            <a:r>
              <a:rPr lang="en-US" altLang="x-none" sz="2400" b="1">
                <a:solidFill>
                  <a:srgbClr val="FF00FF"/>
                </a:solidFill>
                <a:latin typeface="Times New Roman" panose="02020603050405020304" pitchFamily="18" charset="0"/>
              </a:rPr>
              <a:t> </a:t>
            </a:r>
            <a:r>
              <a:rPr lang="en-US" altLang="x-none" sz="2400" b="1" err="1">
                <a:solidFill>
                  <a:srgbClr val="FF00FF"/>
                </a:solidFill>
                <a:latin typeface="Times New Roman" panose="02020603050405020304" pitchFamily="18" charset="0"/>
              </a:rPr>
              <a:t>cách</a:t>
            </a:r>
            <a:r>
              <a:rPr lang="en-US" altLang="x-none" sz="2400" b="1">
                <a:solidFill>
                  <a:srgbClr val="FF00FF"/>
                </a:solidFill>
                <a:latin typeface="Times New Roman" panose="02020603050405020304" pitchFamily="18" charset="0"/>
              </a:rPr>
              <a:t> </a:t>
            </a:r>
            <a:r>
              <a:rPr lang="en-US" altLang="x-none" sz="2400" b="1" err="1">
                <a:solidFill>
                  <a:srgbClr val="FF00FF"/>
                </a:solidFill>
                <a:latin typeface="Times New Roman" panose="02020603050405020304" pitchFamily="18" charset="0"/>
              </a:rPr>
              <a:t>mạng</a:t>
            </a:r>
            <a:r>
              <a:rPr lang="en-US" altLang="x-none" sz="2400" b="1">
                <a:solidFill>
                  <a:srgbClr val="FF00FF"/>
                </a:solidFill>
                <a:latin typeface="Times New Roman" panose="02020603050405020304" pitchFamily="18" charset="0"/>
              </a:rPr>
              <a:t> </a:t>
            </a:r>
            <a:r>
              <a:rPr lang="en-US" altLang="x-none" sz="2400" b="1" err="1">
                <a:solidFill>
                  <a:srgbClr val="FF00FF"/>
                </a:solidFill>
                <a:latin typeface="Times New Roman" panose="02020603050405020304" pitchFamily="18" charset="0"/>
              </a:rPr>
              <a:t>của</a:t>
            </a:r>
            <a:r>
              <a:rPr lang="en-US" altLang="x-none" sz="2400" b="1">
                <a:solidFill>
                  <a:srgbClr val="FF00FF"/>
                </a:solidFill>
                <a:latin typeface="Times New Roman" panose="02020603050405020304" pitchFamily="18" charset="0"/>
              </a:rPr>
              <a:t> </a:t>
            </a:r>
            <a:r>
              <a:rPr lang="en-US" altLang="x-none" sz="2400" b="1" err="1">
                <a:solidFill>
                  <a:srgbClr val="FF00FF"/>
                </a:solidFill>
                <a:latin typeface="Times New Roman" panose="02020603050405020304" pitchFamily="18" charset="0"/>
              </a:rPr>
              <a:t>người</a:t>
            </a:r>
            <a:r>
              <a:rPr lang="en-US" altLang="x-none" sz="2400" b="1">
                <a:solidFill>
                  <a:srgbClr val="FF00FF"/>
                </a:solidFill>
                <a:latin typeface="Times New Roman" panose="02020603050405020304" pitchFamily="18" charset="0"/>
              </a:rPr>
              <a:t> </a:t>
            </a:r>
            <a:r>
              <a:rPr lang="en-US" altLang="x-none" sz="2400" b="1" err="1">
                <a:solidFill>
                  <a:srgbClr val="FF00FF"/>
                </a:solidFill>
                <a:latin typeface="Times New Roman" panose="02020603050405020304" pitchFamily="18" charset="0"/>
              </a:rPr>
              <a:t>nông</a:t>
            </a:r>
            <a:r>
              <a:rPr lang="en-US" altLang="x-none" sz="2400" b="1">
                <a:solidFill>
                  <a:srgbClr val="FF00FF"/>
                </a:solidFill>
                <a:latin typeface="Times New Roman" panose="02020603050405020304" pitchFamily="18" charset="0"/>
              </a:rPr>
              <a:t> </a:t>
            </a:r>
            <a:r>
              <a:rPr lang="en-US" altLang="x-none" sz="2400" b="1" err="1">
                <a:solidFill>
                  <a:srgbClr val="FF00FF"/>
                </a:solidFill>
                <a:latin typeface="Times New Roman" panose="02020603050405020304" pitchFamily="18" charset="0"/>
              </a:rPr>
              <a:t>dân</a:t>
            </a:r>
            <a:r>
              <a:rPr lang="en-US" altLang="x-none" sz="2400" b="1">
                <a:solidFill>
                  <a:srgbClr val="FF00FF"/>
                </a:solidFill>
                <a:latin typeface="Times New Roman" panose="02020603050405020304" pitchFamily="18" charset="0"/>
              </a:rPr>
              <a:t>.</a:t>
            </a:r>
            <a:endParaRPr lang="en-US" altLang="x-none" sz="2400" b="1">
              <a:solidFill>
                <a:srgbClr val="FF00FF"/>
              </a:solidFill>
              <a:latin typeface="Times New Roman" panose="02020603050405020304" pitchFamily="18" charset="0"/>
            </a:endParaRPr>
          </a:p>
        </p:txBody>
      </p:sp>
      <p:sp>
        <p:nvSpPr>
          <p:cNvPr id="20502" name="Text Box 20501"/>
          <p:cNvSpPr txBox="1"/>
          <p:nvPr/>
        </p:nvSpPr>
        <p:spPr>
          <a:xfrm>
            <a:off x="5410200" y="1295400"/>
            <a:ext cx="3505200" cy="5203825"/>
          </a:xfrm>
          <a:prstGeom prst="rect">
            <a:avLst/>
          </a:prstGeom>
          <a:noFill/>
          <a:ln w="9525">
            <a:noFill/>
          </a:ln>
        </p:spPr>
        <p:txBody>
          <a:bodyPr>
            <a:spAutoFit/>
          </a:bodyPr>
          <a:p>
            <a:pPr>
              <a:spcBef>
                <a:spcPct val="50000"/>
              </a:spcBef>
            </a:pPr>
            <a:r>
              <a:rPr lang="en-US" altLang="x-none" sz="2400" err="1">
                <a:solidFill>
                  <a:schemeClr val="tx1"/>
                </a:solidFill>
                <a:latin typeface="Times New Roman" panose="02020603050405020304" pitchFamily="18" charset="0"/>
              </a:rPr>
              <a:t>Cũng</a:t>
            </a:r>
            <a:r>
              <a:rPr lang="en-US" altLang="x-none" sz="2400">
                <a:solidFill>
                  <a:schemeClr val="tx1"/>
                </a:solidFill>
                <a:latin typeface="Times New Roman" panose="02020603050405020304" pitchFamily="18" charset="0"/>
              </a:rPr>
              <a:t> </a:t>
            </a:r>
            <a:r>
              <a:rPr lang="en-US" altLang="x-none" sz="2400" err="1">
                <a:solidFill>
                  <a:schemeClr val="tx1"/>
                </a:solidFill>
                <a:latin typeface="Times New Roman" panose="02020603050405020304" pitchFamily="18" charset="0"/>
              </a:rPr>
              <a:t>như</a:t>
            </a:r>
            <a:r>
              <a:rPr lang="en-US" altLang="x-none" sz="2400">
                <a:solidFill>
                  <a:schemeClr val="tx1"/>
                </a:solidFill>
                <a:latin typeface="Times New Roman" panose="02020603050405020304" pitchFamily="18" charset="0"/>
              </a:rPr>
              <a:t> </a:t>
            </a:r>
            <a:r>
              <a:rPr lang="en-US" altLang="x-none" sz="2400" err="1">
                <a:solidFill>
                  <a:schemeClr val="tx1"/>
                </a:solidFill>
                <a:latin typeface="Times New Roman" panose="02020603050405020304" pitchFamily="18" charset="0"/>
              </a:rPr>
              <a:t>mọi</a:t>
            </a:r>
            <a:r>
              <a:rPr lang="en-US" altLang="x-none" sz="2400">
                <a:solidFill>
                  <a:schemeClr val="tx1"/>
                </a:solidFill>
                <a:latin typeface="Times New Roman" panose="02020603050405020304" pitchFamily="18" charset="0"/>
              </a:rPr>
              <a:t> </a:t>
            </a:r>
            <a:r>
              <a:rPr lang="en-US" altLang="x-none" sz="2400" err="1">
                <a:solidFill>
                  <a:schemeClr val="tx1"/>
                </a:solidFill>
                <a:latin typeface="Times New Roman" panose="02020603050405020304" pitchFamily="18" charset="0"/>
              </a:rPr>
              <a:t>hôm</a:t>
            </a:r>
            <a:r>
              <a:rPr lang="en-US" altLang="x-none" sz="2400">
                <a:solidFill>
                  <a:schemeClr val="tx1"/>
                </a:solidFill>
                <a:latin typeface="Times New Roman" panose="02020603050405020304" pitchFamily="18" charset="0"/>
              </a:rPr>
              <a:t> , </a:t>
            </a:r>
            <a:r>
              <a:rPr lang="en-US" altLang="x-none" sz="2400" err="1">
                <a:solidFill>
                  <a:schemeClr val="tx1"/>
                </a:solidFill>
                <a:latin typeface="Times New Roman" panose="02020603050405020304" pitchFamily="18" charset="0"/>
              </a:rPr>
              <a:t>việc</a:t>
            </a:r>
            <a:r>
              <a:rPr lang="en-US" altLang="x-none" sz="2400">
                <a:solidFill>
                  <a:schemeClr val="tx1"/>
                </a:solidFill>
                <a:latin typeface="Times New Roman" panose="02020603050405020304" pitchFamily="18" charset="0"/>
              </a:rPr>
              <a:t> </a:t>
            </a:r>
            <a:r>
              <a:rPr lang="en-US" altLang="x-none" sz="2400" err="1">
                <a:solidFill>
                  <a:schemeClr val="tx1"/>
                </a:solidFill>
                <a:latin typeface="Times New Roman" panose="02020603050405020304" pitchFamily="18" charset="0"/>
              </a:rPr>
              <a:t>đầu</a:t>
            </a:r>
            <a:r>
              <a:rPr lang="en-US" altLang="x-none" sz="2400">
                <a:solidFill>
                  <a:schemeClr val="tx1"/>
                </a:solidFill>
                <a:latin typeface="Times New Roman" panose="02020603050405020304" pitchFamily="18" charset="0"/>
              </a:rPr>
              <a:t> </a:t>
            </a:r>
            <a:r>
              <a:rPr lang="en-US" altLang="x-none" sz="2400" err="1">
                <a:solidFill>
                  <a:schemeClr val="tx1"/>
                </a:solidFill>
                <a:latin typeface="Times New Roman" panose="02020603050405020304" pitchFamily="18" charset="0"/>
              </a:rPr>
              <a:t>tiên</a:t>
            </a:r>
            <a:r>
              <a:rPr lang="en-US" altLang="x-none" sz="2400">
                <a:solidFill>
                  <a:schemeClr val="tx1"/>
                </a:solidFill>
                <a:latin typeface="Times New Roman" panose="02020603050405020304" pitchFamily="18" charset="0"/>
              </a:rPr>
              <a:t> </a:t>
            </a:r>
            <a:r>
              <a:rPr lang="en-US" altLang="x-none" sz="2400" err="1">
                <a:solidFill>
                  <a:schemeClr val="tx1"/>
                </a:solidFill>
                <a:latin typeface="Times New Roman" panose="02020603050405020304" pitchFamily="18" charset="0"/>
              </a:rPr>
              <a:t>là</a:t>
            </a:r>
            <a:r>
              <a:rPr lang="en-US" altLang="x-none" sz="2400">
                <a:solidFill>
                  <a:schemeClr val="tx1"/>
                </a:solidFill>
                <a:latin typeface="Times New Roman" panose="02020603050405020304" pitchFamily="18" charset="0"/>
              </a:rPr>
              <a:t> </a:t>
            </a:r>
            <a:r>
              <a:rPr lang="en-US" altLang="x-none" sz="2400" err="1">
                <a:solidFill>
                  <a:schemeClr val="tx1"/>
                </a:solidFill>
                <a:latin typeface="Times New Roman" panose="02020603050405020304" pitchFamily="18" charset="0"/>
              </a:rPr>
              <a:t>ông</a:t>
            </a:r>
            <a:r>
              <a:rPr lang="en-US" altLang="x-none" sz="2400">
                <a:solidFill>
                  <a:schemeClr val="tx1"/>
                </a:solidFill>
                <a:latin typeface="Times New Roman" panose="02020603050405020304" pitchFamily="18" charset="0"/>
              </a:rPr>
              <a:t> </a:t>
            </a:r>
            <a:r>
              <a:rPr lang="en-US" altLang="x-none" sz="2400" err="1">
                <a:solidFill>
                  <a:srgbClr val="990000"/>
                </a:solidFill>
                <a:latin typeface="Times New Roman" panose="02020603050405020304" pitchFamily="18" charset="0"/>
              </a:rPr>
              <a:t>vào</a:t>
            </a:r>
            <a:r>
              <a:rPr lang="en-US" altLang="x-none" sz="2400">
                <a:solidFill>
                  <a:srgbClr val="990000"/>
                </a:solidFill>
                <a:latin typeface="Times New Roman" panose="02020603050405020304" pitchFamily="18" charset="0"/>
              </a:rPr>
              <a:t> </a:t>
            </a:r>
            <a:r>
              <a:rPr lang="en-US" altLang="x-none" sz="2400" err="1">
                <a:solidFill>
                  <a:srgbClr val="990000"/>
                </a:solidFill>
                <a:latin typeface="Times New Roman" panose="02020603050405020304" pitchFamily="18" charset="0"/>
              </a:rPr>
              <a:t>phòng</a:t>
            </a:r>
            <a:r>
              <a:rPr lang="en-US" altLang="x-none" sz="2400">
                <a:solidFill>
                  <a:srgbClr val="990000"/>
                </a:solidFill>
                <a:latin typeface="Times New Roman" panose="02020603050405020304" pitchFamily="18" charset="0"/>
              </a:rPr>
              <a:t> </a:t>
            </a:r>
            <a:r>
              <a:rPr lang="en-US" altLang="x-none" sz="2400" err="1">
                <a:solidFill>
                  <a:srgbClr val="990000"/>
                </a:solidFill>
                <a:latin typeface="Times New Roman" panose="02020603050405020304" pitchFamily="18" charset="0"/>
              </a:rPr>
              <a:t>thông</a:t>
            </a:r>
            <a:r>
              <a:rPr lang="en-US" altLang="x-none" sz="2400">
                <a:solidFill>
                  <a:srgbClr val="990000"/>
                </a:solidFill>
                <a:latin typeface="Times New Roman" panose="02020603050405020304" pitchFamily="18" charset="0"/>
              </a:rPr>
              <a:t> tin </a:t>
            </a:r>
            <a:r>
              <a:rPr lang="en-US" altLang="x-none" sz="2400" err="1">
                <a:solidFill>
                  <a:srgbClr val="990000"/>
                </a:solidFill>
                <a:latin typeface="Times New Roman" panose="02020603050405020304" pitchFamily="18" charset="0"/>
              </a:rPr>
              <a:t>nghe</a:t>
            </a:r>
            <a:r>
              <a:rPr lang="en-US" altLang="x-none" sz="2400">
                <a:solidFill>
                  <a:srgbClr val="990000"/>
                </a:solidFill>
                <a:latin typeface="Times New Roman" panose="02020603050405020304" pitchFamily="18" charset="0"/>
              </a:rPr>
              <a:t> </a:t>
            </a:r>
            <a:r>
              <a:rPr lang="en-US" altLang="x-none" sz="2400" err="1">
                <a:solidFill>
                  <a:srgbClr val="990000"/>
                </a:solidFill>
                <a:latin typeface="Times New Roman" panose="02020603050405020304" pitchFamily="18" charset="0"/>
              </a:rPr>
              <a:t>đọc</a:t>
            </a:r>
            <a:r>
              <a:rPr lang="en-US" altLang="x-none" sz="2400">
                <a:solidFill>
                  <a:srgbClr val="990000"/>
                </a:solidFill>
                <a:latin typeface="Times New Roman" panose="02020603050405020304" pitchFamily="18" charset="0"/>
              </a:rPr>
              <a:t> </a:t>
            </a:r>
            <a:r>
              <a:rPr lang="en-US" altLang="x-none" sz="2400" err="1">
                <a:solidFill>
                  <a:srgbClr val="990000"/>
                </a:solidFill>
                <a:latin typeface="Times New Roman" panose="02020603050405020304" pitchFamily="18" charset="0"/>
              </a:rPr>
              <a:t>báo</a:t>
            </a:r>
            <a:r>
              <a:rPr lang="en-US" altLang="x-none" sz="2400">
                <a:solidFill>
                  <a:srgbClr val="990000"/>
                </a:solidFill>
                <a:latin typeface="Times New Roman" panose="02020603050405020304" pitchFamily="18" charset="0"/>
              </a:rPr>
              <a:t>.</a:t>
            </a:r>
            <a:r>
              <a:rPr lang="en-US" altLang="x-none" sz="2400">
                <a:solidFill>
                  <a:schemeClr val="tx1"/>
                </a:solidFill>
                <a:latin typeface="Times New Roman" panose="02020603050405020304" pitchFamily="18" charset="0"/>
              </a:rPr>
              <a:t> </a:t>
            </a:r>
            <a:r>
              <a:rPr lang="en-US" altLang="x-none" sz="2400" err="1">
                <a:solidFill>
                  <a:schemeClr val="tx1"/>
                </a:solidFill>
                <a:latin typeface="Times New Roman" panose="02020603050405020304" pitchFamily="18" charset="0"/>
              </a:rPr>
              <a:t>Ông</a:t>
            </a:r>
            <a:r>
              <a:rPr lang="en-US" altLang="x-none" sz="2400">
                <a:solidFill>
                  <a:schemeClr val="tx1"/>
                </a:solidFill>
                <a:latin typeface="Times New Roman" panose="02020603050405020304" pitchFamily="18" charset="0"/>
              </a:rPr>
              <a:t> </a:t>
            </a:r>
            <a:r>
              <a:rPr lang="en-US" altLang="x-none" sz="2400" err="1">
                <a:solidFill>
                  <a:schemeClr val="tx1"/>
                </a:solidFill>
                <a:latin typeface="Times New Roman" panose="02020603050405020304" pitchFamily="18" charset="0"/>
              </a:rPr>
              <a:t>cứ</a:t>
            </a:r>
            <a:r>
              <a:rPr lang="en-US" altLang="x-none" sz="2400">
                <a:solidFill>
                  <a:schemeClr val="tx1"/>
                </a:solidFill>
                <a:latin typeface="Times New Roman" panose="02020603050405020304" pitchFamily="18" charset="0"/>
              </a:rPr>
              <a:t> </a:t>
            </a:r>
            <a:r>
              <a:rPr lang="en-US" altLang="x-none" sz="2400" err="1">
                <a:solidFill>
                  <a:schemeClr val="tx1"/>
                </a:solidFill>
                <a:latin typeface="Times New Roman" panose="02020603050405020304" pitchFamily="18" charset="0"/>
              </a:rPr>
              <a:t>đứng</a:t>
            </a:r>
            <a:r>
              <a:rPr lang="en-US" altLang="x-none" sz="2400">
                <a:solidFill>
                  <a:schemeClr val="tx1"/>
                </a:solidFill>
                <a:latin typeface="Times New Roman" panose="02020603050405020304" pitchFamily="18" charset="0"/>
              </a:rPr>
              <a:t> </a:t>
            </a:r>
            <a:r>
              <a:rPr lang="en-US" altLang="x-none" sz="2400" err="1">
                <a:solidFill>
                  <a:schemeClr val="tx1"/>
                </a:solidFill>
                <a:latin typeface="Times New Roman" panose="02020603050405020304" pitchFamily="18" charset="0"/>
              </a:rPr>
              <a:t>vờ</a:t>
            </a:r>
            <a:r>
              <a:rPr lang="en-US" altLang="x-none" sz="2400">
                <a:solidFill>
                  <a:schemeClr val="tx1"/>
                </a:solidFill>
                <a:latin typeface="Times New Roman" panose="02020603050405020304" pitchFamily="18" charset="0"/>
              </a:rPr>
              <a:t> </a:t>
            </a:r>
            <a:r>
              <a:rPr lang="en-US" altLang="x-none" sz="2400" err="1">
                <a:solidFill>
                  <a:schemeClr val="tx1"/>
                </a:solidFill>
                <a:latin typeface="Times New Roman" panose="02020603050405020304" pitchFamily="18" charset="0"/>
              </a:rPr>
              <a:t>vờ</a:t>
            </a:r>
            <a:r>
              <a:rPr lang="en-US" altLang="x-none" sz="2400">
                <a:solidFill>
                  <a:schemeClr val="tx1"/>
                </a:solidFill>
                <a:latin typeface="Times New Roman" panose="02020603050405020304" pitchFamily="18" charset="0"/>
              </a:rPr>
              <a:t> </a:t>
            </a:r>
            <a:r>
              <a:rPr lang="en-US" altLang="x-none" sz="2400" err="1">
                <a:solidFill>
                  <a:schemeClr val="tx1"/>
                </a:solidFill>
                <a:latin typeface="Times New Roman" panose="02020603050405020304" pitchFamily="18" charset="0"/>
              </a:rPr>
              <a:t>xem</a:t>
            </a:r>
            <a:r>
              <a:rPr lang="en-US" altLang="x-none" sz="2400">
                <a:solidFill>
                  <a:schemeClr val="tx1"/>
                </a:solidFill>
                <a:latin typeface="Times New Roman" panose="02020603050405020304" pitchFamily="18" charset="0"/>
              </a:rPr>
              <a:t> </a:t>
            </a:r>
            <a:r>
              <a:rPr lang="en-US" altLang="x-none" sz="2400" err="1">
                <a:solidFill>
                  <a:schemeClr val="tx1"/>
                </a:solidFill>
                <a:latin typeface="Times New Roman" panose="02020603050405020304" pitchFamily="18" charset="0"/>
              </a:rPr>
              <a:t>tranh</a:t>
            </a:r>
            <a:r>
              <a:rPr lang="en-US" altLang="x-none" sz="2400">
                <a:solidFill>
                  <a:schemeClr val="tx1"/>
                </a:solidFill>
                <a:latin typeface="Times New Roman" panose="02020603050405020304" pitchFamily="18" charset="0"/>
              </a:rPr>
              <a:t> </a:t>
            </a:r>
            <a:r>
              <a:rPr lang="en-US" altLang="x-none" sz="2400" err="1">
                <a:solidFill>
                  <a:schemeClr val="tx1"/>
                </a:solidFill>
                <a:latin typeface="Times New Roman" panose="02020603050405020304" pitchFamily="18" charset="0"/>
              </a:rPr>
              <a:t>ảnh</a:t>
            </a:r>
            <a:r>
              <a:rPr lang="en-US" altLang="x-none" sz="2400">
                <a:solidFill>
                  <a:schemeClr val="tx1"/>
                </a:solidFill>
                <a:latin typeface="Times New Roman" panose="02020603050405020304" pitchFamily="18" charset="0"/>
              </a:rPr>
              <a:t> </a:t>
            </a:r>
            <a:r>
              <a:rPr lang="en-US" altLang="x-none" sz="2400" err="1">
                <a:solidFill>
                  <a:schemeClr val="tx1"/>
                </a:solidFill>
                <a:latin typeface="Times New Roman" panose="02020603050405020304" pitchFamily="18" charset="0"/>
              </a:rPr>
              <a:t>chờ</a:t>
            </a:r>
            <a:r>
              <a:rPr lang="en-US" altLang="x-none" sz="2400">
                <a:solidFill>
                  <a:schemeClr val="tx1"/>
                </a:solidFill>
                <a:latin typeface="Times New Roman" panose="02020603050405020304" pitchFamily="18" charset="0"/>
              </a:rPr>
              <a:t> </a:t>
            </a:r>
            <a:r>
              <a:rPr lang="en-US" altLang="x-none" sz="2400" err="1">
                <a:solidFill>
                  <a:schemeClr val="tx1"/>
                </a:solidFill>
                <a:latin typeface="Times New Roman" panose="02020603050405020304" pitchFamily="18" charset="0"/>
              </a:rPr>
              <a:t>người</a:t>
            </a:r>
            <a:r>
              <a:rPr lang="en-US" altLang="x-none" sz="2400">
                <a:solidFill>
                  <a:schemeClr val="tx1"/>
                </a:solidFill>
                <a:latin typeface="Times New Roman" panose="02020603050405020304" pitchFamily="18" charset="0"/>
              </a:rPr>
              <a:t> </a:t>
            </a:r>
            <a:r>
              <a:rPr lang="en-US" altLang="x-none" sz="2400" err="1">
                <a:solidFill>
                  <a:schemeClr val="tx1"/>
                </a:solidFill>
                <a:latin typeface="Times New Roman" panose="02020603050405020304" pitchFamily="18" charset="0"/>
              </a:rPr>
              <a:t>khác</a:t>
            </a:r>
            <a:r>
              <a:rPr lang="en-US" altLang="x-none" sz="2400">
                <a:solidFill>
                  <a:schemeClr val="tx1"/>
                </a:solidFill>
                <a:latin typeface="Times New Roman" panose="02020603050405020304" pitchFamily="18" charset="0"/>
              </a:rPr>
              <a:t> </a:t>
            </a:r>
            <a:r>
              <a:rPr lang="en-US" altLang="x-none" sz="2400" err="1">
                <a:solidFill>
                  <a:schemeClr val="tx1"/>
                </a:solidFill>
                <a:latin typeface="Times New Roman" panose="02020603050405020304" pitchFamily="18" charset="0"/>
              </a:rPr>
              <a:t>đọc</a:t>
            </a:r>
            <a:r>
              <a:rPr lang="en-US" altLang="x-none" sz="2400">
                <a:solidFill>
                  <a:schemeClr val="tx1"/>
                </a:solidFill>
                <a:latin typeface="Times New Roman" panose="02020603050405020304" pitchFamily="18" charset="0"/>
              </a:rPr>
              <a:t> </a:t>
            </a:r>
            <a:r>
              <a:rPr lang="en-US" altLang="x-none" sz="2400" err="1">
                <a:solidFill>
                  <a:schemeClr val="tx1"/>
                </a:solidFill>
                <a:latin typeface="Times New Roman" panose="02020603050405020304" pitchFamily="18" charset="0"/>
              </a:rPr>
              <a:t>rồi</a:t>
            </a:r>
            <a:r>
              <a:rPr lang="en-US" altLang="x-none" sz="2400">
                <a:solidFill>
                  <a:schemeClr val="tx1"/>
                </a:solidFill>
                <a:latin typeface="Times New Roman" panose="02020603050405020304" pitchFamily="18" charset="0"/>
              </a:rPr>
              <a:t> </a:t>
            </a:r>
            <a:r>
              <a:rPr lang="en-US" altLang="x-none" sz="2400" err="1">
                <a:solidFill>
                  <a:srgbClr val="990000"/>
                </a:solidFill>
                <a:latin typeface="Times New Roman" panose="02020603050405020304" pitchFamily="18" charset="0"/>
              </a:rPr>
              <a:t>nghe</a:t>
            </a:r>
            <a:r>
              <a:rPr lang="en-US" altLang="x-none" sz="2400">
                <a:solidFill>
                  <a:srgbClr val="990000"/>
                </a:solidFill>
                <a:latin typeface="Times New Roman" panose="02020603050405020304" pitchFamily="18" charset="0"/>
              </a:rPr>
              <a:t> </a:t>
            </a:r>
            <a:r>
              <a:rPr lang="en-US" altLang="x-none" sz="2400" err="1">
                <a:solidFill>
                  <a:srgbClr val="990000"/>
                </a:solidFill>
                <a:latin typeface="Times New Roman" panose="02020603050405020304" pitchFamily="18" charset="0"/>
              </a:rPr>
              <a:t>lỏm</a:t>
            </a:r>
            <a:r>
              <a:rPr lang="en-US" altLang="x-none" sz="2400">
                <a:solidFill>
                  <a:srgbClr val="990000"/>
                </a:solidFill>
                <a:latin typeface="Times New Roman" panose="02020603050405020304" pitchFamily="18" charset="0"/>
              </a:rPr>
              <a:t>.</a:t>
            </a:r>
            <a:r>
              <a:rPr lang="en-US" altLang="x-none" sz="2400">
                <a:solidFill>
                  <a:schemeClr val="tx1"/>
                </a:solidFill>
                <a:latin typeface="Times New Roman" panose="02020603050405020304" pitchFamily="18" charset="0"/>
              </a:rPr>
              <a:t> </a:t>
            </a:r>
            <a:r>
              <a:rPr lang="en-US" altLang="x-none" sz="2400" err="1">
                <a:solidFill>
                  <a:schemeClr val="tx1"/>
                </a:solidFill>
                <a:latin typeface="Times New Roman" panose="02020603050405020304" pitchFamily="18" charset="0"/>
              </a:rPr>
              <a:t>Điều</a:t>
            </a:r>
            <a:r>
              <a:rPr lang="en-US" altLang="x-none" sz="2400">
                <a:solidFill>
                  <a:schemeClr val="tx1"/>
                </a:solidFill>
                <a:latin typeface="Times New Roman" panose="02020603050405020304" pitchFamily="18" charset="0"/>
              </a:rPr>
              <a:t> </a:t>
            </a:r>
            <a:r>
              <a:rPr lang="en-US" altLang="x-none" sz="2400" err="1">
                <a:solidFill>
                  <a:schemeClr val="tx1"/>
                </a:solidFill>
                <a:latin typeface="Times New Roman" panose="02020603050405020304" pitchFamily="18" charset="0"/>
              </a:rPr>
              <a:t>này</a:t>
            </a:r>
            <a:r>
              <a:rPr lang="en-US" altLang="x-none" sz="2400">
                <a:solidFill>
                  <a:schemeClr val="tx1"/>
                </a:solidFill>
                <a:latin typeface="Times New Roman" panose="02020603050405020304" pitchFamily="18" charset="0"/>
              </a:rPr>
              <a:t> </a:t>
            </a:r>
            <a:r>
              <a:rPr lang="en-US" altLang="x-none" sz="2400" err="1">
                <a:solidFill>
                  <a:schemeClr val="tx1"/>
                </a:solidFill>
                <a:latin typeface="Times New Roman" panose="02020603050405020304" pitchFamily="18" charset="0"/>
              </a:rPr>
              <a:t>làm</a:t>
            </a:r>
            <a:r>
              <a:rPr lang="en-US" altLang="x-none" sz="2400">
                <a:solidFill>
                  <a:schemeClr val="tx1"/>
                </a:solidFill>
                <a:latin typeface="Times New Roman" panose="02020603050405020304" pitchFamily="18" charset="0"/>
              </a:rPr>
              <a:t> </a:t>
            </a:r>
            <a:r>
              <a:rPr lang="en-US" altLang="x-none" sz="2400" err="1">
                <a:solidFill>
                  <a:schemeClr val="tx1"/>
                </a:solidFill>
                <a:latin typeface="Times New Roman" panose="02020603050405020304" pitchFamily="18" charset="0"/>
              </a:rPr>
              <a:t>ông</a:t>
            </a:r>
            <a:r>
              <a:rPr lang="en-US" altLang="x-none" sz="2400">
                <a:solidFill>
                  <a:schemeClr val="tx1"/>
                </a:solidFill>
                <a:latin typeface="Times New Roman" panose="02020603050405020304" pitchFamily="18" charset="0"/>
              </a:rPr>
              <a:t> </a:t>
            </a:r>
            <a:r>
              <a:rPr lang="en-US" altLang="x-none" sz="2400" err="1">
                <a:solidFill>
                  <a:srgbClr val="990000"/>
                </a:solidFill>
                <a:latin typeface="Times New Roman" panose="02020603050405020304" pitchFamily="18" charset="0"/>
              </a:rPr>
              <a:t>khổ</a:t>
            </a:r>
            <a:r>
              <a:rPr lang="en-US" altLang="x-none" sz="2400">
                <a:solidFill>
                  <a:srgbClr val="990000"/>
                </a:solidFill>
                <a:latin typeface="Times New Roman" panose="02020603050405020304" pitchFamily="18" charset="0"/>
              </a:rPr>
              <a:t> </a:t>
            </a:r>
            <a:r>
              <a:rPr lang="en-US" altLang="x-none" sz="2400" err="1">
                <a:solidFill>
                  <a:srgbClr val="990000"/>
                </a:solidFill>
                <a:latin typeface="Times New Roman" panose="02020603050405020304" pitchFamily="18" charset="0"/>
              </a:rPr>
              <a:t>tâm</a:t>
            </a:r>
            <a:r>
              <a:rPr lang="en-US" altLang="x-none" sz="2400">
                <a:solidFill>
                  <a:schemeClr val="tx1"/>
                </a:solidFill>
                <a:latin typeface="Times New Roman" panose="02020603050405020304" pitchFamily="18" charset="0"/>
              </a:rPr>
              <a:t> </a:t>
            </a:r>
            <a:r>
              <a:rPr lang="en-US" altLang="x-none" sz="2400" err="1">
                <a:solidFill>
                  <a:schemeClr val="tx1"/>
                </a:solidFill>
                <a:latin typeface="Times New Roman" panose="02020603050405020304" pitchFamily="18" charset="0"/>
              </a:rPr>
              <a:t>hết</a:t>
            </a:r>
            <a:r>
              <a:rPr lang="en-US" altLang="x-none" sz="2400">
                <a:solidFill>
                  <a:schemeClr val="tx1"/>
                </a:solidFill>
                <a:latin typeface="Times New Roman" panose="02020603050405020304" pitchFamily="18" charset="0"/>
              </a:rPr>
              <a:t> </a:t>
            </a:r>
            <a:r>
              <a:rPr lang="en-US" altLang="x-none" sz="2400" err="1">
                <a:solidFill>
                  <a:schemeClr val="tx1"/>
                </a:solidFill>
                <a:latin typeface="Times New Roman" panose="02020603050405020304" pitchFamily="18" charset="0"/>
              </a:rPr>
              <a:t>sức</a:t>
            </a:r>
            <a:r>
              <a:rPr lang="en-US" altLang="x-none" sz="2400">
                <a:solidFill>
                  <a:schemeClr val="tx1"/>
                </a:solidFill>
                <a:latin typeface="Times New Roman" panose="02020603050405020304" pitchFamily="18" charset="0"/>
              </a:rPr>
              <a:t>. </a:t>
            </a:r>
            <a:r>
              <a:rPr lang="en-US" altLang="x-none" sz="2400" err="1">
                <a:solidFill>
                  <a:schemeClr val="tx1"/>
                </a:solidFill>
                <a:latin typeface="Times New Roman" panose="02020603050405020304" pitchFamily="18" charset="0"/>
              </a:rPr>
              <a:t>Ông</a:t>
            </a:r>
            <a:r>
              <a:rPr lang="en-US" altLang="x-none" sz="2400">
                <a:solidFill>
                  <a:schemeClr val="tx1"/>
                </a:solidFill>
                <a:latin typeface="Times New Roman" panose="02020603050405020304" pitchFamily="18" charset="0"/>
              </a:rPr>
              <a:t> </a:t>
            </a:r>
            <a:r>
              <a:rPr lang="en-US" altLang="x-none" sz="2400" err="1">
                <a:solidFill>
                  <a:schemeClr val="tx1"/>
                </a:solidFill>
                <a:latin typeface="Times New Roman" panose="02020603050405020304" pitchFamily="18" charset="0"/>
              </a:rPr>
              <a:t>cũng</a:t>
            </a:r>
            <a:r>
              <a:rPr lang="en-US" altLang="x-none" sz="2400">
                <a:solidFill>
                  <a:schemeClr val="tx1"/>
                </a:solidFill>
                <a:latin typeface="Times New Roman" panose="02020603050405020304" pitchFamily="18" charset="0"/>
              </a:rPr>
              <a:t> </a:t>
            </a:r>
            <a:r>
              <a:rPr lang="en-US" altLang="x-none" sz="2400" err="1">
                <a:solidFill>
                  <a:schemeClr val="tx1"/>
                </a:solidFill>
                <a:latin typeface="Times New Roman" panose="02020603050405020304" pitchFamily="18" charset="0"/>
              </a:rPr>
              <a:t>đã</a:t>
            </a:r>
            <a:r>
              <a:rPr lang="en-US" altLang="x-none" sz="2400">
                <a:solidFill>
                  <a:schemeClr val="tx1"/>
                </a:solidFill>
                <a:latin typeface="Times New Roman" panose="02020603050405020304" pitchFamily="18" charset="0"/>
              </a:rPr>
              <a:t> </a:t>
            </a:r>
            <a:r>
              <a:rPr lang="en-US" altLang="x-none" sz="2400" err="1">
                <a:solidFill>
                  <a:schemeClr val="tx1"/>
                </a:solidFill>
                <a:latin typeface="Times New Roman" panose="02020603050405020304" pitchFamily="18" charset="0"/>
              </a:rPr>
              <a:t>có</a:t>
            </a:r>
            <a:r>
              <a:rPr lang="en-US" altLang="x-none" sz="2400">
                <a:solidFill>
                  <a:schemeClr val="tx1"/>
                </a:solidFill>
                <a:latin typeface="Times New Roman" panose="02020603050405020304" pitchFamily="18" charset="0"/>
              </a:rPr>
              <a:t> </a:t>
            </a:r>
            <a:r>
              <a:rPr lang="en-US" altLang="x-none" sz="2400" err="1">
                <a:solidFill>
                  <a:schemeClr val="tx1"/>
                </a:solidFill>
                <a:latin typeface="Times New Roman" panose="02020603050405020304" pitchFamily="18" charset="0"/>
              </a:rPr>
              <a:t>học</a:t>
            </a:r>
            <a:r>
              <a:rPr lang="en-US" altLang="x-none" sz="2400">
                <a:solidFill>
                  <a:schemeClr val="tx1"/>
                </a:solidFill>
                <a:latin typeface="Times New Roman" panose="02020603050405020304" pitchFamily="18" charset="0"/>
              </a:rPr>
              <a:t> </a:t>
            </a:r>
            <a:r>
              <a:rPr lang="en-US" altLang="x-none" sz="2400" err="1">
                <a:solidFill>
                  <a:schemeClr val="tx1"/>
                </a:solidFill>
                <a:latin typeface="Times New Roman" panose="02020603050405020304" pitchFamily="18" charset="0"/>
              </a:rPr>
              <a:t>một</a:t>
            </a:r>
            <a:r>
              <a:rPr lang="en-US" altLang="x-none" sz="2400">
                <a:solidFill>
                  <a:schemeClr val="tx1"/>
                </a:solidFill>
                <a:latin typeface="Times New Roman" panose="02020603050405020304" pitchFamily="18" charset="0"/>
              </a:rPr>
              <a:t> </a:t>
            </a:r>
            <a:r>
              <a:rPr lang="en-US" altLang="x-none" sz="2400" err="1">
                <a:solidFill>
                  <a:schemeClr val="tx1"/>
                </a:solidFill>
                <a:latin typeface="Times New Roman" panose="02020603050405020304" pitchFamily="18" charset="0"/>
              </a:rPr>
              <a:t>lớp</a:t>
            </a:r>
            <a:r>
              <a:rPr lang="en-US" altLang="x-none" sz="2400">
                <a:solidFill>
                  <a:schemeClr val="tx1"/>
                </a:solidFill>
                <a:latin typeface="Times New Roman" panose="02020603050405020304" pitchFamily="18" charset="0"/>
              </a:rPr>
              <a:t> </a:t>
            </a:r>
            <a:r>
              <a:rPr lang="en-US" altLang="x-none" sz="2400" err="1">
                <a:solidFill>
                  <a:schemeClr val="tx1"/>
                </a:solidFill>
                <a:latin typeface="Times New Roman" panose="02020603050405020304" pitchFamily="18" charset="0"/>
              </a:rPr>
              <a:t>bình</a:t>
            </a:r>
            <a:r>
              <a:rPr lang="en-US" altLang="x-none" sz="2400">
                <a:solidFill>
                  <a:schemeClr val="tx1"/>
                </a:solidFill>
                <a:latin typeface="Times New Roman" panose="02020603050405020304" pitchFamily="18" charset="0"/>
              </a:rPr>
              <a:t> </a:t>
            </a:r>
            <a:r>
              <a:rPr lang="en-US" altLang="x-none" sz="2400" err="1">
                <a:solidFill>
                  <a:schemeClr val="tx1"/>
                </a:solidFill>
                <a:latin typeface="Times New Roman" panose="02020603050405020304" pitchFamily="18" charset="0"/>
              </a:rPr>
              <a:t>dân</a:t>
            </a:r>
            <a:r>
              <a:rPr lang="en-US" altLang="x-none" sz="2400">
                <a:solidFill>
                  <a:schemeClr val="tx1"/>
                </a:solidFill>
                <a:latin typeface="Times New Roman" panose="02020603050405020304" pitchFamily="18" charset="0"/>
              </a:rPr>
              <a:t> </a:t>
            </a:r>
            <a:r>
              <a:rPr lang="en-US" altLang="x-none" sz="2400" err="1">
                <a:solidFill>
                  <a:schemeClr val="tx1"/>
                </a:solidFill>
                <a:latin typeface="Times New Roman" panose="02020603050405020304" pitchFamily="18" charset="0"/>
              </a:rPr>
              <a:t>học</a:t>
            </a:r>
            <a:r>
              <a:rPr lang="en-US" altLang="x-none" sz="2400">
                <a:solidFill>
                  <a:schemeClr val="tx1"/>
                </a:solidFill>
                <a:latin typeface="Times New Roman" panose="02020603050405020304" pitchFamily="18" charset="0"/>
              </a:rPr>
              <a:t> </a:t>
            </a:r>
            <a:r>
              <a:rPr lang="en-US" altLang="x-none" sz="2400" err="1">
                <a:solidFill>
                  <a:schemeClr val="tx1"/>
                </a:solidFill>
                <a:latin typeface="Times New Roman" panose="02020603050405020304" pitchFamily="18" charset="0"/>
              </a:rPr>
              <a:t>vụ</a:t>
            </a:r>
            <a:r>
              <a:rPr lang="en-US" altLang="x-none" sz="2400">
                <a:solidFill>
                  <a:schemeClr val="tx1"/>
                </a:solidFill>
                <a:latin typeface="Times New Roman" panose="02020603050405020304" pitchFamily="18" charset="0"/>
              </a:rPr>
              <a:t> ở </a:t>
            </a:r>
            <a:r>
              <a:rPr lang="en-US" altLang="x-none" sz="2400" err="1">
                <a:solidFill>
                  <a:schemeClr val="tx1"/>
                </a:solidFill>
                <a:latin typeface="Times New Roman" panose="02020603050405020304" pitchFamily="18" charset="0"/>
              </a:rPr>
              <a:t>làng</a:t>
            </a:r>
            <a:r>
              <a:rPr lang="en-US" altLang="x-none" sz="2400">
                <a:solidFill>
                  <a:schemeClr val="tx1"/>
                </a:solidFill>
                <a:latin typeface="Times New Roman" panose="02020603050405020304" pitchFamily="18" charset="0"/>
              </a:rPr>
              <a:t>, </a:t>
            </a:r>
            <a:r>
              <a:rPr lang="en-US" altLang="x-none" sz="2400" err="1">
                <a:solidFill>
                  <a:schemeClr val="tx1"/>
                </a:solidFill>
                <a:latin typeface="Times New Roman" panose="02020603050405020304" pitchFamily="18" charset="0"/>
              </a:rPr>
              <a:t>cũng</a:t>
            </a:r>
            <a:r>
              <a:rPr lang="en-US" altLang="x-none" sz="2400">
                <a:solidFill>
                  <a:schemeClr val="tx1"/>
                </a:solidFill>
                <a:latin typeface="Times New Roman" panose="02020603050405020304" pitchFamily="18" charset="0"/>
              </a:rPr>
              <a:t> </a:t>
            </a:r>
            <a:r>
              <a:rPr lang="en-US" altLang="x-none" sz="2400" err="1">
                <a:solidFill>
                  <a:schemeClr val="tx1"/>
                </a:solidFill>
                <a:latin typeface="Times New Roman" panose="02020603050405020304" pitchFamily="18" charset="0"/>
              </a:rPr>
              <a:t>đã</a:t>
            </a:r>
            <a:r>
              <a:rPr lang="en-US" altLang="x-none" sz="2400">
                <a:solidFill>
                  <a:schemeClr val="tx1"/>
                </a:solidFill>
                <a:latin typeface="Times New Roman" panose="02020603050405020304" pitchFamily="18" charset="0"/>
              </a:rPr>
              <a:t> </a:t>
            </a:r>
            <a:r>
              <a:rPr lang="en-US" altLang="x-none" sz="2400" err="1">
                <a:solidFill>
                  <a:schemeClr val="tx1"/>
                </a:solidFill>
                <a:latin typeface="Times New Roman" panose="02020603050405020304" pitchFamily="18" charset="0"/>
              </a:rPr>
              <a:t>biết</a:t>
            </a:r>
            <a:r>
              <a:rPr lang="en-US" altLang="x-none" sz="2400">
                <a:solidFill>
                  <a:schemeClr val="tx1"/>
                </a:solidFill>
                <a:latin typeface="Times New Roman" panose="02020603050405020304" pitchFamily="18" charset="0"/>
              </a:rPr>
              <a:t> </a:t>
            </a:r>
            <a:r>
              <a:rPr lang="en-US" altLang="x-none" sz="2400" err="1">
                <a:solidFill>
                  <a:schemeClr val="tx1"/>
                </a:solidFill>
                <a:latin typeface="Times New Roman" panose="02020603050405020304" pitchFamily="18" charset="0"/>
              </a:rPr>
              <a:t>đọc</a:t>
            </a:r>
            <a:r>
              <a:rPr lang="en-US" altLang="x-none" sz="2400">
                <a:solidFill>
                  <a:schemeClr val="tx1"/>
                </a:solidFill>
                <a:latin typeface="Times New Roman" panose="02020603050405020304" pitchFamily="18" charset="0"/>
              </a:rPr>
              <a:t> </a:t>
            </a:r>
            <a:r>
              <a:rPr lang="en-US" altLang="x-none" sz="2400" err="1">
                <a:solidFill>
                  <a:schemeClr val="tx1"/>
                </a:solidFill>
                <a:latin typeface="Times New Roman" panose="02020603050405020304" pitchFamily="18" charset="0"/>
              </a:rPr>
              <a:t>biết</a:t>
            </a:r>
            <a:r>
              <a:rPr lang="en-US" altLang="x-none" sz="2400">
                <a:solidFill>
                  <a:schemeClr val="tx1"/>
                </a:solidFill>
                <a:latin typeface="Times New Roman" panose="02020603050405020304" pitchFamily="18" charset="0"/>
              </a:rPr>
              <a:t> </a:t>
            </a:r>
            <a:r>
              <a:rPr lang="en-US" altLang="x-none" sz="2400" err="1">
                <a:solidFill>
                  <a:schemeClr val="tx1"/>
                </a:solidFill>
                <a:latin typeface="Times New Roman" panose="02020603050405020304" pitchFamily="18" charset="0"/>
              </a:rPr>
              <a:t>viết.Nhưng</a:t>
            </a:r>
            <a:r>
              <a:rPr lang="en-US" altLang="x-none" sz="2400">
                <a:solidFill>
                  <a:schemeClr val="tx1"/>
                </a:solidFill>
                <a:latin typeface="Times New Roman" panose="02020603050405020304" pitchFamily="18" charset="0"/>
              </a:rPr>
              <a:t> </a:t>
            </a:r>
            <a:r>
              <a:rPr lang="en-US" altLang="x-none" sz="2400" err="1">
                <a:solidFill>
                  <a:schemeClr val="tx1"/>
                </a:solidFill>
                <a:latin typeface="Times New Roman" panose="02020603050405020304" pitchFamily="18" charset="0"/>
              </a:rPr>
              <a:t>chữ</a:t>
            </a:r>
            <a:r>
              <a:rPr lang="en-US" altLang="x-none" sz="2400">
                <a:solidFill>
                  <a:schemeClr val="tx1"/>
                </a:solidFill>
                <a:latin typeface="Times New Roman" panose="02020603050405020304" pitchFamily="18" charset="0"/>
              </a:rPr>
              <a:t> in </a:t>
            </a:r>
            <a:r>
              <a:rPr lang="en-US" altLang="x-none" sz="2400" err="1">
                <a:solidFill>
                  <a:schemeClr val="tx1"/>
                </a:solidFill>
                <a:latin typeface="Times New Roman" panose="02020603050405020304" pitchFamily="18" charset="0"/>
              </a:rPr>
              <a:t>khó</a:t>
            </a:r>
            <a:r>
              <a:rPr lang="en-US" altLang="x-none" sz="2400">
                <a:solidFill>
                  <a:schemeClr val="tx1"/>
                </a:solidFill>
                <a:latin typeface="Times New Roman" panose="02020603050405020304" pitchFamily="18" charset="0"/>
              </a:rPr>
              <a:t> </a:t>
            </a:r>
            <a:r>
              <a:rPr lang="en-US" altLang="x-none" sz="2400" err="1">
                <a:solidFill>
                  <a:schemeClr val="tx1"/>
                </a:solidFill>
                <a:latin typeface="Times New Roman" panose="02020603050405020304" pitchFamily="18" charset="0"/>
              </a:rPr>
              <a:t>nhận</a:t>
            </a:r>
            <a:r>
              <a:rPr lang="en-US" altLang="x-none" sz="2400">
                <a:solidFill>
                  <a:schemeClr val="tx1"/>
                </a:solidFill>
                <a:latin typeface="Times New Roman" panose="02020603050405020304" pitchFamily="18" charset="0"/>
              </a:rPr>
              <a:t> </a:t>
            </a:r>
            <a:r>
              <a:rPr lang="en-US" altLang="x-none" sz="2400" err="1">
                <a:solidFill>
                  <a:schemeClr val="tx1"/>
                </a:solidFill>
                <a:latin typeface="Times New Roman" panose="02020603050405020304" pitchFamily="18" charset="0"/>
              </a:rPr>
              <a:t>mặt</a:t>
            </a:r>
            <a:r>
              <a:rPr lang="en-US" altLang="x-none" sz="2400">
                <a:solidFill>
                  <a:schemeClr val="tx1"/>
                </a:solidFill>
                <a:latin typeface="Times New Roman" panose="02020603050405020304" pitchFamily="18" charset="0"/>
              </a:rPr>
              <a:t> </a:t>
            </a:r>
            <a:r>
              <a:rPr lang="en-US" altLang="x-none" sz="2400" err="1">
                <a:solidFill>
                  <a:schemeClr val="tx1"/>
                </a:solidFill>
                <a:latin typeface="Times New Roman" panose="02020603050405020304" pitchFamily="18" charset="0"/>
              </a:rPr>
              <a:t>chữ</a:t>
            </a:r>
            <a:r>
              <a:rPr lang="en-US" altLang="x-none" sz="2400">
                <a:solidFill>
                  <a:schemeClr val="tx1"/>
                </a:solidFill>
                <a:latin typeface="Times New Roman" panose="02020603050405020304" pitchFamily="18" charset="0"/>
              </a:rPr>
              <a:t>, </a:t>
            </a:r>
            <a:r>
              <a:rPr lang="en-US" altLang="x-none" sz="2400" err="1">
                <a:solidFill>
                  <a:schemeClr val="tx1"/>
                </a:solidFill>
                <a:latin typeface="Times New Roman" panose="02020603050405020304" pitchFamily="18" charset="0"/>
              </a:rPr>
              <a:t>ông</a:t>
            </a:r>
            <a:r>
              <a:rPr lang="en-US" altLang="x-none" sz="2400">
                <a:solidFill>
                  <a:schemeClr val="tx1"/>
                </a:solidFill>
                <a:latin typeface="Times New Roman" panose="02020603050405020304" pitchFamily="18" charset="0"/>
              </a:rPr>
              <a:t> </a:t>
            </a:r>
            <a:r>
              <a:rPr lang="en-US" altLang="x-none" sz="2400" err="1">
                <a:solidFill>
                  <a:schemeClr val="tx1"/>
                </a:solidFill>
                <a:latin typeface="Times New Roman" panose="02020603050405020304" pitchFamily="18" charset="0"/>
              </a:rPr>
              <a:t>đọc</a:t>
            </a:r>
            <a:r>
              <a:rPr lang="en-US" altLang="x-none" sz="2400">
                <a:solidFill>
                  <a:schemeClr val="tx1"/>
                </a:solidFill>
                <a:latin typeface="Times New Roman" panose="02020603050405020304" pitchFamily="18" charset="0"/>
              </a:rPr>
              <a:t> </a:t>
            </a:r>
            <a:r>
              <a:rPr lang="en-US" altLang="x-none" sz="2400" err="1">
                <a:solidFill>
                  <a:schemeClr val="tx1"/>
                </a:solidFill>
                <a:latin typeface="Times New Roman" panose="02020603050405020304" pitchFamily="18" charset="0"/>
              </a:rPr>
              <a:t>nó</a:t>
            </a:r>
            <a:r>
              <a:rPr lang="en-US" altLang="x-none" sz="2400">
                <a:solidFill>
                  <a:schemeClr val="tx1"/>
                </a:solidFill>
                <a:latin typeface="Times New Roman" panose="02020603050405020304" pitchFamily="18" charset="0"/>
              </a:rPr>
              <a:t> </a:t>
            </a:r>
            <a:r>
              <a:rPr lang="en-US" altLang="x-none" sz="2400" err="1">
                <a:solidFill>
                  <a:schemeClr val="tx1"/>
                </a:solidFill>
                <a:latin typeface="Times New Roman" panose="02020603050405020304" pitchFamily="18" charset="0"/>
              </a:rPr>
              <a:t>cứ</a:t>
            </a:r>
            <a:r>
              <a:rPr lang="en-US" altLang="x-none" sz="2400">
                <a:solidFill>
                  <a:schemeClr val="tx1"/>
                </a:solidFill>
                <a:latin typeface="Times New Roman" panose="02020603050405020304" pitchFamily="18" charset="0"/>
              </a:rPr>
              <a:t> </a:t>
            </a:r>
            <a:r>
              <a:rPr lang="en-US" altLang="x-none" sz="2400" err="1">
                <a:solidFill>
                  <a:schemeClr val="tx1"/>
                </a:solidFill>
                <a:latin typeface="Times New Roman" panose="02020603050405020304" pitchFamily="18" charset="0"/>
              </a:rPr>
              <a:t>bập</a:t>
            </a:r>
            <a:r>
              <a:rPr lang="en-US" altLang="x-none" sz="2400">
                <a:solidFill>
                  <a:schemeClr val="tx1"/>
                </a:solidFill>
                <a:latin typeface="Times New Roman" panose="02020603050405020304" pitchFamily="18" charset="0"/>
              </a:rPr>
              <a:t> </a:t>
            </a:r>
            <a:r>
              <a:rPr lang="en-US" altLang="x-none" sz="2400" err="1">
                <a:solidFill>
                  <a:schemeClr val="tx1"/>
                </a:solidFill>
                <a:latin typeface="Times New Roman" panose="02020603050405020304" pitchFamily="18" charset="0"/>
              </a:rPr>
              <a:t>bõm</a:t>
            </a:r>
            <a:r>
              <a:rPr lang="en-US" altLang="x-none" sz="2400">
                <a:solidFill>
                  <a:schemeClr val="tx1"/>
                </a:solidFill>
                <a:latin typeface="Times New Roman" panose="02020603050405020304" pitchFamily="18" charset="0"/>
              </a:rPr>
              <a:t>, </a:t>
            </a:r>
            <a:r>
              <a:rPr lang="en-US" altLang="x-none" sz="2400" err="1">
                <a:solidFill>
                  <a:schemeClr val="tx1"/>
                </a:solidFill>
                <a:latin typeface="Times New Roman" panose="02020603050405020304" pitchFamily="18" charset="0"/>
              </a:rPr>
              <a:t>câu</a:t>
            </a:r>
            <a:r>
              <a:rPr lang="en-US" altLang="x-none" sz="2400">
                <a:solidFill>
                  <a:schemeClr val="tx1"/>
                </a:solidFill>
                <a:latin typeface="Times New Roman" panose="02020603050405020304" pitchFamily="18" charset="0"/>
              </a:rPr>
              <a:t> </a:t>
            </a:r>
            <a:r>
              <a:rPr lang="en-US" altLang="x-none" sz="2400" err="1">
                <a:solidFill>
                  <a:schemeClr val="tx1"/>
                </a:solidFill>
                <a:latin typeface="Times New Roman" panose="02020603050405020304" pitchFamily="18" charset="0"/>
              </a:rPr>
              <a:t>được</a:t>
            </a:r>
            <a:r>
              <a:rPr lang="en-US" altLang="x-none" sz="2400">
                <a:solidFill>
                  <a:schemeClr val="tx1"/>
                </a:solidFill>
                <a:latin typeface="Times New Roman" panose="02020603050405020304" pitchFamily="18" charset="0"/>
              </a:rPr>
              <a:t> </a:t>
            </a:r>
            <a:r>
              <a:rPr lang="en-US" altLang="x-none" sz="2400" err="1">
                <a:solidFill>
                  <a:schemeClr val="tx1"/>
                </a:solidFill>
                <a:latin typeface="Times New Roman" panose="02020603050405020304" pitchFamily="18" charset="0"/>
              </a:rPr>
              <a:t>câu</a:t>
            </a:r>
            <a:r>
              <a:rPr lang="en-US" altLang="x-none" sz="2400">
                <a:solidFill>
                  <a:schemeClr val="tx1"/>
                </a:solidFill>
                <a:latin typeface="Times New Roman" panose="02020603050405020304" pitchFamily="18" charset="0"/>
              </a:rPr>
              <a:t> </a:t>
            </a:r>
            <a:r>
              <a:rPr lang="en-US" altLang="x-none" sz="2400" err="1">
                <a:solidFill>
                  <a:schemeClr val="tx1"/>
                </a:solidFill>
                <a:latin typeface="Times New Roman" panose="02020603050405020304" pitchFamily="18" charset="0"/>
              </a:rPr>
              <a:t>chăng</a:t>
            </a:r>
            <a:r>
              <a:rPr lang="en-US" altLang="x-none" sz="2400">
                <a:solidFill>
                  <a:schemeClr val="tx1"/>
                </a:solidFill>
                <a:latin typeface="Times New Roman" panose="02020603050405020304" pitchFamily="18" charset="0"/>
              </a:rPr>
              <a:t>……...</a:t>
            </a:r>
            <a:endParaRPr lang="en-US" altLang="x-none" sz="2400">
              <a:solidFill>
                <a:schemeClr val="tx1"/>
              </a:solidFill>
              <a:latin typeface="Times New Roman" panose="02020603050405020304" pitchFamily="18" charset="0"/>
            </a:endParaRPr>
          </a:p>
        </p:txBody>
      </p:sp>
      <p:sp>
        <p:nvSpPr>
          <p:cNvPr id="20503" name="Text Box 20502"/>
          <p:cNvSpPr txBox="1"/>
          <p:nvPr/>
        </p:nvSpPr>
        <p:spPr>
          <a:xfrm>
            <a:off x="5334000" y="1295400"/>
            <a:ext cx="3810000" cy="5216525"/>
          </a:xfrm>
          <a:prstGeom prst="rect">
            <a:avLst/>
          </a:prstGeom>
          <a:noFill/>
          <a:ln w="9525">
            <a:noFill/>
          </a:ln>
        </p:spPr>
        <p:txBody>
          <a:bodyPr>
            <a:spAutoFit/>
          </a:bodyPr>
          <a:p>
            <a:pPr>
              <a:spcBef>
                <a:spcPct val="50000"/>
              </a:spcBef>
            </a:pPr>
            <a:r>
              <a:rPr lang="en-US" altLang="x-none" sz="2800">
                <a:solidFill>
                  <a:schemeClr val="tx1"/>
                </a:solidFill>
                <a:latin typeface="Times New Roman" panose="02020603050405020304" pitchFamily="18" charset="0"/>
              </a:rPr>
              <a:t>…. “</a:t>
            </a:r>
            <a:r>
              <a:rPr lang="en-US" altLang="x-none" sz="2800" err="1">
                <a:solidFill>
                  <a:schemeClr val="tx1"/>
                </a:solidFill>
                <a:latin typeface="Times New Roman" panose="02020603050405020304" pitchFamily="18" charset="0"/>
              </a:rPr>
              <a:t>Khiếp</a:t>
            </a:r>
            <a:r>
              <a:rPr lang="en-US" altLang="x-none" sz="2800">
                <a:solidFill>
                  <a:schemeClr val="tx1"/>
                </a:solidFill>
                <a:latin typeface="Times New Roman" panose="02020603050405020304" pitchFamily="18" charset="0"/>
              </a:rPr>
              <a:t> </a:t>
            </a:r>
            <a:r>
              <a:rPr lang="en-US" altLang="x-none" sz="2800" err="1">
                <a:solidFill>
                  <a:schemeClr val="tx1"/>
                </a:solidFill>
                <a:latin typeface="Times New Roman" panose="02020603050405020304" pitchFamily="18" charset="0"/>
              </a:rPr>
              <a:t>thật</a:t>
            </a:r>
            <a:r>
              <a:rPr lang="en-US" altLang="x-none" sz="2800">
                <a:solidFill>
                  <a:schemeClr val="tx1"/>
                </a:solidFill>
                <a:latin typeface="Times New Roman" panose="02020603050405020304" pitchFamily="18" charset="0"/>
              </a:rPr>
              <a:t> ,</a:t>
            </a:r>
            <a:r>
              <a:rPr lang="en-US" altLang="x-none" sz="2800" err="1">
                <a:solidFill>
                  <a:schemeClr val="tx1"/>
                </a:solidFill>
                <a:latin typeface="Times New Roman" panose="02020603050405020304" pitchFamily="18" charset="0"/>
              </a:rPr>
              <a:t>tinh</a:t>
            </a:r>
            <a:r>
              <a:rPr lang="en-US" altLang="x-none" sz="2800">
                <a:solidFill>
                  <a:schemeClr val="tx1"/>
                </a:solidFill>
                <a:latin typeface="Times New Roman" panose="02020603050405020304" pitchFamily="18" charset="0"/>
              </a:rPr>
              <a:t> </a:t>
            </a:r>
            <a:r>
              <a:rPr lang="en-US" altLang="x-none" sz="2800" err="1">
                <a:solidFill>
                  <a:schemeClr val="tx1"/>
                </a:solidFill>
                <a:latin typeface="Times New Roman" panose="02020603050405020304" pitchFamily="18" charset="0"/>
              </a:rPr>
              <a:t>những</a:t>
            </a:r>
            <a:r>
              <a:rPr lang="en-US" altLang="x-none" sz="2800">
                <a:solidFill>
                  <a:schemeClr val="tx1"/>
                </a:solidFill>
                <a:latin typeface="Times New Roman" panose="02020603050405020304" pitchFamily="18" charset="0"/>
              </a:rPr>
              <a:t> </a:t>
            </a:r>
            <a:r>
              <a:rPr lang="en-US" altLang="x-none" sz="2800" err="1">
                <a:solidFill>
                  <a:schemeClr val="tx1"/>
                </a:solidFill>
                <a:latin typeface="Times New Roman" panose="02020603050405020304" pitchFamily="18" charset="0"/>
              </a:rPr>
              <a:t>người</a:t>
            </a:r>
            <a:r>
              <a:rPr lang="en-US" altLang="x-none" sz="2800">
                <a:solidFill>
                  <a:schemeClr val="tx1"/>
                </a:solidFill>
                <a:latin typeface="Times New Roman" panose="02020603050405020304" pitchFamily="18" charset="0"/>
              </a:rPr>
              <a:t> </a:t>
            </a:r>
            <a:r>
              <a:rPr lang="en-US" altLang="x-none" sz="2800" err="1">
                <a:solidFill>
                  <a:schemeClr val="tx1"/>
                </a:solidFill>
                <a:latin typeface="Times New Roman" panose="02020603050405020304" pitchFamily="18" charset="0"/>
              </a:rPr>
              <a:t>tài</a:t>
            </a:r>
            <a:r>
              <a:rPr lang="en-US" altLang="x-none" sz="2800">
                <a:solidFill>
                  <a:schemeClr val="tx1"/>
                </a:solidFill>
                <a:latin typeface="Times New Roman" panose="02020603050405020304" pitchFamily="18" charset="0"/>
              </a:rPr>
              <a:t> </a:t>
            </a:r>
            <a:r>
              <a:rPr lang="en-US" altLang="x-none" sz="2800" err="1">
                <a:solidFill>
                  <a:schemeClr val="tx1"/>
                </a:solidFill>
                <a:latin typeface="Times New Roman" panose="02020603050405020304" pitchFamily="18" charset="0"/>
              </a:rPr>
              <a:t>giỏi</a:t>
            </a:r>
            <a:r>
              <a:rPr lang="en-US" altLang="x-none" sz="2800">
                <a:solidFill>
                  <a:schemeClr val="tx1"/>
                </a:solidFill>
                <a:latin typeface="Times New Roman" panose="02020603050405020304" pitchFamily="18" charset="0"/>
              </a:rPr>
              <a:t> </a:t>
            </a:r>
            <a:r>
              <a:rPr lang="en-US" altLang="x-none" sz="2800" err="1">
                <a:solidFill>
                  <a:schemeClr val="tx1"/>
                </a:solidFill>
                <a:latin typeface="Times New Roman" panose="02020603050405020304" pitchFamily="18" charset="0"/>
              </a:rPr>
              <a:t>cả</a:t>
            </a:r>
            <a:r>
              <a:rPr lang="en-US" altLang="x-none" sz="2800">
                <a:solidFill>
                  <a:schemeClr val="tx1"/>
                </a:solidFill>
                <a:latin typeface="Times New Roman" panose="02020603050405020304" pitchFamily="18" charset="0"/>
              </a:rPr>
              <a:t>”…. “</a:t>
            </a:r>
            <a:r>
              <a:rPr lang="en-US" altLang="x-none" sz="2800" err="1">
                <a:solidFill>
                  <a:schemeClr val="tx1"/>
                </a:solidFill>
                <a:latin typeface="Times New Roman" panose="02020603050405020304" pitchFamily="18" charset="0"/>
              </a:rPr>
              <a:t>Cứ</a:t>
            </a:r>
            <a:r>
              <a:rPr lang="en-US" altLang="x-none" sz="2800">
                <a:solidFill>
                  <a:schemeClr val="tx1"/>
                </a:solidFill>
                <a:latin typeface="Times New Roman" panose="02020603050405020304" pitchFamily="18" charset="0"/>
              </a:rPr>
              <a:t> </a:t>
            </a:r>
            <a:r>
              <a:rPr lang="en-US" altLang="x-none" sz="2800" err="1">
                <a:solidFill>
                  <a:schemeClr val="tx1"/>
                </a:solidFill>
                <a:latin typeface="Times New Roman" panose="02020603050405020304" pitchFamily="18" charset="0"/>
              </a:rPr>
              <a:t>thế</a:t>
            </a:r>
            <a:r>
              <a:rPr lang="en-US" altLang="x-none" sz="2800">
                <a:solidFill>
                  <a:schemeClr val="tx1"/>
                </a:solidFill>
                <a:latin typeface="Times New Roman" panose="02020603050405020304" pitchFamily="18" charset="0"/>
              </a:rPr>
              <a:t>, </a:t>
            </a:r>
            <a:r>
              <a:rPr lang="en-US" altLang="x-none" sz="2800" err="1">
                <a:solidFill>
                  <a:schemeClr val="tx1"/>
                </a:solidFill>
                <a:latin typeface="Times New Roman" panose="02020603050405020304" pitchFamily="18" charset="0"/>
              </a:rPr>
              <a:t>chỗ</a:t>
            </a:r>
            <a:r>
              <a:rPr lang="en-US" altLang="x-none" sz="2800">
                <a:solidFill>
                  <a:schemeClr val="tx1"/>
                </a:solidFill>
                <a:latin typeface="Times New Roman" panose="02020603050405020304" pitchFamily="18" charset="0"/>
              </a:rPr>
              <a:t> </a:t>
            </a:r>
            <a:r>
              <a:rPr lang="en-US" altLang="x-none" sz="2800" err="1">
                <a:solidFill>
                  <a:schemeClr val="tx1"/>
                </a:solidFill>
                <a:latin typeface="Times New Roman" panose="02020603050405020304" pitchFamily="18" charset="0"/>
              </a:rPr>
              <a:t>này</a:t>
            </a:r>
            <a:r>
              <a:rPr lang="en-US" altLang="x-none" sz="2800">
                <a:solidFill>
                  <a:schemeClr val="tx1"/>
                </a:solidFill>
                <a:latin typeface="Times New Roman" panose="02020603050405020304" pitchFamily="18" charset="0"/>
              </a:rPr>
              <a:t> </a:t>
            </a:r>
            <a:r>
              <a:rPr lang="en-US" altLang="x-none" sz="2800" err="1">
                <a:solidFill>
                  <a:schemeClr val="tx1"/>
                </a:solidFill>
                <a:latin typeface="Times New Roman" panose="02020603050405020304" pitchFamily="18" charset="0"/>
              </a:rPr>
              <a:t>giết</a:t>
            </a:r>
            <a:r>
              <a:rPr lang="en-US" altLang="x-none" sz="2800">
                <a:solidFill>
                  <a:schemeClr val="tx1"/>
                </a:solidFill>
                <a:latin typeface="Times New Roman" panose="02020603050405020304" pitchFamily="18" charset="0"/>
              </a:rPr>
              <a:t> </a:t>
            </a:r>
            <a:r>
              <a:rPr lang="en-US" altLang="x-none" sz="2800" err="1">
                <a:solidFill>
                  <a:schemeClr val="tx1"/>
                </a:solidFill>
                <a:latin typeface="Times New Roman" panose="02020603050405020304" pitchFamily="18" charset="0"/>
              </a:rPr>
              <a:t>một</a:t>
            </a:r>
            <a:r>
              <a:rPr lang="en-US" altLang="x-none" sz="2800">
                <a:solidFill>
                  <a:schemeClr val="tx1"/>
                </a:solidFill>
                <a:latin typeface="Times New Roman" panose="02020603050405020304" pitchFamily="18" charset="0"/>
              </a:rPr>
              <a:t> </a:t>
            </a:r>
            <a:r>
              <a:rPr lang="en-US" altLang="x-none" sz="2800" err="1">
                <a:solidFill>
                  <a:schemeClr val="tx1"/>
                </a:solidFill>
                <a:latin typeface="Times New Roman" panose="02020603050405020304" pitchFamily="18" charset="0"/>
              </a:rPr>
              <a:t>tí</a:t>
            </a:r>
            <a:r>
              <a:rPr lang="en-US" altLang="x-none" sz="2800">
                <a:solidFill>
                  <a:schemeClr val="tx1"/>
                </a:solidFill>
                <a:latin typeface="Times New Roman" panose="02020603050405020304" pitchFamily="18" charset="0"/>
              </a:rPr>
              <a:t>, </a:t>
            </a:r>
            <a:r>
              <a:rPr lang="en-US" altLang="x-none" sz="2800" err="1">
                <a:solidFill>
                  <a:schemeClr val="tx1"/>
                </a:solidFill>
                <a:latin typeface="Times New Roman" panose="02020603050405020304" pitchFamily="18" charset="0"/>
              </a:rPr>
              <a:t>chỗ</a:t>
            </a:r>
            <a:r>
              <a:rPr lang="en-US" altLang="x-none" sz="2800">
                <a:solidFill>
                  <a:schemeClr val="tx1"/>
                </a:solidFill>
                <a:latin typeface="Times New Roman" panose="02020603050405020304" pitchFamily="18" charset="0"/>
              </a:rPr>
              <a:t> </a:t>
            </a:r>
            <a:r>
              <a:rPr lang="en-US" altLang="x-none" sz="2800" err="1">
                <a:solidFill>
                  <a:schemeClr val="tx1"/>
                </a:solidFill>
                <a:latin typeface="Times New Roman" panose="02020603050405020304" pitchFamily="18" charset="0"/>
              </a:rPr>
              <a:t>kia</a:t>
            </a:r>
            <a:r>
              <a:rPr lang="en-US" altLang="x-none" sz="2800">
                <a:solidFill>
                  <a:schemeClr val="tx1"/>
                </a:solidFill>
                <a:latin typeface="Times New Roman" panose="02020603050405020304" pitchFamily="18" charset="0"/>
              </a:rPr>
              <a:t> </a:t>
            </a:r>
            <a:r>
              <a:rPr lang="en-US" altLang="x-none" sz="2800" err="1">
                <a:solidFill>
                  <a:schemeClr val="tx1"/>
                </a:solidFill>
                <a:latin typeface="Times New Roman" panose="02020603050405020304" pitchFamily="18" charset="0"/>
              </a:rPr>
              <a:t>giết</a:t>
            </a:r>
            <a:r>
              <a:rPr lang="en-US" altLang="x-none" sz="2800">
                <a:solidFill>
                  <a:schemeClr val="tx1"/>
                </a:solidFill>
                <a:latin typeface="Times New Roman" panose="02020603050405020304" pitchFamily="18" charset="0"/>
              </a:rPr>
              <a:t> </a:t>
            </a:r>
            <a:r>
              <a:rPr lang="en-US" altLang="x-none" sz="2800" err="1">
                <a:solidFill>
                  <a:schemeClr val="tx1"/>
                </a:solidFill>
                <a:latin typeface="Times New Roman" panose="02020603050405020304" pitchFamily="18" charset="0"/>
              </a:rPr>
              <a:t>một</a:t>
            </a:r>
            <a:r>
              <a:rPr lang="en-US" altLang="x-none" sz="2800">
                <a:solidFill>
                  <a:schemeClr val="tx1"/>
                </a:solidFill>
                <a:latin typeface="Times New Roman" panose="02020603050405020304" pitchFamily="18" charset="0"/>
              </a:rPr>
              <a:t> </a:t>
            </a:r>
            <a:r>
              <a:rPr lang="en-US" altLang="x-none" sz="2800" err="1">
                <a:solidFill>
                  <a:schemeClr val="tx1"/>
                </a:solidFill>
                <a:latin typeface="Times New Roman" panose="02020603050405020304" pitchFamily="18" charset="0"/>
              </a:rPr>
              <a:t>tí</a:t>
            </a:r>
            <a:r>
              <a:rPr lang="en-US" altLang="x-none" sz="2800">
                <a:solidFill>
                  <a:schemeClr val="tx1"/>
                </a:solidFill>
                <a:latin typeface="Times New Roman" panose="02020603050405020304" pitchFamily="18" charset="0"/>
              </a:rPr>
              <a:t> ,</a:t>
            </a:r>
            <a:r>
              <a:rPr lang="en-US" altLang="x-none" sz="2800" err="1">
                <a:solidFill>
                  <a:schemeClr val="tx1"/>
                </a:solidFill>
                <a:latin typeface="Times New Roman" panose="02020603050405020304" pitchFamily="18" charset="0"/>
              </a:rPr>
              <a:t>cả</a:t>
            </a:r>
            <a:r>
              <a:rPr lang="en-US" altLang="x-none" sz="2800">
                <a:solidFill>
                  <a:schemeClr val="tx1"/>
                </a:solidFill>
                <a:latin typeface="Times New Roman" panose="02020603050405020304" pitchFamily="18" charset="0"/>
              </a:rPr>
              <a:t> </a:t>
            </a:r>
            <a:r>
              <a:rPr lang="en-US" altLang="x-none" sz="2800" err="1">
                <a:solidFill>
                  <a:schemeClr val="tx1"/>
                </a:solidFill>
                <a:latin typeface="Times New Roman" panose="02020603050405020304" pitchFamily="18" charset="0"/>
              </a:rPr>
              <a:t>súng</a:t>
            </a:r>
            <a:r>
              <a:rPr lang="en-US" altLang="x-none" sz="2800">
                <a:solidFill>
                  <a:schemeClr val="tx1"/>
                </a:solidFill>
                <a:latin typeface="Times New Roman" panose="02020603050405020304" pitchFamily="18" charset="0"/>
              </a:rPr>
              <a:t> </a:t>
            </a:r>
            <a:r>
              <a:rPr lang="en-US" altLang="x-none" sz="2800" err="1">
                <a:solidFill>
                  <a:schemeClr val="tx1"/>
                </a:solidFill>
                <a:latin typeface="Times New Roman" panose="02020603050405020304" pitchFamily="18" charset="0"/>
              </a:rPr>
              <a:t>ống</a:t>
            </a:r>
            <a:r>
              <a:rPr lang="en-US" altLang="x-none" sz="2800">
                <a:solidFill>
                  <a:schemeClr val="tx1"/>
                </a:solidFill>
                <a:latin typeface="Times New Roman" panose="02020603050405020304" pitchFamily="18" charset="0"/>
              </a:rPr>
              <a:t> </a:t>
            </a:r>
            <a:r>
              <a:rPr lang="en-US" altLang="x-none" sz="2800" err="1">
                <a:solidFill>
                  <a:schemeClr val="tx1"/>
                </a:solidFill>
                <a:latin typeface="Times New Roman" panose="02020603050405020304" pitchFamily="18" charset="0"/>
              </a:rPr>
              <a:t>cũng</a:t>
            </a:r>
            <a:r>
              <a:rPr lang="en-US" altLang="x-none" sz="2800">
                <a:solidFill>
                  <a:schemeClr val="tx1"/>
                </a:solidFill>
                <a:latin typeface="Times New Roman" panose="02020603050405020304" pitchFamily="18" charset="0"/>
              </a:rPr>
              <a:t> </a:t>
            </a:r>
            <a:r>
              <a:rPr lang="en-US" altLang="x-none" sz="2800" err="1">
                <a:solidFill>
                  <a:schemeClr val="tx1"/>
                </a:solidFill>
                <a:latin typeface="Times New Roman" panose="02020603050405020304" pitchFamily="18" charset="0"/>
              </a:rPr>
              <a:t>vậy</a:t>
            </a:r>
            <a:r>
              <a:rPr lang="en-US" altLang="x-none" sz="2800">
                <a:solidFill>
                  <a:schemeClr val="tx1"/>
                </a:solidFill>
                <a:latin typeface="Times New Roman" panose="02020603050405020304" pitchFamily="18" charset="0"/>
              </a:rPr>
              <a:t>, </a:t>
            </a:r>
            <a:r>
              <a:rPr lang="en-US" altLang="x-none" sz="2800" err="1">
                <a:solidFill>
                  <a:schemeClr val="tx1"/>
                </a:solidFill>
                <a:latin typeface="Times New Roman" panose="02020603050405020304" pitchFamily="18" charset="0"/>
              </a:rPr>
              <a:t>hôm</a:t>
            </a:r>
            <a:r>
              <a:rPr lang="en-US" altLang="x-none" sz="2800">
                <a:solidFill>
                  <a:schemeClr val="tx1"/>
                </a:solidFill>
                <a:latin typeface="Times New Roman" panose="02020603050405020304" pitchFamily="18" charset="0"/>
              </a:rPr>
              <a:t> nay </a:t>
            </a:r>
            <a:r>
              <a:rPr lang="en-US" altLang="x-none" sz="2800" err="1">
                <a:solidFill>
                  <a:schemeClr val="tx1"/>
                </a:solidFill>
                <a:latin typeface="Times New Roman" panose="02020603050405020304" pitchFamily="18" charset="0"/>
              </a:rPr>
              <a:t>dăm</a:t>
            </a:r>
            <a:r>
              <a:rPr lang="en-US" altLang="x-none" sz="2800">
                <a:solidFill>
                  <a:schemeClr val="tx1"/>
                </a:solidFill>
                <a:latin typeface="Times New Roman" panose="02020603050405020304" pitchFamily="18" charset="0"/>
              </a:rPr>
              <a:t> </a:t>
            </a:r>
            <a:r>
              <a:rPr lang="en-US" altLang="x-none" sz="2800" err="1">
                <a:solidFill>
                  <a:schemeClr val="tx1"/>
                </a:solidFill>
                <a:latin typeface="Times New Roman" panose="02020603050405020304" pitchFamily="18" charset="0"/>
              </a:rPr>
              <a:t>khẩu,ngày</a:t>
            </a:r>
            <a:r>
              <a:rPr lang="en-US" altLang="x-none" sz="2800">
                <a:solidFill>
                  <a:schemeClr val="tx1"/>
                </a:solidFill>
                <a:latin typeface="Times New Roman" panose="02020603050405020304" pitchFamily="18" charset="0"/>
              </a:rPr>
              <a:t> </a:t>
            </a:r>
            <a:r>
              <a:rPr lang="en-US" altLang="x-none" sz="2800" err="1">
                <a:solidFill>
                  <a:schemeClr val="tx1"/>
                </a:solidFill>
                <a:latin typeface="Times New Roman" panose="02020603050405020304" pitchFamily="18" charset="0"/>
              </a:rPr>
              <a:t>mai</a:t>
            </a:r>
            <a:r>
              <a:rPr lang="en-US" altLang="x-none" sz="2800">
                <a:solidFill>
                  <a:schemeClr val="tx1"/>
                </a:solidFill>
                <a:latin typeface="Times New Roman" panose="02020603050405020304" pitchFamily="18" charset="0"/>
              </a:rPr>
              <a:t> </a:t>
            </a:r>
            <a:r>
              <a:rPr lang="en-US" altLang="x-none" sz="2800" err="1">
                <a:solidFill>
                  <a:schemeClr val="tx1"/>
                </a:solidFill>
                <a:latin typeface="Times New Roman" panose="02020603050405020304" pitchFamily="18" charset="0"/>
              </a:rPr>
              <a:t>dăm</a:t>
            </a:r>
            <a:r>
              <a:rPr lang="en-US" altLang="x-none" sz="2800">
                <a:solidFill>
                  <a:schemeClr val="tx1"/>
                </a:solidFill>
                <a:latin typeface="Times New Roman" panose="02020603050405020304" pitchFamily="18" charset="0"/>
              </a:rPr>
              <a:t> </a:t>
            </a:r>
            <a:r>
              <a:rPr lang="en-US" altLang="x-none" sz="2800" err="1">
                <a:solidFill>
                  <a:schemeClr val="tx1"/>
                </a:solidFill>
                <a:latin typeface="Times New Roman" panose="02020603050405020304" pitchFamily="18" charset="0"/>
              </a:rPr>
              <a:t>khẩu,tích</a:t>
            </a:r>
            <a:r>
              <a:rPr lang="en-US" altLang="x-none" sz="2800">
                <a:solidFill>
                  <a:schemeClr val="tx1"/>
                </a:solidFill>
                <a:latin typeface="Times New Roman" panose="02020603050405020304" pitchFamily="18" charset="0"/>
              </a:rPr>
              <a:t> </a:t>
            </a:r>
            <a:r>
              <a:rPr lang="en-US" altLang="x-none" sz="2800" err="1">
                <a:solidFill>
                  <a:schemeClr val="tx1"/>
                </a:solidFill>
                <a:latin typeface="Times New Roman" panose="02020603050405020304" pitchFamily="18" charset="0"/>
              </a:rPr>
              <a:t>tiểu</a:t>
            </a:r>
            <a:r>
              <a:rPr lang="en-US" altLang="x-none" sz="2800">
                <a:solidFill>
                  <a:schemeClr val="tx1"/>
                </a:solidFill>
                <a:latin typeface="Times New Roman" panose="02020603050405020304" pitchFamily="18" charset="0"/>
              </a:rPr>
              <a:t> </a:t>
            </a:r>
            <a:r>
              <a:rPr lang="en-US" altLang="x-none" sz="2800" err="1">
                <a:solidFill>
                  <a:schemeClr val="tx1"/>
                </a:solidFill>
                <a:latin typeface="Times New Roman" panose="02020603050405020304" pitchFamily="18" charset="0"/>
              </a:rPr>
              <a:t>thành</a:t>
            </a:r>
            <a:r>
              <a:rPr lang="en-US" altLang="x-none" sz="2800">
                <a:solidFill>
                  <a:schemeClr val="tx1"/>
                </a:solidFill>
                <a:latin typeface="Times New Roman" panose="02020603050405020304" pitchFamily="18" charset="0"/>
              </a:rPr>
              <a:t> </a:t>
            </a:r>
            <a:r>
              <a:rPr lang="en-US" altLang="x-none" sz="2800" err="1">
                <a:solidFill>
                  <a:schemeClr val="tx1"/>
                </a:solidFill>
                <a:latin typeface="Times New Roman" panose="02020603050405020304" pitchFamily="18" charset="0"/>
              </a:rPr>
              <a:t>đại</a:t>
            </a:r>
            <a:r>
              <a:rPr lang="en-US" altLang="x-none" sz="2800">
                <a:solidFill>
                  <a:schemeClr val="tx1"/>
                </a:solidFill>
                <a:latin typeface="Times New Roman" panose="02020603050405020304" pitchFamily="18" charset="0"/>
              </a:rPr>
              <a:t>, </a:t>
            </a:r>
            <a:r>
              <a:rPr lang="en-US" altLang="x-none" sz="2800" err="1">
                <a:solidFill>
                  <a:schemeClr val="tx1"/>
                </a:solidFill>
                <a:latin typeface="Times New Roman" panose="02020603050405020304" pitchFamily="18" charset="0"/>
              </a:rPr>
              <a:t>làm</a:t>
            </a:r>
            <a:r>
              <a:rPr lang="en-US" altLang="x-none" sz="2800">
                <a:solidFill>
                  <a:schemeClr val="tx1"/>
                </a:solidFill>
                <a:latin typeface="Times New Roman" panose="02020603050405020304" pitchFamily="18" charset="0"/>
              </a:rPr>
              <a:t> </a:t>
            </a:r>
            <a:r>
              <a:rPr lang="en-US" altLang="x-none" sz="2800" err="1">
                <a:solidFill>
                  <a:schemeClr val="tx1"/>
                </a:solidFill>
                <a:latin typeface="Times New Roman" panose="02020603050405020304" pitchFamily="18" charset="0"/>
              </a:rPr>
              <a:t>gì</a:t>
            </a:r>
            <a:r>
              <a:rPr lang="en-US" altLang="x-none" sz="2800">
                <a:solidFill>
                  <a:schemeClr val="tx1"/>
                </a:solidFill>
                <a:latin typeface="Times New Roman" panose="02020603050405020304" pitchFamily="18" charset="0"/>
              </a:rPr>
              <a:t> </a:t>
            </a:r>
            <a:r>
              <a:rPr lang="en-US" altLang="x-none" sz="2800" err="1">
                <a:solidFill>
                  <a:schemeClr val="tx1"/>
                </a:solidFill>
                <a:latin typeface="Times New Roman" panose="02020603050405020304" pitchFamily="18" charset="0"/>
              </a:rPr>
              <a:t>mà</a:t>
            </a:r>
            <a:r>
              <a:rPr lang="en-US" altLang="x-none" sz="2800">
                <a:solidFill>
                  <a:schemeClr val="tx1"/>
                </a:solidFill>
                <a:latin typeface="Times New Roman" panose="02020603050405020304" pitchFamily="18" charset="0"/>
              </a:rPr>
              <a:t> </a:t>
            </a:r>
            <a:r>
              <a:rPr lang="en-US" altLang="x-none" sz="2800" err="1">
                <a:solidFill>
                  <a:schemeClr val="tx1"/>
                </a:solidFill>
                <a:latin typeface="Times New Roman" panose="02020603050405020304" pitchFamily="18" charset="0"/>
              </a:rPr>
              <a:t>rồi</a:t>
            </a:r>
            <a:r>
              <a:rPr lang="en-US" altLang="x-none" sz="2800">
                <a:solidFill>
                  <a:schemeClr val="tx1"/>
                </a:solidFill>
                <a:latin typeface="Times New Roman" panose="02020603050405020304" pitchFamily="18" charset="0"/>
              </a:rPr>
              <a:t> </a:t>
            </a:r>
            <a:r>
              <a:rPr lang="en-US" altLang="x-none" sz="2800" err="1">
                <a:solidFill>
                  <a:srgbClr val="990000"/>
                </a:solidFill>
                <a:latin typeface="Times New Roman" panose="02020603050405020304" pitchFamily="18" charset="0"/>
              </a:rPr>
              <a:t>thằng</a:t>
            </a:r>
            <a:r>
              <a:rPr lang="en-US" altLang="x-none" sz="2800">
                <a:solidFill>
                  <a:srgbClr val="990000"/>
                </a:solidFill>
                <a:latin typeface="Times New Roman" panose="02020603050405020304" pitchFamily="18" charset="0"/>
              </a:rPr>
              <a:t> </a:t>
            </a:r>
            <a:r>
              <a:rPr lang="en-US" altLang="x-none" sz="2800" err="1">
                <a:solidFill>
                  <a:srgbClr val="990000"/>
                </a:solidFill>
                <a:latin typeface="Times New Roman" panose="02020603050405020304" pitchFamily="18" charset="0"/>
              </a:rPr>
              <a:t>Tây</a:t>
            </a:r>
            <a:r>
              <a:rPr lang="en-US" altLang="x-none" sz="2800">
                <a:solidFill>
                  <a:srgbClr val="990000"/>
                </a:solidFill>
                <a:latin typeface="Times New Roman" panose="02020603050405020304" pitchFamily="18" charset="0"/>
              </a:rPr>
              <a:t> </a:t>
            </a:r>
            <a:r>
              <a:rPr lang="en-US" altLang="x-none" sz="2800" err="1">
                <a:solidFill>
                  <a:srgbClr val="990000"/>
                </a:solidFill>
                <a:latin typeface="Times New Roman" panose="02020603050405020304" pitchFamily="18" charset="0"/>
              </a:rPr>
              <a:t>không</a:t>
            </a:r>
            <a:r>
              <a:rPr lang="en-US" altLang="x-none" sz="2800">
                <a:solidFill>
                  <a:srgbClr val="990000"/>
                </a:solidFill>
                <a:latin typeface="Times New Roman" panose="02020603050405020304" pitchFamily="18" charset="0"/>
              </a:rPr>
              <a:t> </a:t>
            </a:r>
            <a:r>
              <a:rPr lang="en-US" altLang="x-none" sz="2800" err="1">
                <a:solidFill>
                  <a:srgbClr val="990000"/>
                </a:solidFill>
                <a:latin typeface="Times New Roman" panose="02020603050405020304" pitchFamily="18" charset="0"/>
              </a:rPr>
              <a:t>bước</a:t>
            </a:r>
            <a:r>
              <a:rPr lang="en-US" altLang="x-none" sz="2800">
                <a:solidFill>
                  <a:srgbClr val="990000"/>
                </a:solidFill>
                <a:latin typeface="Times New Roman" panose="02020603050405020304" pitchFamily="18" charset="0"/>
              </a:rPr>
              <a:t> </a:t>
            </a:r>
            <a:r>
              <a:rPr lang="en-US" altLang="x-none" sz="2800" err="1">
                <a:solidFill>
                  <a:srgbClr val="990000"/>
                </a:solidFill>
                <a:latin typeface="Times New Roman" panose="02020603050405020304" pitchFamily="18" charset="0"/>
              </a:rPr>
              <a:t>sớm</a:t>
            </a:r>
            <a:r>
              <a:rPr lang="en-US" altLang="x-none" sz="2800">
                <a:solidFill>
                  <a:srgbClr val="990000"/>
                </a:solidFill>
                <a:latin typeface="Times New Roman" panose="02020603050405020304" pitchFamily="18" charset="0"/>
              </a:rPr>
              <a:t>”. </a:t>
            </a:r>
            <a:r>
              <a:rPr lang="en-US" altLang="x-none" sz="2800" err="1">
                <a:solidFill>
                  <a:srgbClr val="990000"/>
                </a:solidFill>
                <a:latin typeface="Times New Roman" panose="02020603050405020304" pitchFamily="18" charset="0"/>
              </a:rPr>
              <a:t>Ruột</a:t>
            </a:r>
            <a:r>
              <a:rPr lang="en-US" altLang="x-none" sz="2800">
                <a:solidFill>
                  <a:srgbClr val="990000"/>
                </a:solidFill>
                <a:latin typeface="Times New Roman" panose="02020603050405020304" pitchFamily="18" charset="0"/>
              </a:rPr>
              <a:t> </a:t>
            </a:r>
            <a:r>
              <a:rPr lang="en-US" altLang="x-none" sz="2800" err="1">
                <a:solidFill>
                  <a:srgbClr val="990000"/>
                </a:solidFill>
                <a:latin typeface="Times New Roman" panose="02020603050405020304" pitchFamily="18" charset="0"/>
              </a:rPr>
              <a:t>gan</a:t>
            </a:r>
            <a:r>
              <a:rPr lang="en-US" altLang="x-none" sz="2800">
                <a:solidFill>
                  <a:srgbClr val="990000"/>
                </a:solidFill>
                <a:latin typeface="Times New Roman" panose="02020603050405020304" pitchFamily="18" charset="0"/>
              </a:rPr>
              <a:t> </a:t>
            </a:r>
            <a:r>
              <a:rPr lang="en-US" altLang="x-none" sz="2800" err="1">
                <a:solidFill>
                  <a:srgbClr val="990000"/>
                </a:solidFill>
                <a:latin typeface="Times New Roman" panose="02020603050405020304" pitchFamily="18" charset="0"/>
              </a:rPr>
              <a:t>ông</a:t>
            </a:r>
            <a:r>
              <a:rPr lang="en-US" altLang="x-none" sz="2800">
                <a:solidFill>
                  <a:srgbClr val="990000"/>
                </a:solidFill>
                <a:latin typeface="Times New Roman" panose="02020603050405020304" pitchFamily="18" charset="0"/>
              </a:rPr>
              <a:t> </a:t>
            </a:r>
            <a:r>
              <a:rPr lang="en-US" altLang="x-none" sz="2800" err="1">
                <a:solidFill>
                  <a:srgbClr val="990000"/>
                </a:solidFill>
                <a:latin typeface="Times New Roman" panose="02020603050405020304" pitchFamily="18" charset="0"/>
              </a:rPr>
              <a:t>lão</a:t>
            </a:r>
            <a:r>
              <a:rPr lang="en-US" altLang="x-none" sz="2800">
                <a:solidFill>
                  <a:srgbClr val="990000"/>
                </a:solidFill>
                <a:latin typeface="Times New Roman" panose="02020603050405020304" pitchFamily="18" charset="0"/>
              </a:rPr>
              <a:t> </a:t>
            </a:r>
            <a:r>
              <a:rPr lang="en-US" altLang="x-none" sz="2800" err="1">
                <a:solidFill>
                  <a:srgbClr val="990000"/>
                </a:solidFill>
                <a:latin typeface="Times New Roman" panose="02020603050405020304" pitchFamily="18" charset="0"/>
              </a:rPr>
              <a:t>cứ</a:t>
            </a:r>
            <a:r>
              <a:rPr lang="en-US" altLang="x-none" sz="2800">
                <a:solidFill>
                  <a:srgbClr val="990000"/>
                </a:solidFill>
                <a:latin typeface="Times New Roman" panose="02020603050405020304" pitchFamily="18" charset="0"/>
              </a:rPr>
              <a:t> </a:t>
            </a:r>
            <a:r>
              <a:rPr lang="en-US" altLang="x-none" sz="2800" err="1">
                <a:solidFill>
                  <a:srgbClr val="990000"/>
                </a:solidFill>
                <a:latin typeface="Times New Roman" panose="02020603050405020304" pitchFamily="18" charset="0"/>
              </a:rPr>
              <a:t>múa</a:t>
            </a:r>
            <a:r>
              <a:rPr lang="en-US" altLang="x-none" sz="2800">
                <a:solidFill>
                  <a:srgbClr val="990000"/>
                </a:solidFill>
                <a:latin typeface="Times New Roman" panose="02020603050405020304" pitchFamily="18" charset="0"/>
              </a:rPr>
              <a:t> </a:t>
            </a:r>
            <a:r>
              <a:rPr lang="en-US" altLang="x-none" sz="2800" err="1">
                <a:solidFill>
                  <a:srgbClr val="990000"/>
                </a:solidFill>
                <a:latin typeface="Times New Roman" panose="02020603050405020304" pitchFamily="18" charset="0"/>
              </a:rPr>
              <a:t>cả</a:t>
            </a:r>
            <a:r>
              <a:rPr lang="en-US" altLang="x-none" sz="2800">
                <a:solidFill>
                  <a:srgbClr val="990000"/>
                </a:solidFill>
                <a:latin typeface="Times New Roman" panose="02020603050405020304" pitchFamily="18" charset="0"/>
              </a:rPr>
              <a:t> </a:t>
            </a:r>
            <a:r>
              <a:rPr lang="en-US" altLang="x-none" sz="2800" err="1">
                <a:solidFill>
                  <a:srgbClr val="990000"/>
                </a:solidFill>
                <a:latin typeface="Times New Roman" panose="02020603050405020304" pitchFamily="18" charset="0"/>
              </a:rPr>
              <a:t>lên</a:t>
            </a:r>
            <a:r>
              <a:rPr lang="en-US" altLang="x-none" sz="2800">
                <a:solidFill>
                  <a:srgbClr val="990000"/>
                </a:solidFill>
                <a:latin typeface="Times New Roman" panose="02020603050405020304" pitchFamily="18" charset="0"/>
              </a:rPr>
              <a:t>, </a:t>
            </a:r>
            <a:r>
              <a:rPr lang="en-US" altLang="x-none" sz="2800" err="1">
                <a:solidFill>
                  <a:srgbClr val="990000"/>
                </a:solidFill>
                <a:latin typeface="Times New Roman" panose="02020603050405020304" pitchFamily="18" charset="0"/>
              </a:rPr>
              <a:t>vui</a:t>
            </a:r>
            <a:r>
              <a:rPr lang="en-US" altLang="x-none" sz="2800">
                <a:solidFill>
                  <a:srgbClr val="990000"/>
                </a:solidFill>
                <a:latin typeface="Times New Roman" panose="02020603050405020304" pitchFamily="18" charset="0"/>
              </a:rPr>
              <a:t> </a:t>
            </a:r>
            <a:r>
              <a:rPr lang="en-US" altLang="x-none" sz="2800" err="1">
                <a:solidFill>
                  <a:srgbClr val="990000"/>
                </a:solidFill>
                <a:latin typeface="Times New Roman" panose="02020603050405020304" pitchFamily="18" charset="0"/>
              </a:rPr>
              <a:t>quá</a:t>
            </a:r>
            <a:r>
              <a:rPr lang="en-US" altLang="x-none" sz="2800">
                <a:solidFill>
                  <a:srgbClr val="990000"/>
                </a:solidFill>
                <a:latin typeface="Times New Roman" panose="02020603050405020304" pitchFamily="18" charset="0"/>
              </a:rPr>
              <a:t>!</a:t>
            </a:r>
            <a:endParaRPr lang="en-US" altLang="x-none" sz="2800">
              <a:solidFill>
                <a:srgbClr val="990000"/>
              </a:solidFill>
              <a:latin typeface="Times New Roman" panose="02020603050405020304" pitchFamily="18" charset="0"/>
            </a:endParaRPr>
          </a:p>
        </p:txBody>
      </p:sp>
      <p:sp>
        <p:nvSpPr>
          <p:cNvPr id="2" name="Text Box 1"/>
          <p:cNvSpPr txBox="1"/>
          <p:nvPr/>
        </p:nvSpPr>
        <p:spPr>
          <a:xfrm>
            <a:off x="297815" y="835025"/>
            <a:ext cx="3062605" cy="460375"/>
          </a:xfrm>
          <a:prstGeom prst="rect">
            <a:avLst/>
          </a:prstGeom>
          <a:noFill/>
        </p:spPr>
        <p:txBody>
          <a:bodyPr wrap="none" rtlCol="0" anchor="t">
            <a:spAutoFit/>
          </a:bodyPr>
          <a:p>
            <a:pPr defTabSz="449580">
              <a:spcBef>
                <a:spcPts val="2000"/>
              </a:spcBef>
              <a:buClrTx/>
              <a:buSzPct val="100000"/>
              <a:buFontTx/>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r>
              <a:rPr lang="en-US" altLang="x-none" sz="2400" b="1" u="sng" err="1">
                <a:solidFill>
                  <a:srgbClr val="800000"/>
                </a:solidFill>
                <a:latin typeface="Times New Roman" panose="02020603050405020304" pitchFamily="18" charset="0"/>
                <a:sym typeface="+mn-ea"/>
              </a:rPr>
              <a:t>II.Đọc</a:t>
            </a:r>
            <a:r>
              <a:rPr lang="en-US" altLang="x-none" sz="2400" b="1" u="sng">
                <a:solidFill>
                  <a:srgbClr val="800000"/>
                </a:solidFill>
                <a:latin typeface="Times New Roman" panose="02020603050405020304" pitchFamily="18" charset="0"/>
                <a:sym typeface="+mn-ea"/>
              </a:rPr>
              <a:t> –</a:t>
            </a:r>
            <a:r>
              <a:rPr lang="en-US" altLang="x-none" sz="2400" b="1" u="sng" err="1">
                <a:solidFill>
                  <a:srgbClr val="800000"/>
                </a:solidFill>
                <a:latin typeface="Times New Roman" panose="02020603050405020304" pitchFamily="18" charset="0"/>
                <a:sym typeface="+mn-ea"/>
              </a:rPr>
              <a:t>hiểu</a:t>
            </a:r>
            <a:r>
              <a:rPr lang="en-US" altLang="x-none" sz="2400" b="1" u="sng">
                <a:solidFill>
                  <a:srgbClr val="800000"/>
                </a:solidFill>
                <a:latin typeface="Times New Roman" panose="02020603050405020304" pitchFamily="18" charset="0"/>
                <a:sym typeface="+mn-ea"/>
              </a:rPr>
              <a:t> </a:t>
            </a:r>
            <a:r>
              <a:rPr lang="en-US" altLang="x-none" sz="2400" b="1" u="sng" err="1">
                <a:solidFill>
                  <a:srgbClr val="800000"/>
                </a:solidFill>
                <a:latin typeface="Times New Roman" panose="02020603050405020304" pitchFamily="18" charset="0"/>
                <a:sym typeface="+mn-ea"/>
              </a:rPr>
              <a:t>văn</a:t>
            </a:r>
            <a:r>
              <a:rPr lang="en-US" altLang="x-none" sz="2400" b="1" u="sng">
                <a:solidFill>
                  <a:srgbClr val="800000"/>
                </a:solidFill>
                <a:latin typeface="Times New Roman" panose="02020603050405020304" pitchFamily="18" charset="0"/>
                <a:sym typeface="+mn-ea"/>
              </a:rPr>
              <a:t> </a:t>
            </a:r>
            <a:r>
              <a:rPr lang="en-US" altLang="x-none" sz="2400" b="1" u="sng" err="1">
                <a:solidFill>
                  <a:srgbClr val="800000"/>
                </a:solidFill>
                <a:latin typeface="Times New Roman" panose="02020603050405020304" pitchFamily="18" charset="0"/>
                <a:sym typeface="+mn-ea"/>
              </a:rPr>
              <a:t>bản</a:t>
            </a:r>
            <a:r>
              <a:rPr lang="en-US" altLang="x-none" sz="2400" b="1" u="sng">
                <a:solidFill>
                  <a:srgbClr val="800000"/>
                </a:solidFill>
                <a:latin typeface="Times New Roman" panose="02020603050405020304" pitchFamily="18" charset="0"/>
                <a:sym typeface="+mn-ea"/>
              </a:rPr>
              <a:t> .</a:t>
            </a:r>
            <a:endParaRPr lang="en-US" sz="2400"/>
          </a:p>
        </p:txBody>
      </p:sp>
      <p:sp>
        <p:nvSpPr>
          <p:cNvPr id="3" name="Text Box 2"/>
          <p:cNvSpPr txBox="1"/>
          <p:nvPr/>
        </p:nvSpPr>
        <p:spPr>
          <a:xfrm>
            <a:off x="207645" y="1295400"/>
            <a:ext cx="4263390" cy="460375"/>
          </a:xfrm>
          <a:prstGeom prst="rect">
            <a:avLst/>
          </a:prstGeom>
          <a:noFill/>
        </p:spPr>
        <p:txBody>
          <a:bodyPr wrap="none" rtlCol="0" anchor="t">
            <a:spAutoFit/>
          </a:bodyPr>
          <a:p>
            <a:r>
              <a:rPr lang="en-US" sz="2400" b="1" u="sng">
                <a:solidFill>
                  <a:srgbClr val="00B0F0"/>
                </a:solidFill>
                <a:latin typeface="Times New Roman" panose="02020603050405020304" pitchFamily="18" charset="0"/>
                <a:cs typeface="Times New Roman" panose="02020603050405020304" pitchFamily="18" charset="0"/>
                <a:sym typeface="+mn-ea"/>
              </a:rPr>
              <a:t>2. Diễn biến tâm lý của ông Hai</a:t>
            </a:r>
            <a:endParaRPr lang="en-US" sz="2400" b="1" u="sng">
              <a:solidFill>
                <a:srgbClr val="00B0F0"/>
              </a:solidFill>
              <a:latin typeface="Times New Roman" panose="02020603050405020304" pitchFamily="18" charset="0"/>
              <a:cs typeface="Times New Roman" panose="02020603050405020304" pitchFamily="18" charset="0"/>
              <a:sym typeface="+mn-ea"/>
            </a:endParaRPr>
          </a:p>
        </p:txBody>
      </p:sp>
      <p:sp>
        <p:nvSpPr>
          <p:cNvPr id="4" name="Text Box 3"/>
          <p:cNvSpPr txBox="1"/>
          <p:nvPr/>
        </p:nvSpPr>
        <p:spPr>
          <a:xfrm>
            <a:off x="284480" y="1663700"/>
            <a:ext cx="5049520" cy="829945"/>
          </a:xfrm>
          <a:prstGeom prst="rect">
            <a:avLst/>
          </a:prstGeom>
          <a:noFill/>
        </p:spPr>
        <p:txBody>
          <a:bodyPr wrap="square" rtlCol="0" anchor="t">
            <a:spAutoFit/>
          </a:bodyPr>
          <a:p>
            <a:r>
              <a:rPr lang="en-US" sz="2400" b="1" i="1">
                <a:solidFill>
                  <a:srgbClr val="C00000"/>
                </a:solidFill>
                <a:latin typeface="Times New Roman" panose="02020603050405020304" pitchFamily="18" charset="0"/>
                <a:cs typeface="Times New Roman" panose="02020603050405020304" pitchFamily="18" charset="0"/>
                <a:sym typeface="+mn-ea"/>
              </a:rPr>
              <a:t>a/ Tình yêu làng của ông Hai trước khi nghe tin làng Chợ Dầu theo giặc:</a:t>
            </a:r>
            <a:endParaRPr lang="en-US" sz="2400" b="1" i="1">
              <a:solidFill>
                <a:srgbClr val="C00000"/>
              </a:solidFill>
              <a:latin typeface="Times New Roman" panose="02020603050405020304" pitchFamily="18" charset="0"/>
              <a:cs typeface="Times New Roman" panose="02020603050405020304" pitchFamily="18" charset="0"/>
              <a:sym typeface="+mn-ea"/>
            </a:endParaRPr>
          </a:p>
        </p:txBody>
      </p:sp>
      <p:sp>
        <p:nvSpPr>
          <p:cNvPr id="5" name="Text Box 4"/>
          <p:cNvSpPr txBox="1"/>
          <p:nvPr/>
        </p:nvSpPr>
        <p:spPr>
          <a:xfrm>
            <a:off x="3043555" y="129540"/>
            <a:ext cx="2214880" cy="583565"/>
          </a:xfrm>
          <a:prstGeom prst="rect">
            <a:avLst/>
          </a:prstGeom>
          <a:gradFill>
            <a:gsLst>
              <a:gs pos="0">
                <a:srgbClr val="FBFB11"/>
              </a:gs>
              <a:gs pos="100000">
                <a:srgbClr val="838309"/>
              </a:gs>
            </a:gsLst>
            <a:lin ang="5400000" scaled="0"/>
          </a:gradFill>
          <a:ln w="28575" cmpd="sng">
            <a:solidFill>
              <a:schemeClr val="accent1">
                <a:shade val="50000"/>
              </a:schemeClr>
            </a:solidFill>
            <a:prstDash val="solid"/>
          </a:ln>
        </p:spPr>
        <p:txBody>
          <a:bodyPr wrap="square" rtlCol="0">
            <a:spAutoFit/>
          </a:bodyPr>
          <a:p>
            <a:pPr algn="ctr"/>
            <a:r>
              <a:rPr lang="en-US" sz="3200" b="1">
                <a:latin typeface="Times New Roman" panose="02020603050405020304" pitchFamily="18" charset="0"/>
                <a:cs typeface="Times New Roman" panose="02020603050405020304" pitchFamily="18" charset="0"/>
              </a:rPr>
              <a:t>LÀNG</a:t>
            </a:r>
            <a:endParaRPr lang="en-US" sz="3200" b="1">
              <a:latin typeface="Times New Roman" panose="02020603050405020304" pitchFamily="18" charset="0"/>
              <a:cs typeface="Times New Roman" panose="02020603050405020304" pitchFamily="18" charset="0"/>
            </a:endParaRPr>
          </a:p>
        </p:txBody>
      </p:sp>
      <p:pic>
        <p:nvPicPr>
          <p:cNvPr id="6155" name="Content Placeholder 6154"/>
          <p:cNvPicPr>
            <a:picLocks noChangeAspect="1"/>
          </p:cNvPicPr>
          <p:nvPr>
            <p:ph idx="1"/>
          </p:nvPr>
        </p:nvPicPr>
        <p:blipFill>
          <a:blip r:embed="rId1"/>
          <a:stretch>
            <a:fillRect/>
          </a:stretch>
        </p:blipFill>
        <p:spPr>
          <a:xfrm>
            <a:off x="271145" y="457200"/>
            <a:ext cx="952500" cy="476250"/>
          </a:xfrm>
          <a:prstGeom prst="rect">
            <a:avLst/>
          </a:prstGeom>
          <a:noFill/>
          <a:ln w="9525">
            <a:noFill/>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0502">
                                            <p:txEl>
                                              <p:charRg st="0" end="329"/>
                                            </p:txEl>
                                          </p:spTgt>
                                        </p:tgtEl>
                                        <p:attrNameLst>
                                          <p:attrName>style.visibility</p:attrName>
                                        </p:attrNameLst>
                                      </p:cBhvr>
                                      <p:to>
                                        <p:strVal val="visible"/>
                                      </p:to>
                                    </p:set>
                                    <p:animEffect transition="in" filter="box(in)">
                                      <p:cBhvr>
                                        <p:cTn id="7" dur="500"/>
                                        <p:tgtEl>
                                          <p:spTgt spid="20502">
                                            <p:txEl>
                                              <p:charRg st="0" end="329"/>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additive="repl">
                                        <p:cTn id="11" dur="1" fill="hold">
                                          <p:stCondLst>
                                            <p:cond delay="0"/>
                                          </p:stCondLst>
                                        </p:cTn>
                                        <p:tgtEl>
                                          <p:spTgt spid="20495">
                                            <p:txEl>
                                              <p:charRg st="0" end="24"/>
                                            </p:txEl>
                                          </p:spTgt>
                                        </p:tgtEl>
                                        <p:attrNameLst>
                                          <p:attrName>style.visibility</p:attrName>
                                        </p:attrNameLst>
                                      </p:cBhvr>
                                      <p:to>
                                        <p:strVal val="visible"/>
                                      </p:to>
                                    </p:set>
                                    <p:animEffect transition="in" filter="box(in)">
                                      <p:cBhvr additive="repl">
                                        <p:cTn id="12" dur="500"/>
                                        <p:tgtEl>
                                          <p:spTgt spid="20495">
                                            <p:txEl>
                                              <p:charRg st="0" end="2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xit" presetSubtype="16" fill="hold" nodeType="clickEffect">
                                  <p:stCondLst>
                                    <p:cond delay="0"/>
                                  </p:stCondLst>
                                  <p:childTnLst>
                                    <p:animEffect transition="out" filter="box(in)">
                                      <p:cBhvr>
                                        <p:cTn id="16" dur="500"/>
                                        <p:tgtEl>
                                          <p:spTgt spid="20502">
                                            <p:txEl>
                                              <p:charRg st="0" end="329"/>
                                            </p:txEl>
                                          </p:spTgt>
                                        </p:tgtEl>
                                      </p:cBhvr>
                                    </p:animEffect>
                                    <p:set>
                                      <p:cBhvr>
                                        <p:cTn id="17" dur="1" fill="hold">
                                          <p:stCondLst>
                                            <p:cond delay="499"/>
                                          </p:stCondLst>
                                        </p:cTn>
                                        <p:tgtEl>
                                          <p:spTgt spid="20502">
                                            <p:txEl>
                                              <p:charRg st="0" end="329"/>
                                            </p:txEl>
                                          </p:spTgt>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0503"/>
                                        </p:tgtEl>
                                        <p:attrNameLst>
                                          <p:attrName>style.visibility</p:attrName>
                                        </p:attrNameLst>
                                      </p:cBhvr>
                                      <p:to>
                                        <p:strVal val="visible"/>
                                      </p:to>
                                    </p:set>
                                    <p:animEffect transition="in" filter="box(in)">
                                      <p:cBhvr>
                                        <p:cTn id="22" dur="500"/>
                                        <p:tgtEl>
                                          <p:spTgt spid="20503"/>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additive="repl">
                                        <p:cTn id="26" dur="1" fill="hold">
                                          <p:stCondLst>
                                            <p:cond delay="0"/>
                                          </p:stCondLst>
                                        </p:cTn>
                                        <p:tgtEl>
                                          <p:spTgt spid="20497"/>
                                        </p:tgtEl>
                                        <p:attrNameLst>
                                          <p:attrName>style.visibility</p:attrName>
                                        </p:attrNameLst>
                                      </p:cBhvr>
                                      <p:to>
                                        <p:strVal val="visible"/>
                                      </p:to>
                                    </p:set>
                                    <p:animEffect transition="in" filter="box(in)">
                                      <p:cBhvr additive="repl">
                                        <p:cTn id="27" dur="500"/>
                                        <p:tgtEl>
                                          <p:spTgt spid="20497"/>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additive="repl">
                                        <p:cTn id="31" dur="1" fill="hold">
                                          <p:stCondLst>
                                            <p:cond delay="0"/>
                                          </p:stCondLst>
                                        </p:cTn>
                                        <p:tgtEl>
                                          <p:spTgt spid="20499"/>
                                        </p:tgtEl>
                                        <p:attrNameLst>
                                          <p:attrName>style.visibility</p:attrName>
                                        </p:attrNameLst>
                                      </p:cBhvr>
                                      <p:to>
                                        <p:strVal val="visible"/>
                                      </p:to>
                                    </p:set>
                                    <p:animEffect transition="in" filter="box(in)">
                                      <p:cBhvr additive="repl">
                                        <p:cTn id="32" dur="500"/>
                                        <p:tgtEl>
                                          <p:spTgt spid="20499"/>
                                        </p:tgtEl>
                                      </p:cBhvr>
                                    </p:animEffect>
                                  </p:childTnLst>
                                </p:cTn>
                              </p:par>
                            </p:childTnLst>
                          </p:cTn>
                        </p:par>
                      </p:childTnLst>
                    </p:cTn>
                  </p:par>
                  <p:par>
                    <p:cTn id="33" fill="hold">
                      <p:stCondLst>
                        <p:cond delay="indefinite"/>
                      </p:stCondLst>
                      <p:childTnLst>
                        <p:par>
                          <p:cTn id="34" fill="hold">
                            <p:stCondLst>
                              <p:cond delay="0"/>
                            </p:stCondLst>
                            <p:childTnLst>
                              <p:par>
                                <p:cTn id="35" presetID="30" presetClass="entr" presetSubtype="0" fill="hold" nodeType="clickEffect">
                                  <p:stCondLst>
                                    <p:cond delay="0"/>
                                  </p:stCondLst>
                                  <p:childTnLst>
                                    <p:set>
                                      <p:cBhvr additive="repl">
                                        <p:cTn id="36" dur="1" fill="hold">
                                          <p:stCondLst>
                                            <p:cond delay="0"/>
                                          </p:stCondLst>
                                        </p:cTn>
                                        <p:tgtEl>
                                          <p:spTgt spid="6155"/>
                                        </p:tgtEl>
                                        <p:attrNameLst>
                                          <p:attrName>style.visibility</p:attrName>
                                        </p:attrNameLst>
                                      </p:cBhvr>
                                      <p:to>
                                        <p:strVal val="visible"/>
                                      </p:to>
                                    </p:set>
                                    <p:animEffect transition="in" filter="fade">
                                      <p:cBhvr additive="repl">
                                        <p:cTn id="37" dur="800" decel="100000"/>
                                        <p:tgtEl>
                                          <p:spTgt spid="6155"/>
                                        </p:tgtEl>
                                      </p:cBhvr>
                                    </p:animEffect>
                                    <p:anim calcmode="lin" valueType="num">
                                      <p:cBhvr additive="repl">
                                        <p:cTn id="38" dur="800" decel="100000" fill="hold"/>
                                        <p:tgtEl>
                                          <p:spTgt spid="6155"/>
                                        </p:tgtEl>
                                        <p:attrNameLst>
                                          <p:attrName>r</p:attrName>
                                        </p:attrNameLst>
                                      </p:cBhvr>
                                      <p:tavLst>
                                        <p:tav>
                                          <p:val>
                                            <p:fltVal val="-90"/>
                                          </p:val>
                                        </p:tav>
                                        <p:tav>
                                          <p:val>
                                            <p:fltVal val="0"/>
                                          </p:val>
                                        </p:tav>
                                      </p:tavLst>
                                    </p:anim>
                                    <p:anim calcmode="lin" valueType="num">
                                      <p:cBhvr additive="repl">
                                        <p:cTn id="39" dur="800" decel="100000" fill="hold"/>
                                        <p:tgtEl>
                                          <p:spTgt spid="6155"/>
                                        </p:tgtEl>
                                        <p:attrNameLst>
                                          <p:attrName>ppt_x</p:attrName>
                                        </p:attrNameLst>
                                      </p:cBhvr>
                                      <p:tavLst>
                                        <p:tav>
                                          <p:val>
                                            <p:strVal val="#ppt_x+0.4"/>
                                          </p:val>
                                        </p:tav>
                                        <p:tav>
                                          <p:val>
                                            <p:strVal val="#ppt_x-0.05"/>
                                          </p:val>
                                        </p:tav>
                                      </p:tavLst>
                                    </p:anim>
                                    <p:anim calcmode="lin" valueType="num">
                                      <p:cBhvr additive="repl">
                                        <p:cTn id="40" dur="800" decel="100000" fill="hold"/>
                                        <p:tgtEl>
                                          <p:spTgt spid="6155"/>
                                        </p:tgtEl>
                                        <p:attrNameLst>
                                          <p:attrName>ppt_y</p:attrName>
                                        </p:attrNameLst>
                                      </p:cBhvr>
                                      <p:tavLst>
                                        <p:tav>
                                          <p:val>
                                            <p:strVal val="#ppt_y-0.4"/>
                                          </p:val>
                                        </p:tav>
                                        <p:tav>
                                          <p:val>
                                            <p:strVal val="#ppt_y+0.1"/>
                                          </p:val>
                                        </p:tav>
                                      </p:tavLst>
                                    </p:anim>
                                    <p:anim calcmode="lin" valueType="num">
                                      <p:cBhvr additive="repl">
                                        <p:cTn id="41" dur="200" accel="100000" fill="hold">
                                          <p:stCondLst>
                                            <p:cond delay="0"/>
                                          </p:stCondLst>
                                        </p:cTn>
                                        <p:tgtEl>
                                          <p:spTgt spid="6155"/>
                                        </p:tgtEl>
                                        <p:attrNameLst>
                                          <p:attrName>ppt_x</p:attrName>
                                        </p:attrNameLst>
                                      </p:cBhvr>
                                      <p:tavLst>
                                        <p:tav>
                                          <p:val>
                                            <p:strVal val="#ppt_x-0.05"/>
                                          </p:val>
                                        </p:tav>
                                        <p:tav>
                                          <p:val>
                                            <p:strVal val="#ppt_x"/>
                                          </p:val>
                                        </p:tav>
                                      </p:tavLst>
                                    </p:anim>
                                    <p:anim calcmode="lin" valueType="num">
                                      <p:cBhvr additive="repl">
                                        <p:cTn id="42" dur="200" accel="100000" fill="hold">
                                          <p:stCondLst>
                                            <p:cond delay="0"/>
                                          </p:stCondLst>
                                        </p:cTn>
                                        <p:tgtEl>
                                          <p:spTgt spid="6155"/>
                                        </p:tgtEl>
                                        <p:attrNameLst>
                                          <p:attrName>ppt_y</p:attrName>
                                        </p:attrNameLst>
                                      </p:cBhvr>
                                      <p:tavLst>
                                        <p:tav>
                                          <p:val>
                                            <p:strVal val="#ppt_y+0.1"/>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2" grpId="0" build="allAtOnce"/>
      <p:bldP spid="2050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Title 5"/>
          <p:cNvSpPr>
            <a:spLocks noGrp="1"/>
          </p:cNvSpPr>
          <p:nvPr>
            <p:ph type="title"/>
          </p:nvPr>
        </p:nvSpPr>
        <p:spPr/>
        <p:txBody>
          <a:bodyPr/>
          <a:p>
            <a:endParaRPr lang="en-US"/>
          </a:p>
        </p:txBody>
      </p:sp>
      <p:sp>
        <p:nvSpPr>
          <p:cNvPr id="13314" name="Rectangles 13313"/>
          <p:cNvSpPr/>
          <p:nvPr/>
        </p:nvSpPr>
        <p:spPr>
          <a:xfrm>
            <a:off x="0" y="-152400"/>
            <a:ext cx="9144000" cy="990600"/>
          </a:xfrm>
          <a:prstGeom prst="rect">
            <a:avLst/>
          </a:prstGeom>
          <a:gradFill rotWithShape="0">
            <a:gsLst>
              <a:gs pos="0">
                <a:srgbClr val="FF9966"/>
              </a:gs>
              <a:gs pos="100000">
                <a:srgbClr val="FFFFFF"/>
              </a:gs>
            </a:gsLst>
            <a:lin ang="5400000" scaled="1"/>
            <a:tileRect/>
          </a:gradFill>
          <a:ln w="9360" cap="flat" cmpd="sng">
            <a:solidFill>
              <a:srgbClr val="FFFFFF"/>
            </a:solidFill>
            <a:prstDash val="solid"/>
            <a:miter/>
            <a:headEnd type="none" w="med" len="med"/>
            <a:tailEnd type="none" w="med" len="med"/>
          </a:ln>
        </p:spPr>
        <p:txBody>
          <a:bodyPr wrap="none" lIns="90000" tIns="46800" rIns="90000" bIns="46800" anchor="ctr"/>
          <a:p>
            <a:pPr algn="ctr" defTabSz="449580">
              <a:buClrTx/>
              <a:buSzPct val="100000"/>
              <a:buFontTx/>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r>
              <a:rPr lang="vi-VN" altLang="x-none" sz="3600" b="1" dirty="0" err="1">
                <a:solidFill>
                  <a:srgbClr val="800000"/>
                </a:solidFill>
                <a:latin typeface="Times New Roman" panose="02020603050405020304" pitchFamily="18" charset="0"/>
              </a:rPr>
              <a:t>LÀNG</a:t>
            </a:r>
            <a:endParaRPr lang="vi-VN" altLang="x-none" sz="3600" b="1" dirty="0" err="1">
              <a:solidFill>
                <a:srgbClr val="800000"/>
              </a:solidFill>
              <a:latin typeface="Times New Roman" panose="02020603050405020304" pitchFamily="18" charset="0"/>
            </a:endParaRPr>
          </a:p>
        </p:txBody>
      </p:sp>
      <p:sp>
        <p:nvSpPr>
          <p:cNvPr id="13315" name="Text Box 13314"/>
          <p:cNvSpPr txBox="1"/>
          <p:nvPr/>
        </p:nvSpPr>
        <p:spPr>
          <a:xfrm>
            <a:off x="0" y="6088063"/>
            <a:ext cx="3657600" cy="366712"/>
          </a:xfrm>
          <a:prstGeom prst="rect">
            <a:avLst/>
          </a:prstGeom>
          <a:noFill/>
          <a:ln w="9525">
            <a:noFill/>
          </a:ln>
        </p:spPr>
        <p:txBody>
          <a:bodyPr/>
          <a:p>
            <a:endParaRPr lang="en-US"/>
          </a:p>
        </p:txBody>
      </p:sp>
      <p:sp>
        <p:nvSpPr>
          <p:cNvPr id="13320" name="Rectangles 13319"/>
          <p:cNvSpPr/>
          <p:nvPr/>
        </p:nvSpPr>
        <p:spPr>
          <a:xfrm>
            <a:off x="0" y="914400"/>
            <a:ext cx="4876800" cy="1023620"/>
          </a:xfrm>
          <a:prstGeom prst="rect">
            <a:avLst/>
          </a:prstGeom>
          <a:noFill/>
          <a:ln w="9525">
            <a:noFill/>
          </a:ln>
        </p:spPr>
        <p:txBody>
          <a:bodyPr wrap="square" lIns="90000" tIns="46800" rIns="90000" bIns="46800">
            <a:spAutoFit/>
          </a:bodyPr>
          <a:p>
            <a:pPr marL="342900" indent="-336550" defTabSz="449580">
              <a:buClrTx/>
              <a:buSzPct val="100000"/>
              <a:buFontTx/>
              <a:tabLst>
                <a:tab pos="342900" algn="l"/>
                <a:tab pos="790575" algn="l"/>
                <a:tab pos="1240155" algn="l"/>
                <a:tab pos="1689100" algn="l"/>
                <a:tab pos="2138680" algn="l"/>
                <a:tab pos="2587625" algn="l"/>
                <a:tab pos="3037205" algn="l"/>
                <a:tab pos="3486150" algn="l"/>
                <a:tab pos="3935730" algn="l"/>
                <a:tab pos="4384675" algn="l"/>
                <a:tab pos="4834255" algn="l"/>
                <a:tab pos="5283200" algn="l"/>
                <a:tab pos="5732780" algn="l"/>
                <a:tab pos="6181725" algn="l"/>
                <a:tab pos="6631305" algn="l"/>
                <a:tab pos="7080250" algn="l"/>
                <a:tab pos="7529830" algn="l"/>
                <a:tab pos="7978775" algn="l"/>
                <a:tab pos="8428355" algn="l"/>
                <a:tab pos="8877300" algn="l"/>
                <a:tab pos="9326880" algn="l"/>
              </a:tabLst>
            </a:pPr>
            <a:r>
              <a:rPr lang="en-US" altLang="x-none" sz="2400" b="1" err="1">
                <a:solidFill>
                  <a:srgbClr val="FF0000"/>
                </a:solidFill>
                <a:latin typeface="Times New Roman" panose="02020603050405020304" pitchFamily="18" charset="0"/>
              </a:rPr>
              <a:t> </a:t>
            </a:r>
            <a:r>
              <a:rPr lang="en-US" altLang="x-none" sz="2400" b="1">
                <a:solidFill>
                  <a:srgbClr val="800000"/>
                </a:solidFill>
                <a:latin typeface="Times New Roman" panose="02020603050405020304" pitchFamily="18" charset="0"/>
              </a:rPr>
              <a:t>    </a:t>
            </a:r>
            <a:endParaRPr lang="en-US" altLang="x-none" sz="2400" b="1" u="sng">
              <a:solidFill>
                <a:srgbClr val="9900CC"/>
              </a:solidFill>
              <a:latin typeface="Times New Roman" panose="02020603050405020304" pitchFamily="18" charset="0"/>
            </a:endParaRPr>
          </a:p>
          <a:p>
            <a:pPr marL="342900" indent="-336550" defTabSz="449580">
              <a:spcBef>
                <a:spcPts val="1500"/>
              </a:spcBef>
              <a:buClrTx/>
              <a:buSzPct val="100000"/>
              <a:buFontTx/>
              <a:tabLst>
                <a:tab pos="342900" algn="l"/>
                <a:tab pos="790575" algn="l"/>
                <a:tab pos="1240155" algn="l"/>
                <a:tab pos="1689100" algn="l"/>
                <a:tab pos="2138680" algn="l"/>
                <a:tab pos="2587625" algn="l"/>
                <a:tab pos="3037205" algn="l"/>
                <a:tab pos="3486150" algn="l"/>
                <a:tab pos="3935730" algn="l"/>
                <a:tab pos="4384675" algn="l"/>
                <a:tab pos="4834255" algn="l"/>
                <a:tab pos="5283200" algn="l"/>
                <a:tab pos="5732780" algn="l"/>
                <a:tab pos="6181725" algn="l"/>
                <a:tab pos="6631305" algn="l"/>
                <a:tab pos="7080250" algn="l"/>
                <a:tab pos="7529830" algn="l"/>
                <a:tab pos="7978775" algn="l"/>
                <a:tab pos="8428355" algn="l"/>
                <a:tab pos="8877300" algn="l"/>
                <a:tab pos="9326880" algn="l"/>
              </a:tabLst>
            </a:pPr>
            <a:endParaRPr lang="en-US" altLang="x-none" sz="2400" b="1" u="sng">
              <a:solidFill>
                <a:srgbClr val="9900CC"/>
              </a:solidFill>
              <a:latin typeface="Times New Roman" panose="02020603050405020304" pitchFamily="18" charset="0"/>
            </a:endParaRPr>
          </a:p>
        </p:txBody>
      </p:sp>
      <p:sp>
        <p:nvSpPr>
          <p:cNvPr id="13322" name="Text Box 13321"/>
          <p:cNvSpPr txBox="1"/>
          <p:nvPr/>
        </p:nvSpPr>
        <p:spPr>
          <a:xfrm>
            <a:off x="6172200" y="457200"/>
            <a:ext cx="2590800" cy="461645"/>
          </a:xfrm>
          <a:prstGeom prst="rect">
            <a:avLst/>
          </a:prstGeom>
          <a:noFill/>
          <a:ln w="9525">
            <a:noFill/>
          </a:ln>
        </p:spPr>
        <p:txBody>
          <a:bodyPr lIns="90000" tIns="46800" rIns="90000" bIns="46800">
            <a:spAutoFit/>
          </a:bodyPr>
          <a:p>
            <a:pPr defTabSz="449580">
              <a:spcBef>
                <a:spcPts val="1500"/>
              </a:spcBef>
              <a:buClrTx/>
              <a:buSzPct val="100000"/>
              <a:buFontTx/>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r>
              <a:rPr lang="en-US" altLang="x-none" sz="2400" b="1">
                <a:solidFill>
                  <a:srgbClr val="000000"/>
                </a:solidFill>
                <a:latin typeface="Times New Roman" panose="02020603050405020304" pitchFamily="18" charset="0"/>
                <a:cs typeface="Times New Roman" panose="02020603050405020304" pitchFamily="18" charset="0"/>
              </a:rPr>
              <a:t>Kim </a:t>
            </a:r>
            <a:r>
              <a:rPr lang="en-US" altLang="x-none" sz="2400" b="1" err="1">
                <a:solidFill>
                  <a:srgbClr val="000000"/>
                </a:solidFill>
                <a:latin typeface="Times New Roman" panose="02020603050405020304" pitchFamily="18" charset="0"/>
                <a:cs typeface="Times New Roman" panose="02020603050405020304" pitchFamily="18" charset="0"/>
              </a:rPr>
              <a:t>Lân</a:t>
            </a:r>
            <a:endParaRPr lang="en-US" altLang="x-none" sz="2400" b="1">
              <a:solidFill>
                <a:srgbClr val="000000"/>
              </a:solidFill>
              <a:latin typeface="Times New Roman" panose="02020603050405020304" pitchFamily="18" charset="0"/>
              <a:cs typeface="Times New Roman" panose="02020603050405020304" pitchFamily="18" charset="0"/>
            </a:endParaRPr>
          </a:p>
        </p:txBody>
      </p:sp>
      <p:sp>
        <p:nvSpPr>
          <p:cNvPr id="13323" name="Text Box 13322"/>
          <p:cNvSpPr txBox="1"/>
          <p:nvPr/>
        </p:nvSpPr>
        <p:spPr>
          <a:xfrm>
            <a:off x="152400" y="0"/>
            <a:ext cx="1524000" cy="461645"/>
          </a:xfrm>
          <a:prstGeom prst="rect">
            <a:avLst/>
          </a:prstGeom>
          <a:noFill/>
          <a:ln w="9525">
            <a:noFill/>
          </a:ln>
        </p:spPr>
        <p:txBody>
          <a:bodyPr lIns="90000" tIns="46800" rIns="90000" bIns="46800">
            <a:spAutoFit/>
          </a:bodyPr>
          <a:p>
            <a:pPr defTabSz="449580">
              <a:spcBef>
                <a:spcPts val="1500"/>
              </a:spcBef>
              <a:buClrTx/>
              <a:buSzPct val="100000"/>
              <a:buFontTx/>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r>
              <a:rPr lang="en-US" altLang="x-none" sz="2400" b="1" err="1">
                <a:solidFill>
                  <a:srgbClr val="000000"/>
                </a:solidFill>
                <a:latin typeface="Times New Roman" panose="02020603050405020304" pitchFamily="18" charset="0"/>
                <a:cs typeface="Times New Roman" panose="02020603050405020304" pitchFamily="18" charset="0"/>
              </a:rPr>
              <a:t>Tiết</a:t>
            </a:r>
            <a:r>
              <a:rPr lang="en-US" altLang="x-none" sz="2400" b="1">
                <a:solidFill>
                  <a:srgbClr val="000000"/>
                </a:solidFill>
                <a:latin typeface="Times New Roman" panose="02020603050405020304" pitchFamily="18" charset="0"/>
                <a:cs typeface="Times New Roman" panose="02020603050405020304" pitchFamily="18" charset="0"/>
              </a:rPr>
              <a:t> 37,38</a:t>
            </a:r>
            <a:endParaRPr lang="en-US" altLang="x-none" sz="2400" b="1">
              <a:solidFill>
                <a:srgbClr val="000000"/>
              </a:solidFill>
              <a:latin typeface="Times New Roman" panose="02020603050405020304" pitchFamily="18" charset="0"/>
              <a:cs typeface="Times New Roman" panose="02020603050405020304" pitchFamily="18" charset="0"/>
            </a:endParaRPr>
          </a:p>
        </p:txBody>
      </p:sp>
      <p:sp>
        <p:nvSpPr>
          <p:cNvPr id="4" name="Text Box 3"/>
          <p:cNvSpPr txBox="1"/>
          <p:nvPr/>
        </p:nvSpPr>
        <p:spPr>
          <a:xfrm>
            <a:off x="694055" y="1255395"/>
            <a:ext cx="4258945" cy="368300"/>
          </a:xfrm>
          <a:prstGeom prst="rect">
            <a:avLst/>
          </a:prstGeom>
          <a:noFill/>
        </p:spPr>
        <p:txBody>
          <a:bodyPr wrap="square" rtlCol="0">
            <a:spAutoFit/>
          </a:bodyPr>
          <a:p>
            <a:r>
              <a:rPr lang="en-US" b="1" u="sng">
                <a:solidFill>
                  <a:srgbClr val="FF0000"/>
                </a:solidFill>
                <a:latin typeface="Times New Roman" panose="02020603050405020304" pitchFamily="18" charset="0"/>
                <a:cs typeface="Times New Roman" panose="02020603050405020304" pitchFamily="18" charset="0"/>
              </a:rPr>
              <a:t>CỦNG CỐ TIẾT 37</a:t>
            </a:r>
            <a:endParaRPr lang="en-US" b="1" u="sng">
              <a:solidFill>
                <a:srgbClr val="FF0000"/>
              </a:solidFill>
              <a:latin typeface="Times New Roman" panose="02020603050405020304" pitchFamily="18" charset="0"/>
              <a:cs typeface="Times New Roman" panose="02020603050405020304" pitchFamily="18" charset="0"/>
            </a:endParaRPr>
          </a:p>
        </p:txBody>
      </p:sp>
      <p:pic>
        <p:nvPicPr>
          <p:cNvPr id="34818" name="Picture 2" descr="nong dan dap de"/>
          <p:cNvPicPr>
            <a:picLocks noChangeAspect="1"/>
          </p:cNvPicPr>
          <p:nvPr>
            <p:ph sz="half" idx="1"/>
          </p:nvPr>
        </p:nvPicPr>
        <p:blipFill>
          <a:blip r:embed="rId1"/>
          <a:stretch>
            <a:fillRect/>
          </a:stretch>
        </p:blipFill>
        <p:spPr>
          <a:xfrm>
            <a:off x="266065" y="2738120"/>
            <a:ext cx="4072255" cy="3047365"/>
          </a:xfrm>
          <a:prstGeom prst="rect">
            <a:avLst/>
          </a:prstGeom>
          <a:noFill/>
          <a:ln w="9525">
            <a:noFill/>
          </a:ln>
        </p:spPr>
      </p:pic>
      <p:sp>
        <p:nvSpPr>
          <p:cNvPr id="34820" name="Text Box 4"/>
          <p:cNvSpPr txBox="1"/>
          <p:nvPr/>
        </p:nvSpPr>
        <p:spPr>
          <a:xfrm>
            <a:off x="152400" y="1555750"/>
            <a:ext cx="8735060" cy="645160"/>
          </a:xfrm>
          <a:prstGeom prst="rect">
            <a:avLst/>
          </a:prstGeom>
          <a:noFill/>
          <a:ln w="9525">
            <a:noFill/>
          </a:ln>
        </p:spPr>
        <p:txBody>
          <a:bodyPr wrap="square">
            <a:spAutoFit/>
          </a:bodyPr>
          <a:p>
            <a:pPr algn="just">
              <a:spcBef>
                <a:spcPct val="50000"/>
              </a:spcBef>
            </a:pPr>
            <a:r>
              <a:rPr lang="vi-VN" altLang="x-none" sz="1800" b="1" dirty="0">
                <a:gradFill>
                  <a:gsLst>
                    <a:gs pos="0">
                      <a:srgbClr val="14CD68"/>
                    </a:gs>
                    <a:gs pos="100000">
                      <a:srgbClr val="0B6E38"/>
                    </a:gs>
                  </a:gsLst>
                  <a:lin scaled="0"/>
                </a:gradFill>
                <a:latin typeface="Times New Roman" panose="02020603050405020304" pitchFamily="18" charset="0"/>
                <a:cs typeface="Times New Roman" panose="02020603050405020304" pitchFamily="18" charset="0"/>
              </a:rPr>
              <a:t>MỘT SỐ HÌNH ẢNH LÀNG QUÊ VIỆT NAM TRONG NHỮNG NĂM ĐẦU KHÁNG CHIẾN CHỐNG PHÁP </a:t>
            </a:r>
            <a:endParaRPr lang="vi-VN" altLang="x-none" sz="1800" b="1" dirty="0">
              <a:gradFill>
                <a:gsLst>
                  <a:gs pos="0">
                    <a:srgbClr val="14CD68"/>
                  </a:gs>
                  <a:gs pos="100000">
                    <a:srgbClr val="0B6E38"/>
                  </a:gs>
                </a:gsLst>
                <a:lin scaled="0"/>
              </a:gradFill>
              <a:latin typeface="Times New Roman" panose="02020603050405020304" pitchFamily="18" charset="0"/>
              <a:cs typeface="Times New Roman" panose="02020603050405020304" pitchFamily="18" charset="0"/>
            </a:endParaRPr>
          </a:p>
        </p:txBody>
      </p:sp>
      <p:sp>
        <p:nvSpPr>
          <p:cNvPr id="34819" name="Text Box 3"/>
          <p:cNvSpPr txBox="1"/>
          <p:nvPr/>
        </p:nvSpPr>
        <p:spPr>
          <a:xfrm>
            <a:off x="0" y="5882005"/>
            <a:ext cx="4384040" cy="460375"/>
          </a:xfrm>
          <a:prstGeom prst="rect">
            <a:avLst/>
          </a:prstGeom>
          <a:noFill/>
          <a:ln w="9525">
            <a:noFill/>
          </a:ln>
        </p:spPr>
        <p:txBody>
          <a:bodyPr wrap="square">
            <a:spAutoFit/>
          </a:bodyPr>
          <a:p>
            <a:pPr algn="ctr">
              <a:spcBef>
                <a:spcPct val="50000"/>
              </a:spcBef>
            </a:pPr>
            <a:r>
              <a:rPr lang="vi-VN" altLang="x-none" sz="2400" b="1" dirty="0">
                <a:solidFill>
                  <a:srgbClr val="C00000"/>
                </a:solidFill>
                <a:latin typeface="Times New Roman" panose="02020603050405020304" pitchFamily="18" charset="0"/>
                <a:cs typeface="Times New Roman" panose="02020603050405020304" pitchFamily="18" charset="0"/>
              </a:rPr>
              <a:t>  CẢNH NGƯỜI DÂN ĐẮP ĐÊ</a:t>
            </a:r>
            <a:endParaRPr lang="vi-VN" altLang="x-none" sz="2400" b="1" dirty="0">
              <a:solidFill>
                <a:srgbClr val="C00000"/>
              </a:solidFill>
              <a:latin typeface="Times New Roman" panose="02020603050405020304" pitchFamily="18" charset="0"/>
              <a:cs typeface="Times New Roman" panose="02020603050405020304" pitchFamily="18" charset="0"/>
            </a:endParaRPr>
          </a:p>
        </p:txBody>
      </p:sp>
      <p:pic>
        <p:nvPicPr>
          <p:cNvPr id="35842" name="Picture 2" descr="DAN TAN CU"/>
          <p:cNvPicPr>
            <a:picLocks noChangeAspect="1"/>
          </p:cNvPicPr>
          <p:nvPr>
            <p:ph sz="half" idx="2"/>
          </p:nvPr>
        </p:nvPicPr>
        <p:blipFill>
          <a:blip r:embed="rId2"/>
          <a:stretch>
            <a:fillRect/>
          </a:stretch>
        </p:blipFill>
        <p:spPr>
          <a:xfrm>
            <a:off x="5039995" y="2737485"/>
            <a:ext cx="3911600" cy="3048000"/>
          </a:xfrm>
          <a:prstGeom prst="rect">
            <a:avLst/>
          </a:prstGeom>
          <a:noFill/>
          <a:ln w="9525">
            <a:noFill/>
          </a:ln>
        </p:spPr>
      </p:pic>
      <p:sp>
        <p:nvSpPr>
          <p:cNvPr id="35843" name="Text Box 3"/>
          <p:cNvSpPr txBox="1"/>
          <p:nvPr/>
        </p:nvSpPr>
        <p:spPr>
          <a:xfrm>
            <a:off x="4615815" y="5882005"/>
            <a:ext cx="4934585" cy="460375"/>
          </a:xfrm>
          <a:prstGeom prst="rect">
            <a:avLst/>
          </a:prstGeom>
          <a:noFill/>
          <a:ln w="9525">
            <a:noFill/>
          </a:ln>
        </p:spPr>
        <p:txBody>
          <a:bodyPr wrap="square">
            <a:spAutoFit/>
          </a:bodyPr>
          <a:p>
            <a:pPr>
              <a:spcBef>
                <a:spcPct val="50000"/>
              </a:spcBef>
            </a:pPr>
            <a:r>
              <a:rPr lang="vi-VN" altLang="x-none" sz="2400" b="1" dirty="0">
                <a:solidFill>
                  <a:srgbClr val="C00000"/>
                </a:solidFill>
                <a:latin typeface="Times New Roman" panose="02020603050405020304" pitchFamily="18" charset="0"/>
                <a:cs typeface="Times New Roman" panose="02020603050405020304" pitchFamily="18" charset="0"/>
              </a:rPr>
              <a:t>       NGƯỜI DÂN ĐI TẢN CƯ</a:t>
            </a:r>
            <a:endParaRPr lang="vi-VN" altLang="x-none" sz="2400" b="1" dirty="0">
              <a:solidFill>
                <a:srgbClr val="C00000"/>
              </a:solidFill>
              <a:latin typeface="Times New Roman" panose="02020603050405020304" pitchFamily="18" charset="0"/>
              <a:cs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1" nodeType="clickEffect">
                                  <p:stCondLst>
                                    <p:cond delay="0"/>
                                  </p:stCondLst>
                                  <p:childTnLst>
                                    <p:set>
                                      <p:cBhvr>
                                        <p:cTn id="6" dur="1" fill="hold">
                                          <p:stCondLst>
                                            <p:cond delay="0"/>
                                          </p:stCondLst>
                                        </p:cTn>
                                        <p:tgtEl>
                                          <p:spTgt spid="34820"/>
                                        </p:tgtEl>
                                        <p:attrNameLst>
                                          <p:attrName>style.visibility</p:attrName>
                                        </p:attrNameLst>
                                      </p:cBhvr>
                                      <p:to>
                                        <p:strVal val="visible"/>
                                      </p:to>
                                    </p:set>
                                    <p:animEffect transition="in" filter="diamond(in)">
                                      <p:cBhvr>
                                        <p:cTn id="7" dur="2000"/>
                                        <p:tgtEl>
                                          <p:spTgt spid="3482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4818"/>
                                        </p:tgtEl>
                                        <p:attrNameLst>
                                          <p:attrName>style.visibility</p:attrName>
                                        </p:attrNameLst>
                                      </p:cBhvr>
                                      <p:to>
                                        <p:strVal val="visible"/>
                                      </p:to>
                                    </p:set>
                                    <p:animEffect transition="in" filter="circle(in)">
                                      <p:cBhvr>
                                        <p:cTn id="12" dur="2000"/>
                                        <p:tgtEl>
                                          <p:spTgt spid="34818"/>
                                        </p:tgtEl>
                                      </p:cBhvr>
                                    </p:animEffect>
                                  </p:childTnLst>
                                </p:cTn>
                              </p:par>
                              <p:par>
                                <p:cTn id="13" presetID="34" presetClass="entr" presetSubtype="0" fill="hold" grpId="1" nodeType="withEffect">
                                  <p:stCondLst>
                                    <p:cond delay="0"/>
                                  </p:stCondLst>
                                  <p:childTnLst>
                                    <p:set>
                                      <p:cBhvr>
                                        <p:cTn id="14" dur="1" fill="hold">
                                          <p:stCondLst>
                                            <p:cond delay="0"/>
                                          </p:stCondLst>
                                        </p:cTn>
                                        <p:tgtEl>
                                          <p:spTgt spid="34819"/>
                                        </p:tgtEl>
                                        <p:attrNameLst>
                                          <p:attrName>style.visibility</p:attrName>
                                        </p:attrNameLst>
                                      </p:cBhvr>
                                      <p:to>
                                        <p:strVal val="visible"/>
                                      </p:to>
                                    </p:set>
                                    <p:anim from="(-#ppt_w/2)" to="(#ppt_x)" calcmode="lin" valueType="num">
                                      <p:cBhvr>
                                        <p:cTn id="15" dur="600" fill="hold">
                                          <p:stCondLst>
                                            <p:cond delay="0"/>
                                          </p:stCondLst>
                                        </p:cTn>
                                        <p:tgtEl>
                                          <p:spTgt spid="34819"/>
                                        </p:tgtEl>
                                        <p:attrNameLst>
                                          <p:attrName>ppt_x</p:attrName>
                                        </p:attrNameLst>
                                      </p:cBhvr>
                                    </p:anim>
                                    <p:anim from="0" to="-1.0" calcmode="lin" valueType="num">
                                      <p:cBhvr>
                                        <p:cTn id="16" dur="200" decel="50000" autoRev="1" fill="hold">
                                          <p:stCondLst>
                                            <p:cond delay="600"/>
                                          </p:stCondLst>
                                        </p:cTn>
                                        <p:tgtEl>
                                          <p:spTgt spid="34819"/>
                                        </p:tgtEl>
                                        <p:attrNameLst>
                                          <p:attrName>xshear</p:attrName>
                                        </p:attrNameLst>
                                      </p:cBhvr>
                                    </p:anim>
                                    <p:animScale>
                                      <p:cBhvr>
                                        <p:cTn id="17" dur="200" decel="100000" autoRev="1" fill="hold">
                                          <p:stCondLst>
                                            <p:cond delay="600"/>
                                          </p:stCondLst>
                                        </p:cTn>
                                        <p:tgtEl>
                                          <p:spTgt spid="34819"/>
                                        </p:tgtEl>
                                      </p:cBhvr>
                                      <p:from x="100000" y="100000"/>
                                      <p:to x="80000" y="100000"/>
                                    </p:animScale>
                                    <p:anim by="(#ppt_h/3+#ppt_w*0.1)" calcmode="lin" valueType="num">
                                      <p:cBhvr additive="sum">
                                        <p:cTn id="18" dur="200" decel="100000" autoRev="1" fill="hold">
                                          <p:stCondLst>
                                            <p:cond delay="600"/>
                                          </p:stCondLst>
                                        </p:cTn>
                                        <p:tgtEl>
                                          <p:spTgt spid="34819"/>
                                        </p:tgtEl>
                                        <p:attrNameLst>
                                          <p:attrName>ppt_x</p:attrName>
                                        </p:attrNameLst>
                                      </p:cBhvr>
                                    </p:anim>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35842"/>
                                        </p:tgtEl>
                                        <p:attrNameLst>
                                          <p:attrName>style.visibility</p:attrName>
                                        </p:attrNameLst>
                                      </p:cBhvr>
                                      <p:to>
                                        <p:strVal val="visible"/>
                                      </p:to>
                                    </p:set>
                                    <p:animEffect transition="in" filter="checkerboard(across)">
                                      <p:cBhvr>
                                        <p:cTn id="23" dur="500"/>
                                        <p:tgtEl>
                                          <p:spTgt spid="35842"/>
                                        </p:tgtEl>
                                      </p:cBhvr>
                                    </p:animEffect>
                                  </p:childTnLst>
                                </p:cTn>
                              </p:par>
                              <p:par>
                                <p:cTn id="24" presetID="2" presetClass="entr" presetSubtype="4" fill="hold" grpId="1" nodeType="withEffect">
                                  <p:stCondLst>
                                    <p:cond delay="0"/>
                                  </p:stCondLst>
                                  <p:childTnLst>
                                    <p:set>
                                      <p:cBhvr>
                                        <p:cTn id="25" dur="1" fill="hold">
                                          <p:stCondLst>
                                            <p:cond delay="0"/>
                                          </p:stCondLst>
                                        </p:cTn>
                                        <p:tgtEl>
                                          <p:spTgt spid="35843"/>
                                        </p:tgtEl>
                                        <p:attrNameLst>
                                          <p:attrName>style.visibility</p:attrName>
                                        </p:attrNameLst>
                                      </p:cBhvr>
                                      <p:to>
                                        <p:strVal val="visible"/>
                                      </p:to>
                                    </p:set>
                                    <p:anim calcmode="lin" valueType="num">
                                      <p:cBhvr additive="base">
                                        <p:cTn id="26" dur="500" fill="hold"/>
                                        <p:tgtEl>
                                          <p:spTgt spid="35843"/>
                                        </p:tgtEl>
                                        <p:attrNameLst>
                                          <p:attrName>ppt_x</p:attrName>
                                        </p:attrNameLst>
                                      </p:cBhvr>
                                      <p:tavLst>
                                        <p:tav tm="0">
                                          <p:val>
                                            <p:strVal val="#ppt_x"/>
                                          </p:val>
                                        </p:tav>
                                        <p:tav tm="100000">
                                          <p:val>
                                            <p:strVal val="#ppt_x"/>
                                          </p:val>
                                        </p:tav>
                                      </p:tavLst>
                                    </p:anim>
                                    <p:anim calcmode="lin" valueType="num">
                                      <p:cBhvr additive="base">
                                        <p:cTn id="27" dur="500" fill="hold"/>
                                        <p:tgtEl>
                                          <p:spTgt spid="358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0" grpId="1"/>
      <p:bldP spid="34819" grpId="1"/>
      <p:bldP spid="35843"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5" name="Text Box 33794"/>
          <p:cNvSpPr txBox="1"/>
          <p:nvPr/>
        </p:nvSpPr>
        <p:spPr>
          <a:xfrm>
            <a:off x="0" y="260350"/>
            <a:ext cx="4953000" cy="519113"/>
          </a:xfrm>
          <a:prstGeom prst="rect">
            <a:avLst/>
          </a:prstGeom>
          <a:noFill/>
          <a:ln w="9525">
            <a:noFill/>
          </a:ln>
        </p:spPr>
        <p:txBody>
          <a:bodyPr>
            <a:spAutoFit/>
          </a:bodyPr>
          <a:p>
            <a:pPr>
              <a:spcBef>
                <a:spcPct val="50000"/>
              </a:spcBef>
            </a:pPr>
            <a:r>
              <a:rPr lang="nl-NL" altLang="x-none" sz="2800" u="sng">
                <a:latin typeface="Arial" panose="020B0604020202020204" pitchFamily="34" charset="0"/>
                <a:ea typeface="Arial" panose="020B0604020202020204" pitchFamily="34" charset="0"/>
              </a:rPr>
              <a:t>Bài tập trắc nghiệm .</a:t>
            </a:r>
            <a:r>
              <a:rPr sz="2800">
                <a:latin typeface="Arial" panose="020B0604020202020204" pitchFamily="34" charset="0"/>
                <a:ea typeface="Arial" panose="020B0604020202020204" pitchFamily="34" charset="0"/>
              </a:rPr>
              <a:t> </a:t>
            </a:r>
            <a:endParaRPr sz="2800">
              <a:latin typeface="Arial" panose="020B0604020202020204" pitchFamily="34" charset="0"/>
              <a:ea typeface="Arial" panose="020B0604020202020204" pitchFamily="34" charset="0"/>
            </a:endParaRPr>
          </a:p>
        </p:txBody>
      </p:sp>
      <p:sp>
        <p:nvSpPr>
          <p:cNvPr id="33796" name="Text Box 33795"/>
          <p:cNvSpPr txBox="1"/>
          <p:nvPr/>
        </p:nvSpPr>
        <p:spPr>
          <a:xfrm>
            <a:off x="0" y="914400"/>
            <a:ext cx="9144000" cy="1373188"/>
          </a:xfrm>
          <a:prstGeom prst="rect">
            <a:avLst/>
          </a:prstGeom>
          <a:noFill/>
          <a:ln w="9525">
            <a:noFill/>
          </a:ln>
        </p:spPr>
        <p:txBody>
          <a:bodyPr>
            <a:spAutoFit/>
          </a:bodyPr>
          <a:p>
            <a:pPr marL="342900" indent="-342900"/>
            <a:r>
              <a:rPr lang="nl-NL" altLang="x-none" sz="2800" b="1">
                <a:latin typeface="Arial" panose="020B0604020202020204" pitchFamily="34" charset="0"/>
                <a:ea typeface="Arial" panose="020B0604020202020204" pitchFamily="34" charset="0"/>
              </a:rPr>
              <a:t>1. Truyện ngắn</a:t>
            </a:r>
            <a:r>
              <a:rPr lang="nl-NL" altLang="x-none" sz="2800" b="1" i="1">
                <a:latin typeface="Arial" panose="020B0604020202020204" pitchFamily="34" charset="0"/>
                <a:ea typeface="Arial" panose="020B0604020202020204" pitchFamily="34" charset="0"/>
              </a:rPr>
              <a:t> “Làng” viết về đề tài gì?</a:t>
            </a:r>
            <a:endParaRPr lang="nl-NL" altLang="x-none" sz="2800">
              <a:latin typeface="Arial" panose="020B0604020202020204" pitchFamily="34" charset="0"/>
              <a:ea typeface="Arial" panose="020B0604020202020204" pitchFamily="34" charset="0"/>
            </a:endParaRPr>
          </a:p>
          <a:p>
            <a:pPr marL="342900" indent="-342900">
              <a:buAutoNum type="alphaUcPeriod"/>
            </a:pPr>
            <a:r>
              <a:rPr lang="nl-NL" altLang="x-none" sz="2800">
                <a:latin typeface="Arial" panose="020B0604020202020204" pitchFamily="34" charset="0"/>
                <a:ea typeface="Arial" panose="020B0604020202020204" pitchFamily="34" charset="0"/>
              </a:rPr>
              <a:t>Người tri thức                     B. Người phụ nữ</a:t>
            </a:r>
            <a:endParaRPr lang="nl-NL" altLang="x-none" sz="2800">
              <a:latin typeface="Arial" panose="020B0604020202020204" pitchFamily="34" charset="0"/>
              <a:ea typeface="Arial" panose="020B0604020202020204" pitchFamily="34" charset="0"/>
            </a:endParaRPr>
          </a:p>
          <a:p>
            <a:pPr marL="342900" indent="-342900"/>
            <a:r>
              <a:rPr sz="2800">
                <a:latin typeface="Arial" panose="020B0604020202020204" pitchFamily="34" charset="0"/>
                <a:ea typeface="Arial" panose="020B0604020202020204" pitchFamily="34" charset="0"/>
              </a:rPr>
              <a:t>C. Người nông dân                D. Người lình</a:t>
            </a:r>
            <a:endParaRPr sz="2800">
              <a:latin typeface="Arial" panose="020B0604020202020204" pitchFamily="34" charset="0"/>
              <a:ea typeface="Arial" panose="020B0604020202020204" pitchFamily="34" charset="0"/>
            </a:endParaRPr>
          </a:p>
        </p:txBody>
      </p:sp>
      <p:sp>
        <p:nvSpPr>
          <p:cNvPr id="33797" name="Text Box 33796"/>
          <p:cNvSpPr txBox="1"/>
          <p:nvPr/>
        </p:nvSpPr>
        <p:spPr>
          <a:xfrm>
            <a:off x="0" y="4724400"/>
            <a:ext cx="9144000" cy="519113"/>
          </a:xfrm>
          <a:prstGeom prst="rect">
            <a:avLst/>
          </a:prstGeom>
          <a:noFill/>
          <a:ln w="9525">
            <a:noFill/>
          </a:ln>
        </p:spPr>
        <p:txBody>
          <a:bodyPr>
            <a:spAutoFit/>
          </a:bodyPr>
          <a:p>
            <a:pPr>
              <a:spcBef>
                <a:spcPct val="50000"/>
              </a:spcBef>
            </a:pPr>
            <a:r>
              <a:rPr sz="2800" b="1" i="1">
                <a:latin typeface="Arial" panose="020B0604020202020204" pitchFamily="34" charset="0"/>
                <a:ea typeface="Arial" panose="020B0604020202020204" pitchFamily="34" charset="0"/>
              </a:rPr>
              <a:t>3. Truyện ngắn Làng là của tác giả nào?</a:t>
            </a:r>
            <a:endParaRPr sz="2800" b="1" i="1">
              <a:latin typeface="Arial" panose="020B0604020202020204" pitchFamily="34" charset="0"/>
              <a:ea typeface="Arial" panose="020B0604020202020204" pitchFamily="34" charset="0"/>
            </a:endParaRPr>
          </a:p>
        </p:txBody>
      </p:sp>
      <p:sp>
        <p:nvSpPr>
          <p:cNvPr id="33798" name="Text Box 33797"/>
          <p:cNvSpPr txBox="1"/>
          <p:nvPr/>
        </p:nvSpPr>
        <p:spPr>
          <a:xfrm>
            <a:off x="0" y="5697538"/>
            <a:ext cx="9144000" cy="1160462"/>
          </a:xfrm>
          <a:prstGeom prst="rect">
            <a:avLst/>
          </a:prstGeom>
          <a:noFill/>
          <a:ln w="9525">
            <a:noFill/>
          </a:ln>
        </p:spPr>
        <p:txBody>
          <a:bodyPr>
            <a:spAutoFit/>
          </a:bodyPr>
          <a:p>
            <a:pPr marL="342900" indent="-342900">
              <a:spcBef>
                <a:spcPct val="50000"/>
              </a:spcBef>
              <a:buAutoNum type="alphaUcPeriod"/>
            </a:pPr>
            <a:r>
              <a:rPr sz="2800">
                <a:latin typeface="Arial" panose="020B0604020202020204" pitchFamily="34" charset="0"/>
                <a:ea typeface="Arial" panose="020B0604020202020204" pitchFamily="34" charset="0"/>
              </a:rPr>
              <a:t>Nguyễn Quang Sáng               B. Chính Hữu</a:t>
            </a:r>
            <a:endParaRPr sz="2800">
              <a:latin typeface="Arial" panose="020B0604020202020204" pitchFamily="34" charset="0"/>
              <a:ea typeface="Arial" panose="020B0604020202020204" pitchFamily="34" charset="0"/>
            </a:endParaRPr>
          </a:p>
          <a:p>
            <a:pPr marL="342900" indent="-342900">
              <a:spcBef>
                <a:spcPct val="50000"/>
              </a:spcBef>
            </a:pPr>
            <a:r>
              <a:rPr sz="2800">
                <a:latin typeface="Arial" panose="020B0604020202020204" pitchFamily="34" charset="0"/>
                <a:ea typeface="Arial" panose="020B0604020202020204" pitchFamily="34" charset="0"/>
              </a:rPr>
              <a:t>C. Kim Lân                                   D. Nguyễn Dữ</a:t>
            </a:r>
            <a:endParaRPr sz="2800">
              <a:latin typeface="Arial" panose="020B0604020202020204" pitchFamily="34" charset="0"/>
              <a:ea typeface="Arial" panose="020B0604020202020204" pitchFamily="34" charset="0"/>
            </a:endParaRPr>
          </a:p>
        </p:txBody>
      </p:sp>
      <p:sp>
        <p:nvSpPr>
          <p:cNvPr id="33799" name="Oval 33798"/>
          <p:cNvSpPr/>
          <p:nvPr/>
        </p:nvSpPr>
        <p:spPr>
          <a:xfrm>
            <a:off x="0" y="6324600"/>
            <a:ext cx="457200" cy="533400"/>
          </a:xfrm>
          <a:prstGeom prst="ellipse">
            <a:avLst/>
          </a:prstGeom>
          <a:noFill/>
          <a:ln w="38100" cap="flat" cmpd="sng">
            <a:solidFill>
              <a:srgbClr val="FF0000"/>
            </a:solidFill>
            <a:prstDash val="solid"/>
            <a:headEnd type="none" w="med" len="med"/>
            <a:tailEnd type="none" w="med" len="med"/>
          </a:ln>
        </p:spPr>
        <p:txBody>
          <a:bodyPr/>
          <a:p>
            <a:endParaRPr lang="en-US"/>
          </a:p>
        </p:txBody>
      </p:sp>
      <p:sp>
        <p:nvSpPr>
          <p:cNvPr id="33800" name="Oval 33799"/>
          <p:cNvSpPr/>
          <p:nvPr/>
        </p:nvSpPr>
        <p:spPr>
          <a:xfrm>
            <a:off x="0" y="1752600"/>
            <a:ext cx="533400" cy="533400"/>
          </a:xfrm>
          <a:prstGeom prst="ellipse">
            <a:avLst/>
          </a:prstGeom>
          <a:noFill/>
          <a:ln w="38100" cap="flat" cmpd="sng">
            <a:solidFill>
              <a:srgbClr val="FF0000"/>
            </a:solidFill>
            <a:prstDash val="solid"/>
            <a:headEnd type="none" w="med" len="med"/>
            <a:tailEnd type="none" w="med" len="med"/>
          </a:ln>
        </p:spPr>
        <p:txBody>
          <a:bodyPr/>
          <a:p>
            <a:endParaRPr lang="en-US"/>
          </a:p>
        </p:txBody>
      </p:sp>
      <p:sp>
        <p:nvSpPr>
          <p:cNvPr id="33801" name="Text Box 33800"/>
          <p:cNvSpPr txBox="1"/>
          <p:nvPr/>
        </p:nvSpPr>
        <p:spPr>
          <a:xfrm>
            <a:off x="0" y="2362200"/>
            <a:ext cx="9144000" cy="946150"/>
          </a:xfrm>
          <a:prstGeom prst="rect">
            <a:avLst/>
          </a:prstGeom>
          <a:noFill/>
          <a:ln w="9525">
            <a:noFill/>
          </a:ln>
        </p:spPr>
        <p:txBody>
          <a:bodyPr>
            <a:spAutoFit/>
          </a:bodyPr>
          <a:p>
            <a:pPr>
              <a:spcBef>
                <a:spcPct val="50000"/>
              </a:spcBef>
            </a:pPr>
            <a:r>
              <a:rPr sz="2800" b="1" i="1">
                <a:latin typeface="Arial" panose="020B0604020202020204" pitchFamily="34" charset="0"/>
                <a:ea typeface="Arial" panose="020B0604020202020204" pitchFamily="34" charset="0"/>
              </a:rPr>
              <a:t>2. Trong câu nói của ông Hai “ Nắng này là bỏ mẹ chúng nó!”, “ chúng nó” là ai?</a:t>
            </a:r>
            <a:endParaRPr sz="2800" b="1" i="1">
              <a:latin typeface="Arial" panose="020B0604020202020204" pitchFamily="34" charset="0"/>
              <a:ea typeface="Arial" panose="020B0604020202020204" pitchFamily="34" charset="0"/>
            </a:endParaRPr>
          </a:p>
        </p:txBody>
      </p:sp>
      <p:sp>
        <p:nvSpPr>
          <p:cNvPr id="33802" name="Text Box 33801"/>
          <p:cNvSpPr txBox="1"/>
          <p:nvPr/>
        </p:nvSpPr>
        <p:spPr>
          <a:xfrm>
            <a:off x="0" y="3352800"/>
            <a:ext cx="9144000" cy="1160463"/>
          </a:xfrm>
          <a:prstGeom prst="rect">
            <a:avLst/>
          </a:prstGeom>
          <a:noFill/>
          <a:ln w="9525">
            <a:noFill/>
          </a:ln>
        </p:spPr>
        <p:txBody>
          <a:bodyPr>
            <a:spAutoFit/>
          </a:bodyPr>
          <a:p>
            <a:pPr marL="342900" indent="-342900">
              <a:spcBef>
                <a:spcPct val="50000"/>
              </a:spcBef>
              <a:buAutoNum type="alphaUcPeriod"/>
            </a:pPr>
            <a:r>
              <a:rPr sz="2800">
                <a:latin typeface="Arial" panose="020B0604020202020204" pitchFamily="34" charset="0"/>
                <a:ea typeface="Arial" panose="020B0604020202020204" pitchFamily="34" charset="0"/>
              </a:rPr>
              <a:t> Cua, cá                               B. Lũ trẻ</a:t>
            </a:r>
            <a:endParaRPr sz="2800">
              <a:latin typeface="Arial" panose="020B0604020202020204" pitchFamily="34" charset="0"/>
              <a:ea typeface="Arial" panose="020B0604020202020204" pitchFamily="34" charset="0"/>
            </a:endParaRPr>
          </a:p>
          <a:p>
            <a:pPr marL="342900" indent="-342900">
              <a:spcBef>
                <a:spcPct val="50000"/>
              </a:spcBef>
            </a:pPr>
            <a:r>
              <a:rPr sz="2800">
                <a:latin typeface="Arial" panose="020B0604020202020204" pitchFamily="34" charset="0"/>
                <a:ea typeface="Arial" panose="020B0604020202020204" pitchFamily="34" charset="0"/>
              </a:rPr>
              <a:t>C. Trâu, bò                             D. Giặc Tây</a:t>
            </a:r>
            <a:endParaRPr sz="2800">
              <a:latin typeface="Arial" panose="020B0604020202020204" pitchFamily="34" charset="0"/>
              <a:ea typeface="Arial" panose="020B0604020202020204" pitchFamily="34" charset="0"/>
            </a:endParaRPr>
          </a:p>
        </p:txBody>
      </p:sp>
      <p:sp>
        <p:nvSpPr>
          <p:cNvPr id="33803" name="Oval 33802"/>
          <p:cNvSpPr/>
          <p:nvPr/>
        </p:nvSpPr>
        <p:spPr>
          <a:xfrm>
            <a:off x="4572000" y="3962400"/>
            <a:ext cx="533400" cy="533400"/>
          </a:xfrm>
          <a:prstGeom prst="ellipse">
            <a:avLst/>
          </a:prstGeom>
          <a:noFill/>
          <a:ln w="38100" cap="flat" cmpd="sng">
            <a:solidFill>
              <a:srgbClr val="FF0000"/>
            </a:solidFill>
            <a:prstDash val="solid"/>
            <a:headEnd type="none" w="med" len="med"/>
            <a:tailEnd type="none" w="med" len="med"/>
          </a:ln>
        </p:spPr>
        <p:txBody>
          <a:bodyPr/>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3795"/>
                                        </p:tgtEl>
                                        <p:attrNameLst>
                                          <p:attrName>style.visibility</p:attrName>
                                        </p:attrNameLst>
                                      </p:cBhvr>
                                      <p:to>
                                        <p:strVal val="visible"/>
                                      </p:to>
                                    </p:set>
                                    <p:animEffect transition="in" filter="blinds(horizontal)">
                                      <p:cBhvr>
                                        <p:cTn id="7" dur="500"/>
                                        <p:tgtEl>
                                          <p:spTgt spid="3379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3796">
                                            <p:txEl>
                                              <p:charRg st="0" end="41"/>
                                            </p:txEl>
                                          </p:spTgt>
                                        </p:tgtEl>
                                        <p:attrNameLst>
                                          <p:attrName>style.visibility</p:attrName>
                                        </p:attrNameLst>
                                      </p:cBhvr>
                                      <p:to>
                                        <p:strVal val="visible"/>
                                      </p:to>
                                    </p:set>
                                    <p:animEffect transition="in" filter="blinds(horizontal)">
                                      <p:cBhvr>
                                        <p:cTn id="12" dur="500"/>
                                        <p:tgtEl>
                                          <p:spTgt spid="33796">
                                            <p:txEl>
                                              <p:charRg st="0" end="4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3796">
                                            <p:txEl>
                                              <p:charRg st="41" end="92"/>
                                            </p:txEl>
                                          </p:spTgt>
                                        </p:tgtEl>
                                        <p:attrNameLst>
                                          <p:attrName>style.visibility</p:attrName>
                                        </p:attrNameLst>
                                      </p:cBhvr>
                                      <p:to>
                                        <p:strVal val="visible"/>
                                      </p:to>
                                    </p:set>
                                    <p:animEffect transition="in" filter="blinds(horizontal)">
                                      <p:cBhvr>
                                        <p:cTn id="17" dur="500"/>
                                        <p:tgtEl>
                                          <p:spTgt spid="33796">
                                            <p:txEl>
                                              <p:charRg st="41" end="92"/>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33796">
                                            <p:txEl>
                                              <p:charRg st="92" end="139"/>
                                            </p:txEl>
                                          </p:spTgt>
                                        </p:tgtEl>
                                        <p:attrNameLst>
                                          <p:attrName>style.visibility</p:attrName>
                                        </p:attrNameLst>
                                      </p:cBhvr>
                                      <p:to>
                                        <p:strVal val="visible"/>
                                      </p:to>
                                    </p:set>
                                    <p:animEffect transition="in" filter="blinds(horizontal)">
                                      <p:cBhvr>
                                        <p:cTn id="20" dur="500"/>
                                        <p:tgtEl>
                                          <p:spTgt spid="33796">
                                            <p:txEl>
                                              <p:charRg st="92" end="139"/>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33801">
                                            <p:txEl>
                                              <p:charRg st="0" end="80"/>
                                            </p:txEl>
                                          </p:spTgt>
                                        </p:tgtEl>
                                        <p:attrNameLst>
                                          <p:attrName>style.visibility</p:attrName>
                                        </p:attrNameLst>
                                      </p:cBhvr>
                                      <p:to>
                                        <p:strVal val="visible"/>
                                      </p:to>
                                    </p:set>
                                    <p:animEffect transition="in" filter="blinds(horizontal)">
                                      <p:cBhvr>
                                        <p:cTn id="25" dur="500"/>
                                        <p:tgtEl>
                                          <p:spTgt spid="33801">
                                            <p:txEl>
                                              <p:charRg st="0" end="8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33802"/>
                                        </p:tgtEl>
                                        <p:attrNameLst>
                                          <p:attrName>style.visibility</p:attrName>
                                        </p:attrNameLst>
                                      </p:cBhvr>
                                      <p:to>
                                        <p:strVal val="visible"/>
                                      </p:to>
                                    </p:set>
                                    <p:animEffect transition="in" filter="blinds(horizontal)">
                                      <p:cBhvr>
                                        <p:cTn id="30" dur="500"/>
                                        <p:tgtEl>
                                          <p:spTgt spid="33802"/>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33797"/>
                                        </p:tgtEl>
                                        <p:attrNameLst>
                                          <p:attrName>style.visibility</p:attrName>
                                        </p:attrNameLst>
                                      </p:cBhvr>
                                      <p:to>
                                        <p:strVal val="visible"/>
                                      </p:to>
                                    </p:set>
                                    <p:animEffect transition="in" filter="blinds(horizontal)">
                                      <p:cBhvr>
                                        <p:cTn id="35" dur="500"/>
                                        <p:tgtEl>
                                          <p:spTgt spid="33797"/>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33798"/>
                                        </p:tgtEl>
                                        <p:attrNameLst>
                                          <p:attrName>style.visibility</p:attrName>
                                        </p:attrNameLst>
                                      </p:cBhvr>
                                      <p:to>
                                        <p:strVal val="visible"/>
                                      </p:to>
                                    </p:set>
                                    <p:animEffect transition="in" filter="blinds(horizontal)">
                                      <p:cBhvr>
                                        <p:cTn id="40" dur="500"/>
                                        <p:tgtEl>
                                          <p:spTgt spid="33798"/>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33800"/>
                                        </p:tgtEl>
                                        <p:attrNameLst>
                                          <p:attrName>style.visibility</p:attrName>
                                        </p:attrNameLst>
                                      </p:cBhvr>
                                      <p:to>
                                        <p:strVal val="visible"/>
                                      </p:to>
                                    </p:set>
                                    <p:animEffect transition="in" filter="blinds(horizontal)">
                                      <p:cBhvr>
                                        <p:cTn id="45" dur="500"/>
                                        <p:tgtEl>
                                          <p:spTgt spid="33800"/>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nodeType="clickEffect">
                                  <p:stCondLst>
                                    <p:cond delay="0"/>
                                  </p:stCondLst>
                                  <p:childTnLst>
                                    <p:set>
                                      <p:cBhvr>
                                        <p:cTn id="49" dur="1" fill="hold">
                                          <p:stCondLst>
                                            <p:cond delay="0"/>
                                          </p:stCondLst>
                                        </p:cTn>
                                        <p:tgtEl>
                                          <p:spTgt spid="33803"/>
                                        </p:tgtEl>
                                        <p:attrNameLst>
                                          <p:attrName>style.visibility</p:attrName>
                                        </p:attrNameLst>
                                      </p:cBhvr>
                                      <p:to>
                                        <p:strVal val="visible"/>
                                      </p:to>
                                    </p:set>
                                    <p:animEffect transition="in" filter="blinds(horizontal)">
                                      <p:cBhvr>
                                        <p:cTn id="50" dur="500"/>
                                        <p:tgtEl>
                                          <p:spTgt spid="33803"/>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nodeType="clickEffect">
                                  <p:stCondLst>
                                    <p:cond delay="0"/>
                                  </p:stCondLst>
                                  <p:childTnLst>
                                    <p:set>
                                      <p:cBhvr>
                                        <p:cTn id="54" dur="1" fill="hold">
                                          <p:stCondLst>
                                            <p:cond delay="0"/>
                                          </p:stCondLst>
                                        </p:cTn>
                                        <p:tgtEl>
                                          <p:spTgt spid="33799"/>
                                        </p:tgtEl>
                                        <p:attrNameLst>
                                          <p:attrName>style.visibility</p:attrName>
                                        </p:attrNameLst>
                                      </p:cBhvr>
                                      <p:to>
                                        <p:strVal val="visible"/>
                                      </p:to>
                                    </p:set>
                                    <p:animEffect transition="in" filter="blinds(horizontal)">
                                      <p:cBhvr>
                                        <p:cTn id="55" dur="500"/>
                                        <p:tgtEl>
                                          <p:spTgt spid="337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p:bldP spid="33797" grpId="0"/>
      <p:bldP spid="33798" grpId="0"/>
      <p:bldP spid="3380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8" name="Text Box 34817"/>
          <p:cNvSpPr txBox="1"/>
          <p:nvPr/>
        </p:nvSpPr>
        <p:spPr>
          <a:xfrm>
            <a:off x="0" y="0"/>
            <a:ext cx="9144000" cy="5216525"/>
          </a:xfrm>
          <a:prstGeom prst="rect">
            <a:avLst/>
          </a:prstGeom>
          <a:noFill/>
          <a:ln w="9525">
            <a:noFill/>
          </a:ln>
        </p:spPr>
        <p:txBody>
          <a:bodyPr>
            <a:spAutoFit/>
          </a:bodyPr>
          <a:p>
            <a:r>
              <a:rPr lang="nl-NL" altLang="x-none" sz="2800" b="1" i="1">
                <a:latin typeface="Arial" panose="020B0604020202020204" pitchFamily="34" charset="0"/>
                <a:ea typeface="Arial" panose="020B0604020202020204" pitchFamily="34" charset="0"/>
              </a:rPr>
              <a:t>4-Nhận định nào nói đúng nhất về giá trị nội dung của đoạn trích truyện ngắn “Làng” ?</a:t>
            </a:r>
            <a:endParaRPr lang="nl-NL" altLang="x-none" sz="2800">
              <a:latin typeface="Arial" panose="020B0604020202020204" pitchFamily="34" charset="0"/>
              <a:ea typeface="Arial" panose="020B0604020202020204" pitchFamily="34" charset="0"/>
            </a:endParaRPr>
          </a:p>
          <a:p>
            <a:r>
              <a:rPr lang="nl-NL" altLang="x-none" sz="2800">
                <a:latin typeface="Arial" panose="020B0604020202020204" pitchFamily="34" charset="0"/>
                <a:ea typeface="Arial" panose="020B0604020202020204" pitchFamily="34" charset="0"/>
              </a:rPr>
              <a:t> A-Truyện thể hiện tình yêu làng quê của nhân vật ông Hai.</a:t>
            </a:r>
            <a:endParaRPr lang="nl-NL" altLang="x-none" sz="2800">
              <a:latin typeface="Arial" panose="020B0604020202020204" pitchFamily="34" charset="0"/>
              <a:ea typeface="Arial" panose="020B0604020202020204" pitchFamily="34" charset="0"/>
            </a:endParaRPr>
          </a:p>
          <a:p>
            <a:r>
              <a:rPr lang="nl-NL" altLang="x-none" sz="2800">
                <a:latin typeface="Arial" panose="020B0604020202020204" pitchFamily="34" charset="0"/>
                <a:ea typeface="Arial" panose="020B0604020202020204" pitchFamily="34" charset="0"/>
              </a:rPr>
              <a:t>  B-Truyện thể hiện chân thực tình yêu làng quê, lòng yêu nước của nhân vật ông Hai .</a:t>
            </a:r>
            <a:endParaRPr lang="nl-NL" altLang="x-none" sz="2800">
              <a:latin typeface="Arial" panose="020B0604020202020204" pitchFamily="34" charset="0"/>
              <a:ea typeface="Arial" panose="020B0604020202020204" pitchFamily="34" charset="0"/>
            </a:endParaRPr>
          </a:p>
          <a:p>
            <a:r>
              <a:rPr lang="nl-NL" altLang="x-none" sz="2800">
                <a:latin typeface="Arial" panose="020B0604020202020204" pitchFamily="34" charset="0"/>
                <a:ea typeface="Arial" panose="020B0604020202020204" pitchFamily="34" charset="0"/>
              </a:rPr>
              <a:t> C-Truyện thể hiện tinh thần kháng chiến của người nông dân trong thời kì kháng chiến chống Pháp .</a:t>
            </a:r>
            <a:endParaRPr lang="nl-NL" altLang="x-none" sz="2800">
              <a:latin typeface="Arial" panose="020B0604020202020204" pitchFamily="34" charset="0"/>
              <a:ea typeface="Arial" panose="020B0604020202020204" pitchFamily="34" charset="0"/>
            </a:endParaRPr>
          </a:p>
          <a:p>
            <a:r>
              <a:rPr lang="nl-NL" altLang="x-none" sz="2800">
                <a:latin typeface="Arial" panose="020B0604020202020204" pitchFamily="34" charset="0"/>
                <a:ea typeface="Arial" panose="020B0604020202020204" pitchFamily="34" charset="0"/>
              </a:rPr>
              <a:t> D-Truyện thể hiện chân thực, sâu sắc và cảm động tình yêu làng quê, lòng yêu nước và tinh thần kháng chiến của người nông dân trong thời kì kháng chiến chống Pháp .</a:t>
            </a:r>
            <a:endParaRPr sz="2800">
              <a:latin typeface="Arial" panose="020B0604020202020204" pitchFamily="34" charset="0"/>
              <a:ea typeface="Arial" panose="020B0604020202020204" pitchFamily="34" charset="0"/>
            </a:endParaRPr>
          </a:p>
        </p:txBody>
      </p:sp>
      <p:sp>
        <p:nvSpPr>
          <p:cNvPr id="34819" name="Oval 34818"/>
          <p:cNvSpPr/>
          <p:nvPr/>
        </p:nvSpPr>
        <p:spPr>
          <a:xfrm>
            <a:off x="0" y="3429000"/>
            <a:ext cx="609600" cy="457200"/>
          </a:xfrm>
          <a:prstGeom prst="ellipse">
            <a:avLst/>
          </a:prstGeom>
          <a:noFill/>
          <a:ln w="38100" cap="flat" cmpd="sng">
            <a:solidFill>
              <a:srgbClr val="FF0000"/>
            </a:solidFill>
            <a:prstDash val="solid"/>
            <a:headEnd type="none" w="med" len="med"/>
            <a:tailEnd type="none" w="med" len="med"/>
          </a:ln>
        </p:spPr>
        <p:txBody>
          <a:bodyPr/>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4818">
                                            <p:txEl>
                                              <p:charRg st="0" end="86"/>
                                            </p:txEl>
                                          </p:spTgt>
                                        </p:tgtEl>
                                        <p:attrNameLst>
                                          <p:attrName>style.visibility</p:attrName>
                                        </p:attrNameLst>
                                      </p:cBhvr>
                                      <p:to>
                                        <p:strVal val="visible"/>
                                      </p:to>
                                    </p:set>
                                    <p:animEffect transition="in" filter="blinds(horizontal)">
                                      <p:cBhvr>
                                        <p:cTn id="7" dur="500"/>
                                        <p:tgtEl>
                                          <p:spTgt spid="34818">
                                            <p:txEl>
                                              <p:charRg st="0" end="86"/>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4818">
                                            <p:txEl>
                                              <p:charRg st="86" end="145"/>
                                            </p:txEl>
                                          </p:spTgt>
                                        </p:tgtEl>
                                        <p:attrNameLst>
                                          <p:attrName>style.visibility</p:attrName>
                                        </p:attrNameLst>
                                      </p:cBhvr>
                                      <p:to>
                                        <p:strVal val="visible"/>
                                      </p:to>
                                    </p:set>
                                    <p:animEffect transition="in" filter="blinds(horizontal)">
                                      <p:cBhvr>
                                        <p:cTn id="12" dur="500"/>
                                        <p:tgtEl>
                                          <p:spTgt spid="34818">
                                            <p:txEl>
                                              <p:charRg st="86" end="145"/>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4818">
                                            <p:txEl>
                                              <p:charRg st="145" end="231"/>
                                            </p:txEl>
                                          </p:spTgt>
                                        </p:tgtEl>
                                        <p:attrNameLst>
                                          <p:attrName>style.visibility</p:attrName>
                                        </p:attrNameLst>
                                      </p:cBhvr>
                                      <p:to>
                                        <p:strVal val="visible"/>
                                      </p:to>
                                    </p:set>
                                    <p:animEffect transition="in" filter="blinds(horizontal)">
                                      <p:cBhvr>
                                        <p:cTn id="15" dur="500"/>
                                        <p:tgtEl>
                                          <p:spTgt spid="34818">
                                            <p:txEl>
                                              <p:charRg st="145" end="231"/>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4818">
                                            <p:txEl>
                                              <p:charRg st="231" end="330"/>
                                            </p:txEl>
                                          </p:spTgt>
                                        </p:tgtEl>
                                        <p:attrNameLst>
                                          <p:attrName>style.visibility</p:attrName>
                                        </p:attrNameLst>
                                      </p:cBhvr>
                                      <p:to>
                                        <p:strVal val="visible"/>
                                      </p:to>
                                    </p:set>
                                    <p:animEffect transition="in" filter="blinds(horizontal)">
                                      <p:cBhvr>
                                        <p:cTn id="18" dur="500"/>
                                        <p:tgtEl>
                                          <p:spTgt spid="34818">
                                            <p:txEl>
                                              <p:charRg st="231" end="330"/>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34818">
                                            <p:txEl>
                                              <p:charRg st="330" end="496"/>
                                            </p:txEl>
                                          </p:spTgt>
                                        </p:tgtEl>
                                        <p:attrNameLst>
                                          <p:attrName>style.visibility</p:attrName>
                                        </p:attrNameLst>
                                      </p:cBhvr>
                                      <p:to>
                                        <p:strVal val="visible"/>
                                      </p:to>
                                    </p:set>
                                    <p:animEffect transition="in" filter="blinds(horizontal)">
                                      <p:cBhvr>
                                        <p:cTn id="21" dur="500"/>
                                        <p:tgtEl>
                                          <p:spTgt spid="34818">
                                            <p:txEl>
                                              <p:charRg st="330" end="496"/>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34819"/>
                                        </p:tgtEl>
                                        <p:attrNameLst>
                                          <p:attrName>style.visibility</p:attrName>
                                        </p:attrNameLst>
                                      </p:cBhvr>
                                      <p:to>
                                        <p:strVal val="visible"/>
                                      </p:to>
                                    </p:set>
                                    <p:animEffect transition="in" filter="blinds(horizontal)">
                                      <p:cBhvr>
                                        <p:cTn id="26" dur="500"/>
                                        <p:tgtEl>
                                          <p:spTgt spid="348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1505" name="Picture 21504"/>
          <p:cNvPicPr>
            <a:picLocks noChangeAspect="1"/>
          </p:cNvPicPr>
          <p:nvPr/>
        </p:nvPicPr>
        <p:blipFill>
          <a:blip r:embed="rId1"/>
          <a:stretch>
            <a:fillRect/>
          </a:stretch>
        </p:blipFill>
        <p:spPr>
          <a:xfrm>
            <a:off x="-304800" y="4648200"/>
            <a:ext cx="3333750" cy="2457450"/>
          </a:xfrm>
          <a:prstGeom prst="rect">
            <a:avLst/>
          </a:prstGeom>
          <a:noFill/>
          <a:ln w="9525">
            <a:noFill/>
          </a:ln>
        </p:spPr>
      </p:pic>
      <p:pic>
        <p:nvPicPr>
          <p:cNvPr id="21506" name="Picture 21505"/>
          <p:cNvPicPr>
            <a:picLocks noChangeAspect="1"/>
          </p:cNvPicPr>
          <p:nvPr/>
        </p:nvPicPr>
        <p:blipFill>
          <a:blip r:embed="rId1"/>
          <a:stretch>
            <a:fillRect/>
          </a:stretch>
        </p:blipFill>
        <p:spPr>
          <a:xfrm>
            <a:off x="-152400" y="-228600"/>
            <a:ext cx="3333750" cy="2457450"/>
          </a:xfrm>
          <a:prstGeom prst="rect">
            <a:avLst/>
          </a:prstGeom>
          <a:noFill/>
          <a:ln w="9525">
            <a:noFill/>
          </a:ln>
        </p:spPr>
      </p:pic>
      <p:pic>
        <p:nvPicPr>
          <p:cNvPr id="21507" name="Picture 21506"/>
          <p:cNvPicPr>
            <a:picLocks noChangeAspect="1"/>
          </p:cNvPicPr>
          <p:nvPr/>
        </p:nvPicPr>
        <p:blipFill>
          <a:blip r:embed="rId1"/>
          <a:stretch>
            <a:fillRect/>
          </a:stretch>
        </p:blipFill>
        <p:spPr>
          <a:xfrm>
            <a:off x="3276600" y="-381000"/>
            <a:ext cx="3333750" cy="2457450"/>
          </a:xfrm>
          <a:prstGeom prst="rect">
            <a:avLst/>
          </a:prstGeom>
          <a:noFill/>
          <a:ln w="9525">
            <a:noFill/>
          </a:ln>
        </p:spPr>
      </p:pic>
      <p:pic>
        <p:nvPicPr>
          <p:cNvPr id="21508" name="Picture 21507"/>
          <p:cNvPicPr>
            <a:picLocks noChangeAspect="1"/>
          </p:cNvPicPr>
          <p:nvPr/>
        </p:nvPicPr>
        <p:blipFill>
          <a:blip r:embed="rId1"/>
          <a:stretch>
            <a:fillRect/>
          </a:stretch>
        </p:blipFill>
        <p:spPr>
          <a:xfrm>
            <a:off x="2819400" y="4572000"/>
            <a:ext cx="3333750" cy="2457450"/>
          </a:xfrm>
          <a:prstGeom prst="rect">
            <a:avLst/>
          </a:prstGeom>
          <a:noFill/>
          <a:ln w="9525">
            <a:noFill/>
          </a:ln>
        </p:spPr>
      </p:pic>
      <p:pic>
        <p:nvPicPr>
          <p:cNvPr id="21509" name="Picture 21508"/>
          <p:cNvPicPr>
            <a:picLocks noChangeAspect="1"/>
          </p:cNvPicPr>
          <p:nvPr/>
        </p:nvPicPr>
        <p:blipFill>
          <a:blip r:embed="rId1"/>
          <a:stretch>
            <a:fillRect/>
          </a:stretch>
        </p:blipFill>
        <p:spPr>
          <a:xfrm>
            <a:off x="6096000" y="1981200"/>
            <a:ext cx="3333750" cy="2457450"/>
          </a:xfrm>
          <a:prstGeom prst="rect">
            <a:avLst/>
          </a:prstGeom>
          <a:noFill/>
          <a:ln w="9525">
            <a:noFill/>
          </a:ln>
        </p:spPr>
      </p:pic>
      <p:pic>
        <p:nvPicPr>
          <p:cNvPr id="21510" name="Picture 21509"/>
          <p:cNvPicPr>
            <a:picLocks noChangeAspect="1"/>
          </p:cNvPicPr>
          <p:nvPr/>
        </p:nvPicPr>
        <p:blipFill>
          <a:blip r:embed="rId1"/>
          <a:stretch>
            <a:fillRect/>
          </a:stretch>
        </p:blipFill>
        <p:spPr>
          <a:xfrm>
            <a:off x="6096000" y="0"/>
            <a:ext cx="3333750" cy="2457450"/>
          </a:xfrm>
          <a:prstGeom prst="rect">
            <a:avLst/>
          </a:prstGeom>
          <a:noFill/>
          <a:ln w="9525">
            <a:noFill/>
          </a:ln>
        </p:spPr>
      </p:pic>
      <p:pic>
        <p:nvPicPr>
          <p:cNvPr id="21511" name="Picture 21510"/>
          <p:cNvPicPr>
            <a:picLocks noChangeAspect="1"/>
          </p:cNvPicPr>
          <p:nvPr/>
        </p:nvPicPr>
        <p:blipFill>
          <a:blip r:embed="rId1"/>
          <a:stretch>
            <a:fillRect/>
          </a:stretch>
        </p:blipFill>
        <p:spPr>
          <a:xfrm>
            <a:off x="6248400" y="4400550"/>
            <a:ext cx="3333750" cy="2457450"/>
          </a:xfrm>
          <a:prstGeom prst="rect">
            <a:avLst/>
          </a:prstGeom>
          <a:noFill/>
          <a:ln w="9525">
            <a:noFill/>
          </a:ln>
        </p:spPr>
      </p:pic>
      <p:pic>
        <p:nvPicPr>
          <p:cNvPr id="21512" name="Picture 21511"/>
          <p:cNvPicPr>
            <a:picLocks noChangeAspect="1"/>
          </p:cNvPicPr>
          <p:nvPr/>
        </p:nvPicPr>
        <p:blipFill>
          <a:blip r:embed="rId1"/>
          <a:stretch>
            <a:fillRect/>
          </a:stretch>
        </p:blipFill>
        <p:spPr>
          <a:xfrm>
            <a:off x="-228600" y="2209800"/>
            <a:ext cx="3333750" cy="2457450"/>
          </a:xfrm>
          <a:prstGeom prst="rect">
            <a:avLst/>
          </a:prstGeom>
          <a:noFill/>
          <a:ln w="9525">
            <a:noFill/>
          </a:ln>
        </p:spPr>
      </p:pic>
      <p:sp>
        <p:nvSpPr>
          <p:cNvPr id="21513" name="Horizontal Scroll 21512"/>
          <p:cNvSpPr/>
          <p:nvPr/>
        </p:nvSpPr>
        <p:spPr>
          <a:xfrm>
            <a:off x="1998345" y="1056005"/>
            <a:ext cx="5562600" cy="4526915"/>
          </a:xfrm>
          <a:prstGeom prst="horizontalScroll">
            <a:avLst>
              <a:gd name="adj" fmla="val 12500"/>
            </a:avLst>
          </a:prstGeom>
          <a:solidFill>
            <a:srgbClr val="FFFF00"/>
          </a:solidFill>
          <a:ln w="9360" cap="flat" cmpd="sng">
            <a:solidFill>
              <a:srgbClr val="000000"/>
            </a:solidFill>
            <a:prstDash val="solid"/>
            <a:miter/>
            <a:headEnd type="none" w="med" len="med"/>
            <a:tailEnd type="none" w="med" len="med"/>
          </a:ln>
        </p:spPr>
        <p:txBody>
          <a:bodyPr wrap="none" lIns="90000" tIns="46800" rIns="90000" bIns="46800" anchor="ctr"/>
          <a:p>
            <a:pPr algn="ctr" defTabSz="449580">
              <a:buClrTx/>
              <a:buSzPct val="100000"/>
              <a:buFontTx/>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endParaRPr lang="en-US" altLang="x-none" sz="3200" b="1" err="1">
              <a:solidFill>
                <a:srgbClr val="FF0000"/>
              </a:solidFill>
              <a:latin typeface="Times New Roman" panose="02020603050405020304" pitchFamily="18" charset="0"/>
            </a:endParaRPr>
          </a:p>
          <a:p>
            <a:pPr algn="ctr" defTabSz="449580">
              <a:buClrTx/>
              <a:buSzPct val="100000"/>
              <a:buFontTx/>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endParaRPr lang="en-US" altLang="x-none" sz="3200" b="1" err="1">
              <a:solidFill>
                <a:srgbClr val="FF0000"/>
              </a:solidFill>
              <a:latin typeface="Times New Roman" panose="02020603050405020304" pitchFamily="18" charset="0"/>
            </a:endParaRPr>
          </a:p>
          <a:p>
            <a:pPr algn="ctr" defTabSz="449580">
              <a:buClrTx/>
              <a:buSzPct val="100000"/>
              <a:buFontTx/>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r>
              <a:rPr lang="en-US" altLang="x-none" sz="3200" b="1" err="1">
                <a:solidFill>
                  <a:srgbClr val="FF0000"/>
                </a:solidFill>
                <a:latin typeface="Times New Roman" panose="02020603050405020304" pitchFamily="18" charset="0"/>
              </a:rPr>
              <a:t>Tiết</a:t>
            </a:r>
            <a:r>
              <a:rPr lang="en-US" altLang="x-none" sz="3200" b="1">
                <a:solidFill>
                  <a:srgbClr val="FF0000"/>
                </a:solidFill>
                <a:latin typeface="Times New Roman" panose="02020603050405020304" pitchFamily="18" charset="0"/>
              </a:rPr>
              <a:t> </a:t>
            </a:r>
            <a:r>
              <a:rPr lang="en-US" altLang="x-none" sz="3200" b="1" err="1">
                <a:solidFill>
                  <a:srgbClr val="FF0000"/>
                </a:solidFill>
                <a:latin typeface="Times New Roman" panose="02020603050405020304" pitchFamily="18" charset="0"/>
              </a:rPr>
              <a:t>học</a:t>
            </a:r>
            <a:r>
              <a:rPr lang="en-US" altLang="x-none" sz="3200" b="1">
                <a:solidFill>
                  <a:srgbClr val="FF0000"/>
                </a:solidFill>
                <a:latin typeface="Times New Roman" panose="02020603050405020304" pitchFamily="18" charset="0"/>
              </a:rPr>
              <a:t> </a:t>
            </a:r>
            <a:r>
              <a:rPr lang="en-US" altLang="x-none" sz="3200" b="1" err="1">
                <a:solidFill>
                  <a:srgbClr val="FF0000"/>
                </a:solidFill>
                <a:latin typeface="Times New Roman" panose="02020603050405020304" pitchFamily="18" charset="0"/>
              </a:rPr>
              <a:t>hôm</a:t>
            </a:r>
            <a:r>
              <a:rPr lang="en-US" altLang="x-none" sz="3200" b="1">
                <a:solidFill>
                  <a:srgbClr val="FF0000"/>
                </a:solidFill>
                <a:latin typeface="Times New Roman" panose="02020603050405020304" pitchFamily="18" charset="0"/>
              </a:rPr>
              <a:t> nay </a:t>
            </a:r>
            <a:r>
              <a:rPr lang="en-US" altLang="x-none" sz="3200" b="1" err="1">
                <a:solidFill>
                  <a:srgbClr val="FF0000"/>
                </a:solidFill>
                <a:latin typeface="Times New Roman" panose="02020603050405020304" pitchFamily="18" charset="0"/>
              </a:rPr>
              <a:t>đến</a:t>
            </a:r>
            <a:r>
              <a:rPr lang="en-US" altLang="x-none" sz="3200" b="1">
                <a:solidFill>
                  <a:srgbClr val="FF0000"/>
                </a:solidFill>
                <a:latin typeface="Times New Roman" panose="02020603050405020304" pitchFamily="18" charset="0"/>
              </a:rPr>
              <a:t> </a:t>
            </a:r>
            <a:r>
              <a:rPr lang="en-US" altLang="x-none" sz="3200" b="1" err="1">
                <a:solidFill>
                  <a:srgbClr val="FF0000"/>
                </a:solidFill>
                <a:latin typeface="Times New Roman" panose="02020603050405020304" pitchFamily="18" charset="0"/>
              </a:rPr>
              <a:t>đây</a:t>
            </a:r>
            <a:r>
              <a:rPr lang="en-US" altLang="x-none" sz="3200" b="1">
                <a:solidFill>
                  <a:srgbClr val="FF0000"/>
                </a:solidFill>
                <a:latin typeface="Times New Roman" panose="02020603050405020304" pitchFamily="18" charset="0"/>
              </a:rPr>
              <a:t> </a:t>
            </a:r>
            <a:r>
              <a:rPr lang="en-US" altLang="x-none" sz="3200" b="1" err="1">
                <a:solidFill>
                  <a:srgbClr val="FF0000"/>
                </a:solidFill>
                <a:latin typeface="Times New Roman" panose="02020603050405020304" pitchFamily="18" charset="0"/>
              </a:rPr>
              <a:t>là</a:t>
            </a:r>
            <a:endParaRPr lang="en-US" altLang="x-none" sz="3200" b="1">
              <a:solidFill>
                <a:srgbClr val="FF0000"/>
              </a:solidFill>
              <a:latin typeface="Times New Roman" panose="02020603050405020304" pitchFamily="18" charset="0"/>
            </a:endParaRPr>
          </a:p>
          <a:p>
            <a:pPr algn="ctr" defTabSz="449580">
              <a:buClrTx/>
              <a:buSzPct val="100000"/>
              <a:buFontTx/>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r>
              <a:rPr lang="en-US" altLang="x-none" sz="3200" b="1">
                <a:solidFill>
                  <a:srgbClr val="FF0000"/>
                </a:solidFill>
                <a:latin typeface="Times New Roman" panose="02020603050405020304" pitchFamily="18" charset="0"/>
              </a:rPr>
              <a:t> </a:t>
            </a:r>
            <a:r>
              <a:rPr lang="en-US" altLang="x-none" sz="3200" b="1" err="1">
                <a:solidFill>
                  <a:srgbClr val="FF0000"/>
                </a:solidFill>
                <a:latin typeface="Times New Roman" panose="02020603050405020304" pitchFamily="18" charset="0"/>
              </a:rPr>
              <a:t>kết</a:t>
            </a:r>
            <a:r>
              <a:rPr lang="en-US" altLang="x-none" sz="3200" b="1">
                <a:solidFill>
                  <a:srgbClr val="FF0000"/>
                </a:solidFill>
                <a:latin typeface="Times New Roman" panose="02020603050405020304" pitchFamily="18" charset="0"/>
              </a:rPr>
              <a:t> </a:t>
            </a:r>
            <a:r>
              <a:rPr lang="en-US" altLang="x-none" sz="3200" b="1" err="1">
                <a:solidFill>
                  <a:srgbClr val="FF0000"/>
                </a:solidFill>
                <a:latin typeface="Times New Roman" panose="02020603050405020304" pitchFamily="18" charset="0"/>
              </a:rPr>
              <a:t>thúc</a:t>
            </a:r>
            <a:r>
              <a:rPr lang="en-US" altLang="x-none" sz="3200" b="1">
                <a:solidFill>
                  <a:srgbClr val="FF0000"/>
                </a:solidFill>
                <a:latin typeface="Times New Roman" panose="02020603050405020304" pitchFamily="18" charset="0"/>
              </a:rPr>
              <a:t> . </a:t>
            </a:r>
            <a:endParaRPr lang="en-US" altLang="x-none" sz="3200" b="1">
              <a:solidFill>
                <a:srgbClr val="FF0000"/>
              </a:solidFill>
              <a:latin typeface="Times New Roman" panose="02020603050405020304" pitchFamily="18" charset="0"/>
            </a:endParaRPr>
          </a:p>
          <a:p>
            <a:pPr algn="ctr" defTabSz="449580">
              <a:buClrTx/>
              <a:buSzPct val="100000"/>
              <a:buFontTx/>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r>
              <a:rPr lang="en-US" altLang="x-none" sz="3200" b="1" err="1">
                <a:solidFill>
                  <a:srgbClr val="FF0000"/>
                </a:solidFill>
                <a:latin typeface="Times New Roman" panose="02020603050405020304" pitchFamily="18" charset="0"/>
              </a:rPr>
              <a:t>Xin</a:t>
            </a:r>
            <a:r>
              <a:rPr lang="en-US" altLang="x-none" sz="3200" b="1">
                <a:solidFill>
                  <a:srgbClr val="FF0000"/>
                </a:solidFill>
                <a:latin typeface="Times New Roman" panose="02020603050405020304" pitchFamily="18" charset="0"/>
              </a:rPr>
              <a:t> </a:t>
            </a:r>
            <a:r>
              <a:rPr lang="en-US" altLang="x-none" sz="3200" b="1" err="1">
                <a:solidFill>
                  <a:srgbClr val="FF0000"/>
                </a:solidFill>
                <a:latin typeface="Times New Roman" panose="02020603050405020304" pitchFamily="18" charset="0"/>
              </a:rPr>
              <a:t>chân</a:t>
            </a:r>
            <a:r>
              <a:rPr lang="en-US" altLang="x-none" sz="3200" b="1">
                <a:solidFill>
                  <a:srgbClr val="FF0000"/>
                </a:solidFill>
                <a:latin typeface="Times New Roman" panose="02020603050405020304" pitchFamily="18" charset="0"/>
              </a:rPr>
              <a:t> </a:t>
            </a:r>
            <a:r>
              <a:rPr lang="en-US" altLang="x-none" sz="3200" b="1" err="1">
                <a:solidFill>
                  <a:srgbClr val="FF0000"/>
                </a:solidFill>
                <a:latin typeface="Times New Roman" panose="02020603050405020304" pitchFamily="18" charset="0"/>
              </a:rPr>
              <a:t>thành</a:t>
            </a:r>
            <a:r>
              <a:rPr lang="en-US" altLang="x-none" sz="3200" b="1">
                <a:solidFill>
                  <a:srgbClr val="FF0000"/>
                </a:solidFill>
                <a:latin typeface="Times New Roman" panose="02020603050405020304" pitchFamily="18" charset="0"/>
              </a:rPr>
              <a:t> </a:t>
            </a:r>
            <a:r>
              <a:rPr lang="en-US" altLang="x-none" sz="3200" b="1" err="1">
                <a:solidFill>
                  <a:srgbClr val="FF0000"/>
                </a:solidFill>
                <a:latin typeface="Times New Roman" panose="02020603050405020304" pitchFamily="18" charset="0"/>
              </a:rPr>
              <a:t>cảm</a:t>
            </a:r>
            <a:r>
              <a:rPr lang="en-US" altLang="x-none" sz="3200" b="1">
                <a:solidFill>
                  <a:srgbClr val="FF0000"/>
                </a:solidFill>
                <a:latin typeface="Times New Roman" panose="02020603050405020304" pitchFamily="18" charset="0"/>
              </a:rPr>
              <a:t> </a:t>
            </a:r>
            <a:r>
              <a:rPr lang="en-US" altLang="x-none" sz="3200" b="1" err="1">
                <a:solidFill>
                  <a:srgbClr val="FF0000"/>
                </a:solidFill>
                <a:latin typeface="Times New Roman" panose="02020603050405020304" pitchFamily="18" charset="0"/>
              </a:rPr>
              <a:t>ơn</a:t>
            </a:r>
            <a:r>
              <a:rPr lang="en-US" altLang="x-none" sz="3200" b="1">
                <a:solidFill>
                  <a:srgbClr val="FF0000"/>
                </a:solidFill>
                <a:latin typeface="Times New Roman" panose="02020603050405020304" pitchFamily="18" charset="0"/>
              </a:rPr>
              <a:t> </a:t>
            </a:r>
            <a:r>
              <a:rPr lang="en-US" altLang="x-none" sz="3200" b="1" err="1">
                <a:solidFill>
                  <a:srgbClr val="FF0000"/>
                </a:solidFill>
                <a:latin typeface="Times New Roman" panose="02020603050405020304" pitchFamily="18" charset="0"/>
              </a:rPr>
              <a:t>quí</a:t>
            </a:r>
            <a:endParaRPr lang="en-US" altLang="x-none" sz="3200" b="1">
              <a:solidFill>
                <a:srgbClr val="FF0000"/>
              </a:solidFill>
              <a:latin typeface="Times New Roman" panose="02020603050405020304" pitchFamily="18" charset="0"/>
            </a:endParaRPr>
          </a:p>
          <a:p>
            <a:pPr algn="ctr" defTabSz="449580">
              <a:buClrTx/>
              <a:buSzPct val="100000"/>
              <a:buFontTx/>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r>
              <a:rPr lang="en-US" altLang="x-none" sz="3200" b="1">
                <a:solidFill>
                  <a:srgbClr val="FF0000"/>
                </a:solidFill>
                <a:latin typeface="Times New Roman" panose="02020603050405020304" pitchFamily="18" charset="0"/>
              </a:rPr>
              <a:t> </a:t>
            </a:r>
            <a:r>
              <a:rPr lang="en-US" altLang="x-none" sz="3200" b="1" err="1">
                <a:solidFill>
                  <a:srgbClr val="FF0000"/>
                </a:solidFill>
                <a:latin typeface="Times New Roman" panose="02020603050405020304" pitchFamily="18" charset="0"/>
              </a:rPr>
              <a:t>thầy</a:t>
            </a:r>
            <a:r>
              <a:rPr lang="en-US" altLang="x-none" sz="3200" b="1">
                <a:solidFill>
                  <a:srgbClr val="FF0000"/>
                </a:solidFill>
                <a:latin typeface="Times New Roman" panose="02020603050405020304" pitchFamily="18" charset="0"/>
              </a:rPr>
              <a:t> </a:t>
            </a:r>
            <a:r>
              <a:rPr lang="en-US" altLang="x-none" sz="3200" b="1" err="1">
                <a:solidFill>
                  <a:srgbClr val="FF0000"/>
                </a:solidFill>
                <a:latin typeface="Times New Roman" panose="02020603050405020304" pitchFamily="18" charset="0"/>
              </a:rPr>
              <a:t>cô</a:t>
            </a:r>
            <a:r>
              <a:rPr lang="en-US" altLang="x-none" sz="3200" b="1">
                <a:solidFill>
                  <a:srgbClr val="FF0000"/>
                </a:solidFill>
                <a:latin typeface="Times New Roman" panose="02020603050405020304" pitchFamily="18" charset="0"/>
              </a:rPr>
              <a:t> </a:t>
            </a:r>
            <a:r>
              <a:rPr lang="en-US" altLang="x-none" sz="3200" b="1" err="1">
                <a:solidFill>
                  <a:srgbClr val="FF0000"/>
                </a:solidFill>
                <a:latin typeface="Times New Roman" panose="02020603050405020304" pitchFamily="18" charset="0"/>
              </a:rPr>
              <a:t>và</a:t>
            </a:r>
            <a:r>
              <a:rPr lang="en-US" altLang="x-none" sz="3200" b="1">
                <a:solidFill>
                  <a:srgbClr val="FF0000"/>
                </a:solidFill>
                <a:latin typeface="Times New Roman" panose="02020603050405020304" pitchFamily="18" charset="0"/>
              </a:rPr>
              <a:t> </a:t>
            </a:r>
            <a:r>
              <a:rPr lang="en-US" altLang="x-none" sz="3200" b="1" err="1">
                <a:solidFill>
                  <a:srgbClr val="FF0000"/>
                </a:solidFill>
                <a:latin typeface="Times New Roman" panose="02020603050405020304" pitchFamily="18" charset="0"/>
              </a:rPr>
              <a:t>các</a:t>
            </a:r>
            <a:r>
              <a:rPr lang="en-US" altLang="x-none" sz="3200" b="1">
                <a:solidFill>
                  <a:srgbClr val="FF0000"/>
                </a:solidFill>
                <a:latin typeface="Times New Roman" panose="02020603050405020304" pitchFamily="18" charset="0"/>
              </a:rPr>
              <a:t> </a:t>
            </a:r>
            <a:r>
              <a:rPr lang="en-US" altLang="x-none" sz="3200" b="1" err="1">
                <a:solidFill>
                  <a:srgbClr val="FF0000"/>
                </a:solidFill>
                <a:latin typeface="Times New Roman" panose="02020603050405020304" pitchFamily="18" charset="0"/>
              </a:rPr>
              <a:t>em</a:t>
            </a:r>
            <a:r>
              <a:rPr lang="en-US" altLang="x-none" sz="3200" b="1">
                <a:solidFill>
                  <a:srgbClr val="FF0000"/>
                </a:solidFill>
                <a:latin typeface="Times New Roman" panose="02020603050405020304" pitchFamily="18" charset="0"/>
              </a:rPr>
              <a:t>.</a:t>
            </a:r>
            <a:endParaRPr lang="en-US" altLang="x-none" sz="3200" b="1">
              <a:solidFill>
                <a:srgbClr val="FF0000"/>
              </a:solidFill>
              <a:latin typeface="Times New Roman" panose="02020603050405020304" pitchFamily="18" charset="0"/>
            </a:endParaRPr>
          </a:p>
          <a:p>
            <a:pPr algn="ctr" defTabSz="449580">
              <a:buClrTx/>
              <a:buSzPct val="100000"/>
              <a:buFontTx/>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endParaRPr lang="en-US" altLang="x-none" sz="3200" b="1">
              <a:gradFill>
                <a:gsLst>
                  <a:gs pos="0">
                    <a:srgbClr val="9EE256"/>
                  </a:gs>
                  <a:gs pos="100000">
                    <a:srgbClr val="52762D"/>
                  </a:gs>
                </a:gsLst>
                <a:lin scaled="0"/>
              </a:gradFill>
              <a:latin typeface="Times New Roman" panose="02020603050405020304" pitchFamily="18" charset="0"/>
            </a:endParaRPr>
          </a:p>
          <a:p>
            <a:pPr algn="ctr" defTabSz="449580">
              <a:buClrTx/>
              <a:buSzPct val="100000"/>
              <a:buFontTx/>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endParaRPr lang="en-US" altLang="x-none" sz="3200" b="1">
              <a:gradFill>
                <a:gsLst>
                  <a:gs pos="0">
                    <a:srgbClr val="9EE256"/>
                  </a:gs>
                  <a:gs pos="100000">
                    <a:srgbClr val="52762D"/>
                  </a:gs>
                </a:gsLst>
                <a:lin scaled="0"/>
              </a:gradFill>
              <a:latin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additive="repl">
                                        <p:cTn id="6" dur="1" fill="hold">
                                          <p:stCondLst>
                                            <p:cond delay="0"/>
                                          </p:stCondLst>
                                        </p:cTn>
                                        <p:tgtEl>
                                          <p:spTgt spid="21506"/>
                                        </p:tgtEl>
                                        <p:attrNameLst>
                                          <p:attrName>style.visibility</p:attrName>
                                        </p:attrNameLst>
                                      </p:cBhvr>
                                      <p:to>
                                        <p:strVal val="visible"/>
                                      </p:to>
                                    </p:set>
                                    <p:animEffect transition="in" filter="fade">
                                      <p:cBhvr additive="repl">
                                        <p:cTn id="7" dur="2000"/>
                                        <p:tgtEl>
                                          <p:spTgt spid="21506"/>
                                        </p:tgtEl>
                                      </p:cBhvr>
                                    </p:animEffect>
                                    <p:anim calcmode="lin" valueType="num">
                                      <p:cBhvr additive="repl">
                                        <p:cTn id="8" dur="2000" fill="hold"/>
                                        <p:tgtEl>
                                          <p:spTgt spid="21506"/>
                                        </p:tgtEl>
                                        <p:attrNameLst>
                                          <p:attrName>r</p:attrName>
                                        </p:attrNameLst>
                                      </p:cBhvr>
                                      <p:tavLst>
                                        <p:tav>
                                          <p:val>
                                            <p:fltVal val="720"/>
                                          </p:val>
                                        </p:tav>
                                        <p:tav>
                                          <p:val>
                                            <p:fltVal val="0"/>
                                          </p:val>
                                        </p:tav>
                                      </p:tavLst>
                                    </p:anim>
                                    <p:anim calcmode="lin" valueType="num">
                                      <p:cBhvr additive="repl">
                                        <p:cTn id="9" dur="2000" fill="hold"/>
                                        <p:tgtEl>
                                          <p:spTgt spid="21506"/>
                                        </p:tgtEl>
                                        <p:attrNameLst>
                                          <p:attrName>ppt_h</p:attrName>
                                        </p:attrNameLst>
                                      </p:cBhvr>
                                      <p:tavLst>
                                        <p:tav>
                                          <p:val>
                                            <p:fltVal val="0.000000"/>
                                          </p:val>
                                        </p:tav>
                                        <p:tav>
                                          <p:val>
                                            <p:strVal val="#ppt_h"/>
                                          </p:val>
                                        </p:tav>
                                      </p:tavLst>
                                    </p:anim>
                                    <p:anim calcmode="lin" valueType="num">
                                      <p:cBhvr additive="repl">
                                        <p:cTn id="10" dur="2000" fill="hold"/>
                                        <p:tgtEl>
                                          <p:spTgt spid="21506"/>
                                        </p:tgtEl>
                                        <p:attrNameLst>
                                          <p:attrName>ppt_w</p:attrName>
                                        </p:attrNameLst>
                                      </p:cBhvr>
                                      <p:tavLst>
                                        <p:tav>
                                          <p:val>
                                            <p:fltVal val="0.000000"/>
                                          </p:val>
                                        </p:tav>
                                        <p:tav>
                                          <p:val>
                                            <p:strVal val="#ppt_w"/>
                                          </p:val>
                                        </p:tav>
                                      </p:tavLst>
                                    </p:anim>
                                  </p:childTnLst>
                                </p:cTn>
                              </p:par>
                              <p:par>
                                <p:cTn id="11" presetID="35" presetClass="entr" presetSubtype="0" fill="hold" nodeType="withEffect">
                                  <p:stCondLst>
                                    <p:cond delay="0"/>
                                  </p:stCondLst>
                                  <p:childTnLst>
                                    <p:set>
                                      <p:cBhvr additive="repl">
                                        <p:cTn id="12" dur="1" fill="hold">
                                          <p:stCondLst>
                                            <p:cond delay="0"/>
                                          </p:stCondLst>
                                        </p:cTn>
                                        <p:tgtEl>
                                          <p:spTgt spid="21507"/>
                                        </p:tgtEl>
                                        <p:attrNameLst>
                                          <p:attrName>style.visibility</p:attrName>
                                        </p:attrNameLst>
                                      </p:cBhvr>
                                      <p:to>
                                        <p:strVal val="visible"/>
                                      </p:to>
                                    </p:set>
                                    <p:animEffect transition="in" filter="fade">
                                      <p:cBhvr additive="repl">
                                        <p:cTn id="13" dur="2000"/>
                                        <p:tgtEl>
                                          <p:spTgt spid="21507"/>
                                        </p:tgtEl>
                                      </p:cBhvr>
                                    </p:animEffect>
                                    <p:anim calcmode="lin" valueType="num">
                                      <p:cBhvr additive="repl">
                                        <p:cTn id="14" dur="2000" fill="hold"/>
                                        <p:tgtEl>
                                          <p:spTgt spid="21507"/>
                                        </p:tgtEl>
                                        <p:attrNameLst>
                                          <p:attrName>r</p:attrName>
                                        </p:attrNameLst>
                                      </p:cBhvr>
                                      <p:tavLst>
                                        <p:tav>
                                          <p:val>
                                            <p:fltVal val="720"/>
                                          </p:val>
                                        </p:tav>
                                        <p:tav>
                                          <p:val>
                                            <p:fltVal val="0"/>
                                          </p:val>
                                        </p:tav>
                                      </p:tavLst>
                                    </p:anim>
                                    <p:anim calcmode="lin" valueType="num">
                                      <p:cBhvr additive="repl">
                                        <p:cTn id="15" dur="2000" fill="hold"/>
                                        <p:tgtEl>
                                          <p:spTgt spid="21507"/>
                                        </p:tgtEl>
                                        <p:attrNameLst>
                                          <p:attrName>ppt_h</p:attrName>
                                        </p:attrNameLst>
                                      </p:cBhvr>
                                      <p:tavLst>
                                        <p:tav>
                                          <p:val>
                                            <p:fltVal val="0.000000"/>
                                          </p:val>
                                        </p:tav>
                                        <p:tav>
                                          <p:val>
                                            <p:strVal val="#ppt_h"/>
                                          </p:val>
                                        </p:tav>
                                      </p:tavLst>
                                    </p:anim>
                                    <p:anim calcmode="lin" valueType="num">
                                      <p:cBhvr additive="repl">
                                        <p:cTn id="16" dur="2000" fill="hold"/>
                                        <p:tgtEl>
                                          <p:spTgt spid="21507"/>
                                        </p:tgtEl>
                                        <p:attrNameLst>
                                          <p:attrName>ppt_w</p:attrName>
                                        </p:attrNameLst>
                                      </p:cBhvr>
                                      <p:tavLst>
                                        <p:tav>
                                          <p:val>
                                            <p:fltVal val="0.000000"/>
                                          </p:val>
                                        </p:tav>
                                        <p:tav>
                                          <p:val>
                                            <p:strVal val="#ppt_w"/>
                                          </p:val>
                                        </p:tav>
                                      </p:tavLst>
                                    </p:anim>
                                  </p:childTnLst>
                                </p:cTn>
                              </p:par>
                              <p:par>
                                <p:cTn id="17" presetID="35" presetClass="entr" presetSubtype="0" fill="hold" nodeType="withEffect">
                                  <p:stCondLst>
                                    <p:cond delay="0"/>
                                  </p:stCondLst>
                                  <p:childTnLst>
                                    <p:set>
                                      <p:cBhvr additive="repl">
                                        <p:cTn id="18" dur="1" fill="hold">
                                          <p:stCondLst>
                                            <p:cond delay="0"/>
                                          </p:stCondLst>
                                        </p:cTn>
                                        <p:tgtEl>
                                          <p:spTgt spid="21510"/>
                                        </p:tgtEl>
                                        <p:attrNameLst>
                                          <p:attrName>style.visibility</p:attrName>
                                        </p:attrNameLst>
                                      </p:cBhvr>
                                      <p:to>
                                        <p:strVal val="visible"/>
                                      </p:to>
                                    </p:set>
                                    <p:animEffect transition="in" filter="fade">
                                      <p:cBhvr additive="repl">
                                        <p:cTn id="19" dur="2000"/>
                                        <p:tgtEl>
                                          <p:spTgt spid="21510"/>
                                        </p:tgtEl>
                                      </p:cBhvr>
                                    </p:animEffect>
                                    <p:anim calcmode="lin" valueType="num">
                                      <p:cBhvr additive="repl">
                                        <p:cTn id="20" dur="2000" fill="hold"/>
                                        <p:tgtEl>
                                          <p:spTgt spid="21510"/>
                                        </p:tgtEl>
                                        <p:attrNameLst>
                                          <p:attrName>r</p:attrName>
                                        </p:attrNameLst>
                                      </p:cBhvr>
                                      <p:tavLst>
                                        <p:tav>
                                          <p:val>
                                            <p:fltVal val="720"/>
                                          </p:val>
                                        </p:tav>
                                        <p:tav>
                                          <p:val>
                                            <p:fltVal val="0"/>
                                          </p:val>
                                        </p:tav>
                                      </p:tavLst>
                                    </p:anim>
                                    <p:anim calcmode="lin" valueType="num">
                                      <p:cBhvr additive="repl">
                                        <p:cTn id="21" dur="2000" fill="hold"/>
                                        <p:tgtEl>
                                          <p:spTgt spid="21510"/>
                                        </p:tgtEl>
                                        <p:attrNameLst>
                                          <p:attrName>ppt_h</p:attrName>
                                        </p:attrNameLst>
                                      </p:cBhvr>
                                      <p:tavLst>
                                        <p:tav>
                                          <p:val>
                                            <p:fltVal val="0.000000"/>
                                          </p:val>
                                        </p:tav>
                                        <p:tav>
                                          <p:val>
                                            <p:strVal val="#ppt_h"/>
                                          </p:val>
                                        </p:tav>
                                      </p:tavLst>
                                    </p:anim>
                                    <p:anim calcmode="lin" valueType="num">
                                      <p:cBhvr additive="repl">
                                        <p:cTn id="22" dur="2000" fill="hold"/>
                                        <p:tgtEl>
                                          <p:spTgt spid="21510"/>
                                        </p:tgtEl>
                                        <p:attrNameLst>
                                          <p:attrName>ppt_w</p:attrName>
                                        </p:attrNameLst>
                                      </p:cBhvr>
                                      <p:tavLst>
                                        <p:tav>
                                          <p:val>
                                            <p:fltVal val="0.000000"/>
                                          </p:val>
                                        </p:tav>
                                        <p:tav>
                                          <p:val>
                                            <p:strVal val="#ppt_w"/>
                                          </p:val>
                                        </p:tav>
                                      </p:tavLst>
                                    </p:anim>
                                  </p:childTnLst>
                                </p:cTn>
                              </p:par>
                              <p:par>
                                <p:cTn id="23" presetID="35" presetClass="entr" presetSubtype="0" fill="hold" nodeType="withEffect">
                                  <p:stCondLst>
                                    <p:cond delay="0"/>
                                  </p:stCondLst>
                                  <p:childTnLst>
                                    <p:set>
                                      <p:cBhvr additive="repl">
                                        <p:cTn id="24" dur="1" fill="hold">
                                          <p:stCondLst>
                                            <p:cond delay="0"/>
                                          </p:stCondLst>
                                        </p:cTn>
                                        <p:tgtEl>
                                          <p:spTgt spid="21509"/>
                                        </p:tgtEl>
                                        <p:attrNameLst>
                                          <p:attrName>style.visibility</p:attrName>
                                        </p:attrNameLst>
                                      </p:cBhvr>
                                      <p:to>
                                        <p:strVal val="visible"/>
                                      </p:to>
                                    </p:set>
                                    <p:animEffect transition="in" filter="fade">
                                      <p:cBhvr additive="repl">
                                        <p:cTn id="25" dur="2000"/>
                                        <p:tgtEl>
                                          <p:spTgt spid="21509"/>
                                        </p:tgtEl>
                                      </p:cBhvr>
                                    </p:animEffect>
                                    <p:anim calcmode="lin" valueType="num">
                                      <p:cBhvr additive="repl">
                                        <p:cTn id="26" dur="2000" fill="hold"/>
                                        <p:tgtEl>
                                          <p:spTgt spid="21509"/>
                                        </p:tgtEl>
                                        <p:attrNameLst>
                                          <p:attrName>r</p:attrName>
                                        </p:attrNameLst>
                                      </p:cBhvr>
                                      <p:tavLst>
                                        <p:tav>
                                          <p:val>
                                            <p:fltVal val="720"/>
                                          </p:val>
                                        </p:tav>
                                        <p:tav>
                                          <p:val>
                                            <p:fltVal val="0"/>
                                          </p:val>
                                        </p:tav>
                                      </p:tavLst>
                                    </p:anim>
                                    <p:anim calcmode="lin" valueType="num">
                                      <p:cBhvr additive="repl">
                                        <p:cTn id="27" dur="2000" fill="hold"/>
                                        <p:tgtEl>
                                          <p:spTgt spid="21509"/>
                                        </p:tgtEl>
                                        <p:attrNameLst>
                                          <p:attrName>ppt_h</p:attrName>
                                        </p:attrNameLst>
                                      </p:cBhvr>
                                      <p:tavLst>
                                        <p:tav>
                                          <p:val>
                                            <p:fltVal val="0.000000"/>
                                          </p:val>
                                        </p:tav>
                                        <p:tav>
                                          <p:val>
                                            <p:strVal val="#ppt_h"/>
                                          </p:val>
                                        </p:tav>
                                      </p:tavLst>
                                    </p:anim>
                                    <p:anim calcmode="lin" valueType="num">
                                      <p:cBhvr additive="repl">
                                        <p:cTn id="28" dur="2000" fill="hold"/>
                                        <p:tgtEl>
                                          <p:spTgt spid="21509"/>
                                        </p:tgtEl>
                                        <p:attrNameLst>
                                          <p:attrName>ppt_w</p:attrName>
                                        </p:attrNameLst>
                                      </p:cBhvr>
                                      <p:tavLst>
                                        <p:tav>
                                          <p:val>
                                            <p:fltVal val="0.000000"/>
                                          </p:val>
                                        </p:tav>
                                        <p:tav>
                                          <p:val>
                                            <p:strVal val="#ppt_w"/>
                                          </p:val>
                                        </p:tav>
                                      </p:tavLst>
                                    </p:anim>
                                  </p:childTnLst>
                                </p:cTn>
                              </p:par>
                              <p:par>
                                <p:cTn id="29" presetID="35" presetClass="entr" presetSubtype="0" fill="hold" nodeType="withEffect">
                                  <p:stCondLst>
                                    <p:cond delay="0"/>
                                  </p:stCondLst>
                                  <p:childTnLst>
                                    <p:set>
                                      <p:cBhvr additive="repl">
                                        <p:cTn id="30" dur="1" fill="hold">
                                          <p:stCondLst>
                                            <p:cond delay="0"/>
                                          </p:stCondLst>
                                        </p:cTn>
                                        <p:tgtEl>
                                          <p:spTgt spid="21511"/>
                                        </p:tgtEl>
                                        <p:attrNameLst>
                                          <p:attrName>style.visibility</p:attrName>
                                        </p:attrNameLst>
                                      </p:cBhvr>
                                      <p:to>
                                        <p:strVal val="visible"/>
                                      </p:to>
                                    </p:set>
                                    <p:animEffect transition="in" filter="fade">
                                      <p:cBhvr additive="repl">
                                        <p:cTn id="31" dur="2000"/>
                                        <p:tgtEl>
                                          <p:spTgt spid="21511"/>
                                        </p:tgtEl>
                                      </p:cBhvr>
                                    </p:animEffect>
                                    <p:anim calcmode="lin" valueType="num">
                                      <p:cBhvr additive="repl">
                                        <p:cTn id="32" dur="2000" fill="hold"/>
                                        <p:tgtEl>
                                          <p:spTgt spid="21511"/>
                                        </p:tgtEl>
                                        <p:attrNameLst>
                                          <p:attrName>r</p:attrName>
                                        </p:attrNameLst>
                                      </p:cBhvr>
                                      <p:tavLst>
                                        <p:tav>
                                          <p:val>
                                            <p:fltVal val="720"/>
                                          </p:val>
                                        </p:tav>
                                        <p:tav>
                                          <p:val>
                                            <p:fltVal val="0"/>
                                          </p:val>
                                        </p:tav>
                                      </p:tavLst>
                                    </p:anim>
                                    <p:anim calcmode="lin" valueType="num">
                                      <p:cBhvr additive="repl">
                                        <p:cTn id="33" dur="2000" fill="hold"/>
                                        <p:tgtEl>
                                          <p:spTgt spid="21511"/>
                                        </p:tgtEl>
                                        <p:attrNameLst>
                                          <p:attrName>ppt_h</p:attrName>
                                        </p:attrNameLst>
                                      </p:cBhvr>
                                      <p:tavLst>
                                        <p:tav>
                                          <p:val>
                                            <p:fltVal val="0.000000"/>
                                          </p:val>
                                        </p:tav>
                                        <p:tav>
                                          <p:val>
                                            <p:strVal val="#ppt_h"/>
                                          </p:val>
                                        </p:tav>
                                      </p:tavLst>
                                    </p:anim>
                                    <p:anim calcmode="lin" valueType="num">
                                      <p:cBhvr additive="repl">
                                        <p:cTn id="34" dur="2000" fill="hold"/>
                                        <p:tgtEl>
                                          <p:spTgt spid="21511"/>
                                        </p:tgtEl>
                                        <p:attrNameLst>
                                          <p:attrName>ppt_w</p:attrName>
                                        </p:attrNameLst>
                                      </p:cBhvr>
                                      <p:tavLst>
                                        <p:tav>
                                          <p:val>
                                            <p:fltVal val="0.000000"/>
                                          </p:val>
                                        </p:tav>
                                        <p:tav>
                                          <p:val>
                                            <p:strVal val="#ppt_w"/>
                                          </p:val>
                                        </p:tav>
                                      </p:tavLst>
                                    </p:anim>
                                  </p:childTnLst>
                                </p:cTn>
                              </p:par>
                              <p:par>
                                <p:cTn id="35" presetID="35" presetClass="entr" presetSubtype="0" fill="hold" nodeType="withEffect">
                                  <p:stCondLst>
                                    <p:cond delay="0"/>
                                  </p:stCondLst>
                                  <p:childTnLst>
                                    <p:set>
                                      <p:cBhvr additive="repl">
                                        <p:cTn id="36" dur="1" fill="hold">
                                          <p:stCondLst>
                                            <p:cond delay="0"/>
                                          </p:stCondLst>
                                        </p:cTn>
                                        <p:tgtEl>
                                          <p:spTgt spid="21508"/>
                                        </p:tgtEl>
                                        <p:attrNameLst>
                                          <p:attrName>style.visibility</p:attrName>
                                        </p:attrNameLst>
                                      </p:cBhvr>
                                      <p:to>
                                        <p:strVal val="visible"/>
                                      </p:to>
                                    </p:set>
                                    <p:animEffect transition="in" filter="fade">
                                      <p:cBhvr additive="repl">
                                        <p:cTn id="37" dur="2000"/>
                                        <p:tgtEl>
                                          <p:spTgt spid="21508"/>
                                        </p:tgtEl>
                                      </p:cBhvr>
                                    </p:animEffect>
                                    <p:anim calcmode="lin" valueType="num">
                                      <p:cBhvr additive="repl">
                                        <p:cTn id="38" dur="2000" fill="hold"/>
                                        <p:tgtEl>
                                          <p:spTgt spid="21508"/>
                                        </p:tgtEl>
                                        <p:attrNameLst>
                                          <p:attrName>r</p:attrName>
                                        </p:attrNameLst>
                                      </p:cBhvr>
                                      <p:tavLst>
                                        <p:tav>
                                          <p:val>
                                            <p:fltVal val="720"/>
                                          </p:val>
                                        </p:tav>
                                        <p:tav>
                                          <p:val>
                                            <p:fltVal val="0"/>
                                          </p:val>
                                        </p:tav>
                                      </p:tavLst>
                                    </p:anim>
                                    <p:anim calcmode="lin" valueType="num">
                                      <p:cBhvr additive="repl">
                                        <p:cTn id="39" dur="2000" fill="hold"/>
                                        <p:tgtEl>
                                          <p:spTgt spid="21508"/>
                                        </p:tgtEl>
                                        <p:attrNameLst>
                                          <p:attrName>ppt_h</p:attrName>
                                        </p:attrNameLst>
                                      </p:cBhvr>
                                      <p:tavLst>
                                        <p:tav>
                                          <p:val>
                                            <p:fltVal val="0.000000"/>
                                          </p:val>
                                        </p:tav>
                                        <p:tav>
                                          <p:val>
                                            <p:strVal val="#ppt_h"/>
                                          </p:val>
                                        </p:tav>
                                      </p:tavLst>
                                    </p:anim>
                                    <p:anim calcmode="lin" valueType="num">
                                      <p:cBhvr additive="repl">
                                        <p:cTn id="40" dur="2000" fill="hold"/>
                                        <p:tgtEl>
                                          <p:spTgt spid="21508"/>
                                        </p:tgtEl>
                                        <p:attrNameLst>
                                          <p:attrName>ppt_w</p:attrName>
                                        </p:attrNameLst>
                                      </p:cBhvr>
                                      <p:tavLst>
                                        <p:tav>
                                          <p:val>
                                            <p:fltVal val="0.000000"/>
                                          </p:val>
                                        </p:tav>
                                        <p:tav>
                                          <p:val>
                                            <p:strVal val="#ppt_w"/>
                                          </p:val>
                                        </p:tav>
                                      </p:tavLst>
                                    </p:anim>
                                  </p:childTnLst>
                                </p:cTn>
                              </p:par>
                              <p:par>
                                <p:cTn id="41" presetID="35" presetClass="entr" presetSubtype="0" fill="hold" nodeType="withEffect">
                                  <p:stCondLst>
                                    <p:cond delay="0"/>
                                  </p:stCondLst>
                                  <p:childTnLst>
                                    <p:set>
                                      <p:cBhvr additive="repl">
                                        <p:cTn id="42" dur="1" fill="hold">
                                          <p:stCondLst>
                                            <p:cond delay="0"/>
                                          </p:stCondLst>
                                        </p:cTn>
                                        <p:tgtEl>
                                          <p:spTgt spid="21505"/>
                                        </p:tgtEl>
                                        <p:attrNameLst>
                                          <p:attrName>style.visibility</p:attrName>
                                        </p:attrNameLst>
                                      </p:cBhvr>
                                      <p:to>
                                        <p:strVal val="visible"/>
                                      </p:to>
                                    </p:set>
                                    <p:animEffect transition="in" filter="fade">
                                      <p:cBhvr additive="repl">
                                        <p:cTn id="43" dur="2000"/>
                                        <p:tgtEl>
                                          <p:spTgt spid="21505"/>
                                        </p:tgtEl>
                                      </p:cBhvr>
                                    </p:animEffect>
                                    <p:anim calcmode="lin" valueType="num">
                                      <p:cBhvr additive="repl">
                                        <p:cTn id="44" dur="2000" fill="hold"/>
                                        <p:tgtEl>
                                          <p:spTgt spid="21505"/>
                                        </p:tgtEl>
                                        <p:attrNameLst>
                                          <p:attrName>r</p:attrName>
                                        </p:attrNameLst>
                                      </p:cBhvr>
                                      <p:tavLst>
                                        <p:tav>
                                          <p:val>
                                            <p:fltVal val="720"/>
                                          </p:val>
                                        </p:tav>
                                        <p:tav>
                                          <p:val>
                                            <p:fltVal val="0"/>
                                          </p:val>
                                        </p:tav>
                                      </p:tavLst>
                                    </p:anim>
                                    <p:anim calcmode="lin" valueType="num">
                                      <p:cBhvr additive="repl">
                                        <p:cTn id="45" dur="2000" fill="hold"/>
                                        <p:tgtEl>
                                          <p:spTgt spid="21505"/>
                                        </p:tgtEl>
                                        <p:attrNameLst>
                                          <p:attrName>ppt_h</p:attrName>
                                        </p:attrNameLst>
                                      </p:cBhvr>
                                      <p:tavLst>
                                        <p:tav>
                                          <p:val>
                                            <p:fltVal val="0.000000"/>
                                          </p:val>
                                        </p:tav>
                                        <p:tav>
                                          <p:val>
                                            <p:strVal val="#ppt_h"/>
                                          </p:val>
                                        </p:tav>
                                      </p:tavLst>
                                    </p:anim>
                                    <p:anim calcmode="lin" valueType="num">
                                      <p:cBhvr additive="repl">
                                        <p:cTn id="46" dur="2000" fill="hold"/>
                                        <p:tgtEl>
                                          <p:spTgt spid="21505"/>
                                        </p:tgtEl>
                                        <p:attrNameLst>
                                          <p:attrName>ppt_w</p:attrName>
                                        </p:attrNameLst>
                                      </p:cBhvr>
                                      <p:tavLst>
                                        <p:tav>
                                          <p:val>
                                            <p:fltVal val="0.000000"/>
                                          </p:val>
                                        </p:tav>
                                        <p:tav>
                                          <p:val>
                                            <p:strVal val="#ppt_w"/>
                                          </p:val>
                                        </p:tav>
                                      </p:tavLst>
                                    </p:anim>
                                  </p:childTnLst>
                                </p:cTn>
                              </p:par>
                              <p:par>
                                <p:cTn id="47" presetID="35" presetClass="entr" presetSubtype="0" fill="hold" nodeType="withEffect">
                                  <p:stCondLst>
                                    <p:cond delay="0"/>
                                  </p:stCondLst>
                                  <p:childTnLst>
                                    <p:set>
                                      <p:cBhvr additive="repl">
                                        <p:cTn id="48" dur="1" fill="hold">
                                          <p:stCondLst>
                                            <p:cond delay="0"/>
                                          </p:stCondLst>
                                        </p:cTn>
                                        <p:tgtEl>
                                          <p:spTgt spid="21512"/>
                                        </p:tgtEl>
                                        <p:attrNameLst>
                                          <p:attrName>style.visibility</p:attrName>
                                        </p:attrNameLst>
                                      </p:cBhvr>
                                      <p:to>
                                        <p:strVal val="visible"/>
                                      </p:to>
                                    </p:set>
                                    <p:animEffect transition="in" filter="fade">
                                      <p:cBhvr additive="repl">
                                        <p:cTn id="49" dur="2000"/>
                                        <p:tgtEl>
                                          <p:spTgt spid="21512"/>
                                        </p:tgtEl>
                                      </p:cBhvr>
                                    </p:animEffect>
                                    <p:anim calcmode="lin" valueType="num">
                                      <p:cBhvr additive="repl">
                                        <p:cTn id="50" dur="2000" fill="hold"/>
                                        <p:tgtEl>
                                          <p:spTgt spid="21512"/>
                                        </p:tgtEl>
                                        <p:attrNameLst>
                                          <p:attrName>r</p:attrName>
                                        </p:attrNameLst>
                                      </p:cBhvr>
                                      <p:tavLst>
                                        <p:tav>
                                          <p:val>
                                            <p:fltVal val="720"/>
                                          </p:val>
                                        </p:tav>
                                        <p:tav>
                                          <p:val>
                                            <p:fltVal val="0"/>
                                          </p:val>
                                        </p:tav>
                                      </p:tavLst>
                                    </p:anim>
                                    <p:anim calcmode="lin" valueType="num">
                                      <p:cBhvr additive="repl">
                                        <p:cTn id="51" dur="2000" fill="hold"/>
                                        <p:tgtEl>
                                          <p:spTgt spid="21512"/>
                                        </p:tgtEl>
                                        <p:attrNameLst>
                                          <p:attrName>ppt_h</p:attrName>
                                        </p:attrNameLst>
                                      </p:cBhvr>
                                      <p:tavLst>
                                        <p:tav>
                                          <p:val>
                                            <p:fltVal val="0.000000"/>
                                          </p:val>
                                        </p:tav>
                                        <p:tav>
                                          <p:val>
                                            <p:strVal val="#ppt_h"/>
                                          </p:val>
                                        </p:tav>
                                      </p:tavLst>
                                    </p:anim>
                                    <p:anim calcmode="lin" valueType="num">
                                      <p:cBhvr additive="repl">
                                        <p:cTn id="52" dur="2000" fill="hold"/>
                                        <p:tgtEl>
                                          <p:spTgt spid="21512"/>
                                        </p:tgtEl>
                                        <p:attrNameLst>
                                          <p:attrName>ppt_w</p:attrName>
                                        </p:attrNameLst>
                                      </p:cBhvr>
                                      <p:tavLst>
                                        <p:tav>
                                          <p:val>
                                            <p:fltVal val="0.000000"/>
                                          </p:val>
                                        </p:tav>
                                        <p:tav>
                                          <p:val>
                                            <p:strVal val="#ppt_w"/>
                                          </p:val>
                                        </p:tav>
                                      </p:tavLst>
                                    </p:anim>
                                  </p:childTnLst>
                                </p:cTn>
                              </p:par>
                            </p:childTnLst>
                          </p:cTn>
                        </p:par>
                      </p:childTnLst>
                    </p:cTn>
                  </p:par>
                  <p:par>
                    <p:cTn id="53" fill="hold">
                      <p:stCondLst>
                        <p:cond delay="indefinite"/>
                      </p:stCondLst>
                      <p:childTnLst>
                        <p:par>
                          <p:cTn id="54" fill="hold">
                            <p:stCondLst>
                              <p:cond delay="0"/>
                            </p:stCondLst>
                            <p:childTnLst>
                              <p:par>
                                <p:cTn id="55" presetID="30" presetClass="entr" presetSubtype="0" fill="hold" nodeType="clickEffect">
                                  <p:stCondLst>
                                    <p:cond delay="0"/>
                                  </p:stCondLst>
                                  <p:childTnLst>
                                    <p:set>
                                      <p:cBhvr additive="repl">
                                        <p:cTn id="56" dur="1" fill="hold">
                                          <p:stCondLst>
                                            <p:cond delay="0"/>
                                          </p:stCondLst>
                                        </p:cTn>
                                        <p:tgtEl>
                                          <p:spTgt spid="21513"/>
                                        </p:tgtEl>
                                        <p:attrNameLst>
                                          <p:attrName>style.visibility</p:attrName>
                                        </p:attrNameLst>
                                      </p:cBhvr>
                                      <p:to>
                                        <p:strVal val="visible"/>
                                      </p:to>
                                    </p:set>
                                    <p:animEffect transition="in" filter="fade">
                                      <p:cBhvr additive="repl">
                                        <p:cTn id="57" dur="800" decel="100000"/>
                                        <p:tgtEl>
                                          <p:spTgt spid="21513"/>
                                        </p:tgtEl>
                                      </p:cBhvr>
                                    </p:animEffect>
                                    <p:anim calcmode="lin" valueType="num">
                                      <p:cBhvr additive="repl">
                                        <p:cTn id="58" dur="800" decel="100000" fill="hold"/>
                                        <p:tgtEl>
                                          <p:spTgt spid="21513"/>
                                        </p:tgtEl>
                                        <p:attrNameLst>
                                          <p:attrName>r</p:attrName>
                                        </p:attrNameLst>
                                      </p:cBhvr>
                                      <p:tavLst>
                                        <p:tav>
                                          <p:val>
                                            <p:fltVal val="-90"/>
                                          </p:val>
                                        </p:tav>
                                        <p:tav>
                                          <p:val>
                                            <p:fltVal val="0"/>
                                          </p:val>
                                        </p:tav>
                                      </p:tavLst>
                                    </p:anim>
                                    <p:anim calcmode="lin" valueType="num">
                                      <p:cBhvr additive="repl">
                                        <p:cTn id="59" dur="800" decel="100000" fill="hold"/>
                                        <p:tgtEl>
                                          <p:spTgt spid="21513"/>
                                        </p:tgtEl>
                                        <p:attrNameLst>
                                          <p:attrName>ppt_x</p:attrName>
                                        </p:attrNameLst>
                                      </p:cBhvr>
                                      <p:tavLst>
                                        <p:tav>
                                          <p:val>
                                            <p:strVal val="#ppt_x+0.4"/>
                                          </p:val>
                                        </p:tav>
                                        <p:tav>
                                          <p:val>
                                            <p:strVal val="#ppt_x-0.05"/>
                                          </p:val>
                                        </p:tav>
                                      </p:tavLst>
                                    </p:anim>
                                    <p:anim calcmode="lin" valueType="num">
                                      <p:cBhvr additive="repl">
                                        <p:cTn id="60" dur="800" decel="100000" fill="hold"/>
                                        <p:tgtEl>
                                          <p:spTgt spid="21513"/>
                                        </p:tgtEl>
                                        <p:attrNameLst>
                                          <p:attrName>ppt_y</p:attrName>
                                        </p:attrNameLst>
                                      </p:cBhvr>
                                      <p:tavLst>
                                        <p:tav>
                                          <p:val>
                                            <p:strVal val="#ppt_y-0.4"/>
                                          </p:val>
                                        </p:tav>
                                        <p:tav>
                                          <p:val>
                                            <p:strVal val="#ppt_y+0.1"/>
                                          </p:val>
                                        </p:tav>
                                      </p:tavLst>
                                    </p:anim>
                                    <p:anim calcmode="lin" valueType="num">
                                      <p:cBhvr additive="repl">
                                        <p:cTn id="61" dur="200" accel="100000" fill="hold">
                                          <p:stCondLst>
                                            <p:cond delay="0"/>
                                          </p:stCondLst>
                                        </p:cTn>
                                        <p:tgtEl>
                                          <p:spTgt spid="21513"/>
                                        </p:tgtEl>
                                        <p:attrNameLst>
                                          <p:attrName>ppt_x</p:attrName>
                                        </p:attrNameLst>
                                      </p:cBhvr>
                                      <p:tavLst>
                                        <p:tav>
                                          <p:val>
                                            <p:strVal val="#ppt_x-0.05"/>
                                          </p:val>
                                        </p:tav>
                                        <p:tav>
                                          <p:val>
                                            <p:strVal val="#ppt_x"/>
                                          </p:val>
                                        </p:tav>
                                      </p:tavLst>
                                    </p:anim>
                                    <p:anim calcmode="lin" valueType="num">
                                      <p:cBhvr additive="repl">
                                        <p:cTn id="62" dur="200" accel="100000" fill="hold">
                                          <p:stCondLst>
                                            <p:cond delay="0"/>
                                          </p:stCondLst>
                                        </p:cTn>
                                        <p:tgtEl>
                                          <p:spTgt spid="21513"/>
                                        </p:tgtEl>
                                        <p:attrNameLst>
                                          <p:attrName>ppt_y</p:attrName>
                                        </p:attrNameLst>
                                      </p:cBhvr>
                                      <p:tavLst>
                                        <p:tav>
                                          <p:val>
                                            <p:strVal val="#ppt_y+0.1"/>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idx="1"/>
          </p:nvPr>
        </p:nvSpPr>
        <p:spPr/>
        <p:txBody>
          <a:bodyPr/>
          <a:p>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4" name="Rectangles 13313"/>
          <p:cNvSpPr/>
          <p:nvPr/>
        </p:nvSpPr>
        <p:spPr>
          <a:xfrm>
            <a:off x="0" y="-152400"/>
            <a:ext cx="9144000" cy="990600"/>
          </a:xfrm>
          <a:prstGeom prst="rect">
            <a:avLst/>
          </a:prstGeom>
          <a:gradFill rotWithShape="0">
            <a:gsLst>
              <a:gs pos="0">
                <a:srgbClr val="FF9966"/>
              </a:gs>
              <a:gs pos="100000">
                <a:srgbClr val="FFFFFF"/>
              </a:gs>
            </a:gsLst>
            <a:lin ang="5400000" scaled="1"/>
            <a:tileRect/>
          </a:gradFill>
          <a:ln w="9360" cap="flat" cmpd="sng">
            <a:solidFill>
              <a:srgbClr val="FFFFFF"/>
            </a:solidFill>
            <a:prstDash val="solid"/>
            <a:miter/>
            <a:headEnd type="none" w="med" len="med"/>
            <a:tailEnd type="none" w="med" len="med"/>
          </a:ln>
        </p:spPr>
        <p:txBody>
          <a:bodyPr wrap="none" lIns="90000" tIns="46800" rIns="90000" bIns="46800" anchor="ctr"/>
          <a:p>
            <a:pPr algn="ctr" defTabSz="449580">
              <a:buClrTx/>
              <a:buSzPct val="100000"/>
              <a:buFontTx/>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r>
              <a:rPr lang="vi-VN" altLang="x-none" sz="3600" b="1" dirty="0" err="1">
                <a:solidFill>
                  <a:srgbClr val="800000"/>
                </a:solidFill>
                <a:latin typeface="Times New Roman" panose="02020603050405020304" pitchFamily="18" charset="0"/>
              </a:rPr>
              <a:t>LÀNG</a:t>
            </a:r>
            <a:endParaRPr lang="vi-VN" altLang="x-none" sz="3600" b="1" dirty="0" err="1">
              <a:solidFill>
                <a:srgbClr val="800000"/>
              </a:solidFill>
              <a:latin typeface="Times New Roman" panose="02020603050405020304" pitchFamily="18" charset="0"/>
            </a:endParaRPr>
          </a:p>
        </p:txBody>
      </p:sp>
      <p:sp>
        <p:nvSpPr>
          <p:cNvPr id="13315" name="Text Box 13314"/>
          <p:cNvSpPr txBox="1"/>
          <p:nvPr/>
        </p:nvSpPr>
        <p:spPr>
          <a:xfrm>
            <a:off x="0" y="6088063"/>
            <a:ext cx="3657600" cy="366712"/>
          </a:xfrm>
          <a:prstGeom prst="rect">
            <a:avLst/>
          </a:prstGeom>
          <a:noFill/>
          <a:ln w="9525">
            <a:noFill/>
          </a:ln>
        </p:spPr>
        <p:txBody>
          <a:bodyPr/>
          <a:p>
            <a:endParaRPr lang="en-US"/>
          </a:p>
        </p:txBody>
      </p:sp>
      <p:sp>
        <p:nvSpPr>
          <p:cNvPr id="13320" name="Rectangles 13319"/>
          <p:cNvSpPr/>
          <p:nvPr/>
        </p:nvSpPr>
        <p:spPr>
          <a:xfrm>
            <a:off x="0" y="914400"/>
            <a:ext cx="4876800" cy="1762125"/>
          </a:xfrm>
          <a:prstGeom prst="rect">
            <a:avLst/>
          </a:prstGeom>
          <a:noFill/>
          <a:ln w="9525">
            <a:noFill/>
          </a:ln>
        </p:spPr>
        <p:txBody>
          <a:bodyPr wrap="square" lIns="90000" tIns="46800" rIns="90000" bIns="46800">
            <a:spAutoFit/>
          </a:bodyPr>
          <a:p>
            <a:pPr marL="342900" indent="-336550" defTabSz="449580">
              <a:buClrTx/>
              <a:buSzPct val="100000"/>
              <a:buFontTx/>
              <a:tabLst>
                <a:tab pos="342900" algn="l"/>
                <a:tab pos="790575" algn="l"/>
                <a:tab pos="1240155" algn="l"/>
                <a:tab pos="1689100" algn="l"/>
                <a:tab pos="2138680" algn="l"/>
                <a:tab pos="2587625" algn="l"/>
                <a:tab pos="3037205" algn="l"/>
                <a:tab pos="3486150" algn="l"/>
                <a:tab pos="3935730" algn="l"/>
                <a:tab pos="4384675" algn="l"/>
                <a:tab pos="4834255" algn="l"/>
                <a:tab pos="5283200" algn="l"/>
                <a:tab pos="5732780" algn="l"/>
                <a:tab pos="6181725" algn="l"/>
                <a:tab pos="6631305" algn="l"/>
                <a:tab pos="7080250" algn="l"/>
                <a:tab pos="7529830" algn="l"/>
                <a:tab pos="7978775" algn="l"/>
                <a:tab pos="8428355" algn="l"/>
                <a:tab pos="8877300" algn="l"/>
                <a:tab pos="9326880" algn="l"/>
              </a:tabLst>
            </a:pPr>
            <a:r>
              <a:rPr lang="en-US" altLang="x-none" sz="2400" b="1" err="1">
                <a:solidFill>
                  <a:srgbClr val="FF0000"/>
                </a:solidFill>
                <a:latin typeface="Times New Roman" panose="02020603050405020304" pitchFamily="18" charset="0"/>
              </a:rPr>
              <a:t>  I.</a:t>
            </a:r>
            <a:r>
              <a:rPr lang="en-US" altLang="x-none" sz="2400" b="1" u="sng" err="1">
                <a:solidFill>
                  <a:srgbClr val="FF0000"/>
                </a:solidFill>
                <a:latin typeface="Times New Roman" panose="02020603050405020304" pitchFamily="18" charset="0"/>
              </a:rPr>
              <a:t>Đọc</a:t>
            </a:r>
            <a:r>
              <a:rPr lang="en-US" altLang="x-none" sz="2400" b="1" u="sng">
                <a:solidFill>
                  <a:srgbClr val="FF0000"/>
                </a:solidFill>
                <a:latin typeface="Times New Roman" panose="02020603050405020304" pitchFamily="18" charset="0"/>
              </a:rPr>
              <a:t> –</a:t>
            </a:r>
            <a:r>
              <a:rPr lang="en-US" altLang="x-none" sz="2400" b="1" u="sng" err="1">
                <a:solidFill>
                  <a:srgbClr val="FF0000"/>
                </a:solidFill>
                <a:latin typeface="Times New Roman" panose="02020603050405020304" pitchFamily="18" charset="0"/>
              </a:rPr>
              <a:t>hiểu</a:t>
            </a:r>
            <a:r>
              <a:rPr lang="en-US" altLang="x-none" sz="2400" b="1" u="sng">
                <a:solidFill>
                  <a:srgbClr val="FF0000"/>
                </a:solidFill>
                <a:latin typeface="Times New Roman" panose="02020603050405020304" pitchFamily="18" charset="0"/>
              </a:rPr>
              <a:t> </a:t>
            </a:r>
            <a:r>
              <a:rPr lang="en-US" altLang="x-none" sz="2400" b="1" u="sng" err="1">
                <a:solidFill>
                  <a:srgbClr val="FF0000"/>
                </a:solidFill>
                <a:latin typeface="Times New Roman" panose="02020603050405020304" pitchFamily="18" charset="0"/>
              </a:rPr>
              <a:t>chú</a:t>
            </a:r>
            <a:r>
              <a:rPr lang="en-US" altLang="x-none" sz="2400" b="1" u="sng">
                <a:solidFill>
                  <a:srgbClr val="FF0000"/>
                </a:solidFill>
                <a:latin typeface="Times New Roman" panose="02020603050405020304" pitchFamily="18" charset="0"/>
              </a:rPr>
              <a:t> </a:t>
            </a:r>
            <a:r>
              <a:rPr lang="en-US" altLang="x-none" sz="2400" b="1" u="sng" err="1">
                <a:solidFill>
                  <a:srgbClr val="FF0000"/>
                </a:solidFill>
                <a:latin typeface="Times New Roman" panose="02020603050405020304" pitchFamily="18" charset="0"/>
              </a:rPr>
              <a:t>thích</a:t>
            </a:r>
            <a:r>
              <a:rPr lang="en-US" altLang="x-none" sz="2400" b="1" u="sng">
                <a:solidFill>
                  <a:srgbClr val="FF0000"/>
                </a:solidFill>
                <a:latin typeface="Times New Roman" panose="02020603050405020304" pitchFamily="18" charset="0"/>
              </a:rPr>
              <a:t> .</a:t>
            </a:r>
            <a:endParaRPr lang="en-US" altLang="x-none" sz="2400" b="1" u="sng">
              <a:solidFill>
                <a:srgbClr val="FF0000"/>
              </a:solidFill>
              <a:latin typeface="Times New Roman" panose="02020603050405020304" pitchFamily="18" charset="0"/>
            </a:endParaRPr>
          </a:p>
          <a:p>
            <a:pPr marL="342900" indent="-336550" defTabSz="449580">
              <a:buClrTx/>
              <a:buSzPct val="100000"/>
              <a:buFontTx/>
              <a:tabLst>
                <a:tab pos="342900" algn="l"/>
                <a:tab pos="790575" algn="l"/>
                <a:tab pos="1240155" algn="l"/>
                <a:tab pos="1689100" algn="l"/>
                <a:tab pos="2138680" algn="l"/>
                <a:tab pos="2587625" algn="l"/>
                <a:tab pos="3037205" algn="l"/>
                <a:tab pos="3486150" algn="l"/>
                <a:tab pos="3935730" algn="l"/>
                <a:tab pos="4384675" algn="l"/>
                <a:tab pos="4834255" algn="l"/>
                <a:tab pos="5283200" algn="l"/>
                <a:tab pos="5732780" algn="l"/>
                <a:tab pos="6181725" algn="l"/>
                <a:tab pos="6631305" algn="l"/>
                <a:tab pos="7080250" algn="l"/>
                <a:tab pos="7529830" algn="l"/>
                <a:tab pos="7978775" algn="l"/>
                <a:tab pos="8428355" algn="l"/>
                <a:tab pos="8877300" algn="l"/>
                <a:tab pos="9326880" algn="l"/>
              </a:tabLst>
            </a:pPr>
            <a:r>
              <a:rPr lang="en-US" altLang="x-none" sz="2400" b="1">
                <a:solidFill>
                  <a:srgbClr val="FF0000"/>
                </a:solidFill>
                <a:latin typeface="Times New Roman" panose="02020603050405020304" pitchFamily="18" charset="0"/>
              </a:rPr>
              <a:t>  </a:t>
            </a:r>
            <a:r>
              <a:rPr lang="en-US" altLang="x-none" sz="2400" b="1" u="sng" err="1">
                <a:solidFill>
                  <a:srgbClr val="FF0000"/>
                </a:solidFill>
                <a:latin typeface="Times New Roman" panose="02020603050405020304" pitchFamily="18" charset="0"/>
              </a:rPr>
              <a:t>II.Đọc</a:t>
            </a:r>
            <a:r>
              <a:rPr lang="en-US" altLang="x-none" sz="2400" b="1" u="sng">
                <a:solidFill>
                  <a:srgbClr val="FF0000"/>
                </a:solidFill>
                <a:latin typeface="Times New Roman" panose="02020603050405020304" pitchFamily="18" charset="0"/>
              </a:rPr>
              <a:t> –</a:t>
            </a:r>
            <a:r>
              <a:rPr lang="en-US" altLang="x-none" sz="2400" b="1" u="sng" err="1">
                <a:solidFill>
                  <a:srgbClr val="FF0000"/>
                </a:solidFill>
                <a:latin typeface="Times New Roman" panose="02020603050405020304" pitchFamily="18" charset="0"/>
              </a:rPr>
              <a:t>hiểu</a:t>
            </a:r>
            <a:r>
              <a:rPr lang="en-US" altLang="x-none" sz="2400" b="1" u="sng">
                <a:solidFill>
                  <a:srgbClr val="FF0000"/>
                </a:solidFill>
                <a:latin typeface="Times New Roman" panose="02020603050405020304" pitchFamily="18" charset="0"/>
              </a:rPr>
              <a:t> </a:t>
            </a:r>
            <a:r>
              <a:rPr lang="en-US" altLang="x-none" sz="2400" b="1" u="sng" err="1">
                <a:solidFill>
                  <a:srgbClr val="FF0000"/>
                </a:solidFill>
                <a:latin typeface="Times New Roman" panose="02020603050405020304" pitchFamily="18" charset="0"/>
              </a:rPr>
              <a:t>văn</a:t>
            </a:r>
            <a:r>
              <a:rPr lang="en-US" altLang="x-none" sz="2400" b="1" u="sng">
                <a:solidFill>
                  <a:srgbClr val="FF0000"/>
                </a:solidFill>
                <a:latin typeface="Times New Roman" panose="02020603050405020304" pitchFamily="18" charset="0"/>
              </a:rPr>
              <a:t> </a:t>
            </a:r>
            <a:r>
              <a:rPr lang="en-US" altLang="x-none" sz="2400" b="1" u="sng" err="1">
                <a:solidFill>
                  <a:srgbClr val="FF0000"/>
                </a:solidFill>
                <a:latin typeface="Times New Roman" panose="02020603050405020304" pitchFamily="18" charset="0"/>
              </a:rPr>
              <a:t>bản</a:t>
            </a:r>
            <a:r>
              <a:rPr lang="en-US" altLang="x-none" sz="2400" b="1" u="sng">
                <a:solidFill>
                  <a:srgbClr val="FF0000"/>
                </a:solidFill>
                <a:latin typeface="Times New Roman" panose="02020603050405020304" pitchFamily="18" charset="0"/>
              </a:rPr>
              <a:t> .</a:t>
            </a:r>
            <a:endParaRPr lang="en-US" altLang="x-none" sz="2400" b="1" u="sng">
              <a:solidFill>
                <a:srgbClr val="FF0000"/>
              </a:solidFill>
              <a:latin typeface="Times New Roman" panose="02020603050405020304" pitchFamily="18" charset="0"/>
            </a:endParaRPr>
          </a:p>
          <a:p>
            <a:pPr marL="342900" indent="-336550" defTabSz="449580">
              <a:buClrTx/>
              <a:buSzPct val="100000"/>
              <a:buFontTx/>
              <a:tabLst>
                <a:tab pos="342900" algn="l"/>
                <a:tab pos="790575" algn="l"/>
                <a:tab pos="1240155" algn="l"/>
                <a:tab pos="1689100" algn="l"/>
                <a:tab pos="2138680" algn="l"/>
                <a:tab pos="2587625" algn="l"/>
                <a:tab pos="3037205" algn="l"/>
                <a:tab pos="3486150" algn="l"/>
                <a:tab pos="3935730" algn="l"/>
                <a:tab pos="4384675" algn="l"/>
                <a:tab pos="4834255" algn="l"/>
                <a:tab pos="5283200" algn="l"/>
                <a:tab pos="5732780" algn="l"/>
                <a:tab pos="6181725" algn="l"/>
                <a:tab pos="6631305" algn="l"/>
                <a:tab pos="7080250" algn="l"/>
                <a:tab pos="7529830" algn="l"/>
                <a:tab pos="7978775" algn="l"/>
                <a:tab pos="8428355" algn="l"/>
                <a:tab pos="8877300" algn="l"/>
                <a:tab pos="9326880" algn="l"/>
              </a:tabLst>
            </a:pPr>
            <a:r>
              <a:rPr lang="en-US" altLang="x-none" sz="2400" b="1">
                <a:solidFill>
                  <a:srgbClr val="800000"/>
                </a:solidFill>
                <a:latin typeface="Times New Roman" panose="02020603050405020304" pitchFamily="18" charset="0"/>
              </a:rPr>
              <a:t>    </a:t>
            </a:r>
            <a:endParaRPr lang="en-US" altLang="x-none" sz="2400" b="1" u="sng">
              <a:solidFill>
                <a:srgbClr val="9900CC"/>
              </a:solidFill>
              <a:latin typeface="Times New Roman" panose="02020603050405020304" pitchFamily="18" charset="0"/>
            </a:endParaRPr>
          </a:p>
          <a:p>
            <a:pPr marL="342900" indent="-336550" defTabSz="449580">
              <a:spcBef>
                <a:spcPts val="1500"/>
              </a:spcBef>
              <a:buClrTx/>
              <a:buSzPct val="100000"/>
              <a:buFontTx/>
              <a:tabLst>
                <a:tab pos="342900" algn="l"/>
                <a:tab pos="790575" algn="l"/>
                <a:tab pos="1240155" algn="l"/>
                <a:tab pos="1689100" algn="l"/>
                <a:tab pos="2138680" algn="l"/>
                <a:tab pos="2587625" algn="l"/>
                <a:tab pos="3037205" algn="l"/>
                <a:tab pos="3486150" algn="l"/>
                <a:tab pos="3935730" algn="l"/>
                <a:tab pos="4384675" algn="l"/>
                <a:tab pos="4834255" algn="l"/>
                <a:tab pos="5283200" algn="l"/>
                <a:tab pos="5732780" algn="l"/>
                <a:tab pos="6181725" algn="l"/>
                <a:tab pos="6631305" algn="l"/>
                <a:tab pos="7080250" algn="l"/>
                <a:tab pos="7529830" algn="l"/>
                <a:tab pos="7978775" algn="l"/>
                <a:tab pos="8428355" algn="l"/>
                <a:tab pos="8877300" algn="l"/>
                <a:tab pos="9326880" algn="l"/>
              </a:tabLst>
            </a:pPr>
            <a:endParaRPr lang="en-US" altLang="x-none" sz="2400" b="1" u="sng">
              <a:solidFill>
                <a:srgbClr val="9900CC"/>
              </a:solidFill>
              <a:latin typeface="Times New Roman" panose="02020603050405020304" pitchFamily="18" charset="0"/>
            </a:endParaRPr>
          </a:p>
        </p:txBody>
      </p:sp>
      <p:sp>
        <p:nvSpPr>
          <p:cNvPr id="13322" name="Text Box 13321"/>
          <p:cNvSpPr txBox="1"/>
          <p:nvPr/>
        </p:nvSpPr>
        <p:spPr>
          <a:xfrm>
            <a:off x="6172200" y="457200"/>
            <a:ext cx="2590800" cy="461645"/>
          </a:xfrm>
          <a:prstGeom prst="rect">
            <a:avLst/>
          </a:prstGeom>
          <a:noFill/>
          <a:ln w="9525">
            <a:noFill/>
          </a:ln>
        </p:spPr>
        <p:txBody>
          <a:bodyPr lIns="90000" tIns="46800" rIns="90000" bIns="46800">
            <a:spAutoFit/>
          </a:bodyPr>
          <a:p>
            <a:pPr defTabSz="449580">
              <a:spcBef>
                <a:spcPts val="1500"/>
              </a:spcBef>
              <a:buClrTx/>
              <a:buSzPct val="100000"/>
              <a:buFontTx/>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r>
              <a:rPr lang="en-US" altLang="x-none" sz="2400" b="1">
                <a:solidFill>
                  <a:srgbClr val="000000"/>
                </a:solidFill>
                <a:latin typeface="Times New Roman" panose="02020603050405020304" pitchFamily="18" charset="0"/>
                <a:cs typeface="Times New Roman" panose="02020603050405020304" pitchFamily="18" charset="0"/>
              </a:rPr>
              <a:t>Kim </a:t>
            </a:r>
            <a:r>
              <a:rPr lang="en-US" altLang="x-none" sz="2400" b="1" err="1">
                <a:solidFill>
                  <a:srgbClr val="000000"/>
                </a:solidFill>
                <a:latin typeface="Times New Roman" panose="02020603050405020304" pitchFamily="18" charset="0"/>
                <a:cs typeface="Times New Roman" panose="02020603050405020304" pitchFamily="18" charset="0"/>
              </a:rPr>
              <a:t>Lân</a:t>
            </a:r>
            <a:endParaRPr lang="en-US" altLang="x-none" sz="2400" b="1">
              <a:solidFill>
                <a:srgbClr val="000000"/>
              </a:solidFill>
              <a:latin typeface="Times New Roman" panose="02020603050405020304" pitchFamily="18" charset="0"/>
              <a:cs typeface="Times New Roman" panose="02020603050405020304" pitchFamily="18" charset="0"/>
            </a:endParaRPr>
          </a:p>
        </p:txBody>
      </p:sp>
      <p:sp>
        <p:nvSpPr>
          <p:cNvPr id="13323" name="Text Box 13322"/>
          <p:cNvSpPr txBox="1"/>
          <p:nvPr/>
        </p:nvSpPr>
        <p:spPr>
          <a:xfrm>
            <a:off x="152400" y="0"/>
            <a:ext cx="1524000" cy="461645"/>
          </a:xfrm>
          <a:prstGeom prst="rect">
            <a:avLst/>
          </a:prstGeom>
          <a:noFill/>
          <a:ln w="9525">
            <a:noFill/>
          </a:ln>
        </p:spPr>
        <p:txBody>
          <a:bodyPr lIns="90000" tIns="46800" rIns="90000" bIns="46800">
            <a:spAutoFit/>
          </a:bodyPr>
          <a:p>
            <a:pPr defTabSz="449580">
              <a:spcBef>
                <a:spcPts val="1500"/>
              </a:spcBef>
              <a:buClrTx/>
              <a:buSzPct val="100000"/>
              <a:buFontTx/>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r>
              <a:rPr lang="en-US" altLang="x-none" sz="2400" b="1" err="1">
                <a:solidFill>
                  <a:srgbClr val="000000"/>
                </a:solidFill>
                <a:latin typeface="Times New Roman" panose="02020603050405020304" pitchFamily="18" charset="0"/>
                <a:cs typeface="Times New Roman" panose="02020603050405020304" pitchFamily="18" charset="0"/>
              </a:rPr>
              <a:t>Tiết</a:t>
            </a:r>
            <a:r>
              <a:rPr lang="en-US" altLang="x-none" sz="2400" b="1">
                <a:solidFill>
                  <a:srgbClr val="000000"/>
                </a:solidFill>
                <a:latin typeface="Times New Roman" panose="02020603050405020304" pitchFamily="18" charset="0"/>
                <a:cs typeface="Times New Roman" panose="02020603050405020304" pitchFamily="18" charset="0"/>
              </a:rPr>
              <a:t> 37,38</a:t>
            </a:r>
            <a:endParaRPr lang="en-US" altLang="x-none" sz="2400" b="1">
              <a:solidFill>
                <a:srgbClr val="000000"/>
              </a:solidFill>
              <a:latin typeface="Times New Roman" panose="02020603050405020304" pitchFamily="18" charset="0"/>
              <a:cs typeface="Times New Roman" panose="02020603050405020304" pitchFamily="18" charset="0"/>
            </a:endParaRPr>
          </a:p>
        </p:txBody>
      </p:sp>
      <p:sp>
        <p:nvSpPr>
          <p:cNvPr id="6148" name="Straight Connector 6147"/>
          <p:cNvSpPr/>
          <p:nvPr/>
        </p:nvSpPr>
        <p:spPr>
          <a:xfrm flipH="1">
            <a:off x="4558030" y="1516380"/>
            <a:ext cx="28575" cy="5341620"/>
          </a:xfrm>
          <a:prstGeom prst="line">
            <a:avLst/>
          </a:prstGeom>
          <a:ln w="9360" cap="flat" cmpd="sng">
            <a:solidFill>
              <a:srgbClr val="000000"/>
            </a:solidFill>
            <a:prstDash val="solid"/>
            <a:miter/>
            <a:headEnd type="none" w="med" len="med"/>
            <a:tailEnd type="none" w="med" len="med"/>
          </a:ln>
        </p:spPr>
      </p:sp>
      <p:sp>
        <p:nvSpPr>
          <p:cNvPr id="3" name="Text Box 2"/>
          <p:cNvSpPr txBox="1"/>
          <p:nvPr/>
        </p:nvSpPr>
        <p:spPr>
          <a:xfrm>
            <a:off x="271145" y="1781175"/>
            <a:ext cx="3364865" cy="460375"/>
          </a:xfrm>
          <a:prstGeom prst="rect">
            <a:avLst/>
          </a:prstGeom>
          <a:noFill/>
        </p:spPr>
        <p:txBody>
          <a:bodyPr wrap="square" rtlCol="0">
            <a:spAutoFit/>
          </a:bodyPr>
          <a:p>
            <a:r>
              <a:rPr lang="en-US" sz="2400" b="1" u="sng">
                <a:solidFill>
                  <a:srgbClr val="00B0F0"/>
                </a:solidFill>
                <a:latin typeface="Times New Roman" panose="02020603050405020304" pitchFamily="18" charset="0"/>
                <a:cs typeface="Times New Roman" panose="02020603050405020304" pitchFamily="18" charset="0"/>
              </a:rPr>
              <a:t>1. Tình huống truyện:</a:t>
            </a:r>
            <a:endParaRPr lang="en-US" sz="2400" b="1" u="sng">
              <a:solidFill>
                <a:srgbClr val="00B0F0"/>
              </a:solidFill>
              <a:latin typeface="Times New Roman" panose="02020603050405020304" pitchFamily="18" charset="0"/>
              <a:cs typeface="Times New Roman" panose="02020603050405020304" pitchFamily="18" charset="0"/>
            </a:endParaRPr>
          </a:p>
        </p:txBody>
      </p:sp>
      <p:sp>
        <p:nvSpPr>
          <p:cNvPr id="7" name="Text Box 6"/>
          <p:cNvSpPr txBox="1"/>
          <p:nvPr/>
        </p:nvSpPr>
        <p:spPr>
          <a:xfrm>
            <a:off x="372110" y="2241550"/>
            <a:ext cx="4293870" cy="460375"/>
          </a:xfrm>
          <a:prstGeom prst="rect">
            <a:avLst/>
          </a:prstGeom>
          <a:noFill/>
        </p:spPr>
        <p:txBody>
          <a:bodyPr wrap="square" rtlCol="0">
            <a:spAutoFit/>
          </a:bodyPr>
          <a:p>
            <a:r>
              <a:rPr lang="en-US" sz="2400" b="1" u="sng">
                <a:solidFill>
                  <a:srgbClr val="00B0F0"/>
                </a:solidFill>
                <a:latin typeface="Times New Roman" panose="02020603050405020304" pitchFamily="18" charset="0"/>
                <a:cs typeface="Times New Roman" panose="02020603050405020304" pitchFamily="18" charset="0"/>
              </a:rPr>
              <a:t>2. Diễn biến tâm lý của ông Hai</a:t>
            </a:r>
            <a:endParaRPr lang="en-US" sz="2400" b="1" u="sng">
              <a:solidFill>
                <a:srgbClr val="00B0F0"/>
              </a:solidFill>
              <a:latin typeface="Times New Roman" panose="02020603050405020304" pitchFamily="18" charset="0"/>
              <a:cs typeface="Times New Roman" panose="02020603050405020304" pitchFamily="18" charset="0"/>
            </a:endParaRPr>
          </a:p>
        </p:txBody>
      </p:sp>
      <p:sp>
        <p:nvSpPr>
          <p:cNvPr id="2" name="Text Box 1"/>
          <p:cNvSpPr txBox="1"/>
          <p:nvPr/>
        </p:nvSpPr>
        <p:spPr>
          <a:xfrm>
            <a:off x="321310" y="2367915"/>
            <a:ext cx="4394835" cy="1198880"/>
          </a:xfrm>
          <a:prstGeom prst="rect">
            <a:avLst/>
          </a:prstGeom>
          <a:noFill/>
        </p:spPr>
        <p:txBody>
          <a:bodyPr wrap="square" rtlCol="0">
            <a:spAutoFit/>
          </a:bodyPr>
          <a:p>
            <a:endParaRPr lang="en-US" sz="2400" b="1" i="1">
              <a:latin typeface="Times New Roman" panose="02020603050405020304" pitchFamily="18" charset="0"/>
              <a:cs typeface="Times New Roman" panose="02020603050405020304" pitchFamily="18" charset="0"/>
            </a:endParaRPr>
          </a:p>
          <a:p>
            <a:r>
              <a:rPr lang="en-US" sz="2400" b="1" i="1">
                <a:latin typeface="Times New Roman" panose="02020603050405020304" pitchFamily="18" charset="0"/>
                <a:cs typeface="Times New Roman" panose="02020603050405020304" pitchFamily="18" charset="0"/>
              </a:rPr>
              <a:t>b/Khi nghe tin Làng theo giặc:</a:t>
            </a:r>
            <a:endParaRPr lang="en-US" sz="2400" b="1" i="1">
              <a:latin typeface="Times New Roman" panose="02020603050405020304" pitchFamily="18" charset="0"/>
              <a:cs typeface="Times New Roman" panose="02020603050405020304" pitchFamily="18" charset="0"/>
            </a:endParaRPr>
          </a:p>
          <a:p>
            <a:endParaRPr lang="en-US" sz="2400" b="1" i="1">
              <a:latin typeface="Times New Roman" panose="02020603050405020304" pitchFamily="18" charset="0"/>
              <a:cs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from="(-#ppt_w/2)" to="(#ppt_x)" calcmode="lin" valueType="num">
                                      <p:cBhvr>
                                        <p:cTn id="7" dur="600" fill="hold">
                                          <p:stCondLst>
                                            <p:cond delay="0"/>
                                          </p:stCondLst>
                                        </p:cTn>
                                        <p:tgtEl>
                                          <p:spTgt spid="7"/>
                                        </p:tgtEl>
                                        <p:attrNameLst>
                                          <p:attrName>ppt_x</p:attrName>
                                        </p:attrNameLst>
                                      </p:cBhvr>
                                    </p:anim>
                                    <p:anim from="0" to="-1.0" calcmode="lin" valueType="num">
                                      <p:cBhvr>
                                        <p:cTn id="8" dur="200" decel="50000" autoRev="1" fill="hold">
                                          <p:stCondLst>
                                            <p:cond delay="600"/>
                                          </p:stCondLst>
                                        </p:cTn>
                                        <p:tgtEl>
                                          <p:spTgt spid="7"/>
                                        </p:tgtEl>
                                        <p:attrNameLst>
                                          <p:attrName>xshear</p:attrName>
                                        </p:attrNameLst>
                                      </p:cBhvr>
                                    </p:anim>
                                    <p:animScale>
                                      <p:cBhvr>
                                        <p:cTn id="9" dur="200" decel="100000" autoRev="1" fill="hold">
                                          <p:stCondLst>
                                            <p:cond delay="600"/>
                                          </p:stCondLst>
                                        </p:cTn>
                                        <p:tgtEl>
                                          <p:spTgt spid="7"/>
                                        </p:tgtEl>
                                      </p:cBhvr>
                                      <p:from x="100000" y="100000"/>
                                      <p:to x="80000" y="100000"/>
                                    </p:animScale>
                                    <p:anim by="(#ppt_h/3+#ppt_w*0.1)" calcmode="lin" valueType="num">
                                      <p:cBhvr additive="sum">
                                        <p:cTn id="10" dur="200" decel="100000" autoRev="1" fill="hold">
                                          <p:stCondLst>
                                            <p:cond delay="600"/>
                                          </p:stCondLst>
                                        </p:cTn>
                                        <p:tgtEl>
                                          <p:spTgt spid="7"/>
                                        </p:tgtEl>
                                        <p:attrNameLst>
                                          <p:attrName>ppt_x</p:attrName>
                                        </p:attrNameLst>
                                      </p:cBhvr>
                                    </p:anim>
                                  </p:childTnLst>
                                </p:cTn>
                              </p:par>
                              <p:par>
                                <p:cTn id="11" presetID="7" presetClass="entr" presetSubtype="4"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0" fill="hold"/>
                                        <p:tgtEl>
                                          <p:spTgt spid="2"/>
                                        </p:tgtEl>
                                        <p:attrNameLst>
                                          <p:attrName>ppt_x</p:attrName>
                                        </p:attrNameLst>
                                      </p:cBhvr>
                                      <p:tavLst>
                                        <p:tav tm="0">
                                          <p:val>
                                            <p:strVal val="#ppt_x"/>
                                          </p:val>
                                        </p:tav>
                                        <p:tav tm="100000">
                                          <p:val>
                                            <p:strVal val="#ppt_x"/>
                                          </p:val>
                                        </p:tav>
                                      </p:tavLst>
                                    </p:anim>
                                    <p:anim calcmode="lin" valueType="num">
                                      <p:cBhvr additive="base">
                                        <p:cTn id="14" dur="5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p:bldP spid="7" grpId="0"/>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4" name="Rectangles 13313"/>
          <p:cNvSpPr/>
          <p:nvPr/>
        </p:nvSpPr>
        <p:spPr>
          <a:xfrm>
            <a:off x="0" y="-152400"/>
            <a:ext cx="9144000" cy="990600"/>
          </a:xfrm>
          <a:prstGeom prst="rect">
            <a:avLst/>
          </a:prstGeom>
          <a:gradFill rotWithShape="0">
            <a:gsLst>
              <a:gs pos="0">
                <a:srgbClr val="FF9966"/>
              </a:gs>
              <a:gs pos="100000">
                <a:srgbClr val="FFFFFF"/>
              </a:gs>
            </a:gsLst>
            <a:lin ang="5400000" scaled="1"/>
            <a:tileRect/>
          </a:gradFill>
          <a:ln w="9360" cap="flat" cmpd="sng">
            <a:solidFill>
              <a:srgbClr val="FFFFFF"/>
            </a:solidFill>
            <a:prstDash val="solid"/>
            <a:miter/>
            <a:headEnd type="none" w="med" len="med"/>
            <a:tailEnd type="none" w="med" len="med"/>
          </a:ln>
        </p:spPr>
        <p:txBody>
          <a:bodyPr wrap="none" lIns="90000" tIns="46800" rIns="90000" bIns="46800" anchor="ctr"/>
          <a:p>
            <a:pPr algn="ctr" defTabSz="449580">
              <a:buClrTx/>
              <a:buSzPct val="100000"/>
              <a:buFontTx/>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r>
              <a:rPr lang="vi-VN" altLang="x-none" sz="3600" b="1" dirty="0" err="1">
                <a:solidFill>
                  <a:srgbClr val="800000"/>
                </a:solidFill>
                <a:latin typeface="Times New Roman" panose="02020603050405020304" pitchFamily="18" charset="0"/>
              </a:rPr>
              <a:t>LÀNG</a:t>
            </a:r>
            <a:endParaRPr lang="vi-VN" altLang="x-none" sz="3600" b="1" dirty="0" err="1">
              <a:solidFill>
                <a:srgbClr val="800000"/>
              </a:solidFill>
              <a:latin typeface="Times New Roman" panose="02020603050405020304" pitchFamily="18" charset="0"/>
            </a:endParaRPr>
          </a:p>
        </p:txBody>
      </p:sp>
      <p:sp>
        <p:nvSpPr>
          <p:cNvPr id="13315" name="Text Box 13314"/>
          <p:cNvSpPr txBox="1"/>
          <p:nvPr/>
        </p:nvSpPr>
        <p:spPr>
          <a:xfrm>
            <a:off x="0" y="6088063"/>
            <a:ext cx="3657600" cy="366712"/>
          </a:xfrm>
          <a:prstGeom prst="rect">
            <a:avLst/>
          </a:prstGeom>
          <a:noFill/>
          <a:ln w="9525">
            <a:noFill/>
          </a:ln>
        </p:spPr>
        <p:txBody>
          <a:bodyPr/>
          <a:p>
            <a:endParaRPr lang="en-US"/>
          </a:p>
        </p:txBody>
      </p:sp>
      <p:sp>
        <p:nvSpPr>
          <p:cNvPr id="13320" name="Rectangles 13319"/>
          <p:cNvSpPr/>
          <p:nvPr/>
        </p:nvSpPr>
        <p:spPr>
          <a:xfrm>
            <a:off x="0" y="914400"/>
            <a:ext cx="4876800" cy="461645"/>
          </a:xfrm>
          <a:prstGeom prst="rect">
            <a:avLst/>
          </a:prstGeom>
          <a:noFill/>
          <a:ln w="9525">
            <a:noFill/>
          </a:ln>
        </p:spPr>
        <p:txBody>
          <a:bodyPr wrap="square" lIns="90000" tIns="46800" rIns="90000" bIns="46800">
            <a:spAutoFit/>
          </a:bodyPr>
          <a:p>
            <a:pPr marL="342900" indent="-336550" defTabSz="449580">
              <a:buClrTx/>
              <a:buSzPct val="100000"/>
              <a:buFontTx/>
              <a:tabLst>
                <a:tab pos="342900" algn="l"/>
                <a:tab pos="790575" algn="l"/>
                <a:tab pos="1240155" algn="l"/>
                <a:tab pos="1689100" algn="l"/>
                <a:tab pos="2138680" algn="l"/>
                <a:tab pos="2587625" algn="l"/>
                <a:tab pos="3037205" algn="l"/>
                <a:tab pos="3486150" algn="l"/>
                <a:tab pos="3935730" algn="l"/>
                <a:tab pos="4384675" algn="l"/>
                <a:tab pos="4834255" algn="l"/>
                <a:tab pos="5283200" algn="l"/>
                <a:tab pos="5732780" algn="l"/>
                <a:tab pos="6181725" algn="l"/>
                <a:tab pos="6631305" algn="l"/>
                <a:tab pos="7080250" algn="l"/>
                <a:tab pos="7529830" algn="l"/>
                <a:tab pos="7978775" algn="l"/>
                <a:tab pos="8428355" algn="l"/>
                <a:tab pos="8877300" algn="l"/>
                <a:tab pos="9326880" algn="l"/>
              </a:tabLst>
            </a:pPr>
            <a:r>
              <a:rPr lang="en-US" altLang="x-none" sz="2400" b="1" err="1">
                <a:solidFill>
                  <a:srgbClr val="FF0000"/>
                </a:solidFill>
                <a:latin typeface="Times New Roman" panose="02020603050405020304" pitchFamily="18" charset="0"/>
              </a:rPr>
              <a:t> </a:t>
            </a:r>
            <a:endParaRPr lang="en-US" altLang="x-none" sz="2400" b="1" u="sng">
              <a:solidFill>
                <a:srgbClr val="9900CC"/>
              </a:solidFill>
              <a:latin typeface="Times New Roman" panose="02020603050405020304" pitchFamily="18" charset="0"/>
            </a:endParaRPr>
          </a:p>
        </p:txBody>
      </p:sp>
      <p:sp>
        <p:nvSpPr>
          <p:cNvPr id="13321" name="Rectangles 13320"/>
          <p:cNvSpPr/>
          <p:nvPr/>
        </p:nvSpPr>
        <p:spPr>
          <a:xfrm>
            <a:off x="153988" y="6019800"/>
            <a:ext cx="504825" cy="520700"/>
          </a:xfrm>
          <a:prstGeom prst="rect">
            <a:avLst/>
          </a:prstGeom>
          <a:noFill/>
          <a:ln w="9525">
            <a:noFill/>
          </a:ln>
        </p:spPr>
        <p:txBody>
          <a:bodyPr wrap="none" lIns="90000" tIns="46800" rIns="90000" bIns="46800" anchor="ctr">
            <a:spAutoFit/>
          </a:bodyPr>
          <a:p>
            <a:pPr defTabSz="449580">
              <a:buClrTx/>
              <a:buSzPct val="100000"/>
              <a:buFontTx/>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r>
              <a:rPr lang="vi-VN" altLang="x-none" sz="2800" b="1" dirty="0" err="1">
                <a:solidFill>
                  <a:srgbClr val="000000"/>
                </a:solidFill>
                <a:latin typeface="Wingdings" panose="05000000000000000000" pitchFamily="2" charset="2"/>
              </a:rPr>
              <a:t></a:t>
            </a:r>
            <a:endParaRPr lang="vi-VN" altLang="x-none" sz="2800" b="1" dirty="0" err="1">
              <a:solidFill>
                <a:srgbClr val="000000"/>
              </a:solidFill>
              <a:latin typeface="Wingdings" panose="05000000000000000000" pitchFamily="2" charset="2"/>
            </a:endParaRPr>
          </a:p>
        </p:txBody>
      </p:sp>
      <p:sp>
        <p:nvSpPr>
          <p:cNvPr id="13322" name="Text Box 13321"/>
          <p:cNvSpPr txBox="1"/>
          <p:nvPr/>
        </p:nvSpPr>
        <p:spPr>
          <a:xfrm>
            <a:off x="6172200" y="457200"/>
            <a:ext cx="2590800" cy="461645"/>
          </a:xfrm>
          <a:prstGeom prst="rect">
            <a:avLst/>
          </a:prstGeom>
          <a:noFill/>
          <a:ln w="9525">
            <a:noFill/>
          </a:ln>
        </p:spPr>
        <p:txBody>
          <a:bodyPr lIns="90000" tIns="46800" rIns="90000" bIns="46800">
            <a:spAutoFit/>
          </a:bodyPr>
          <a:p>
            <a:pPr defTabSz="449580">
              <a:spcBef>
                <a:spcPts val="1500"/>
              </a:spcBef>
              <a:buClrTx/>
              <a:buSzPct val="100000"/>
              <a:buFontTx/>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r>
              <a:rPr lang="en-US" altLang="x-none" sz="2400" b="1">
                <a:solidFill>
                  <a:srgbClr val="000000"/>
                </a:solidFill>
                <a:latin typeface="Times New Roman" panose="02020603050405020304" pitchFamily="18" charset="0"/>
                <a:cs typeface="Times New Roman" panose="02020603050405020304" pitchFamily="18" charset="0"/>
              </a:rPr>
              <a:t>Kim </a:t>
            </a:r>
            <a:r>
              <a:rPr lang="en-US" altLang="x-none" sz="2400" b="1" err="1">
                <a:solidFill>
                  <a:srgbClr val="000000"/>
                </a:solidFill>
                <a:latin typeface="Times New Roman" panose="02020603050405020304" pitchFamily="18" charset="0"/>
                <a:cs typeface="Times New Roman" panose="02020603050405020304" pitchFamily="18" charset="0"/>
              </a:rPr>
              <a:t>Lân</a:t>
            </a:r>
            <a:endParaRPr lang="en-US" altLang="x-none" sz="2400" b="1">
              <a:solidFill>
                <a:srgbClr val="000000"/>
              </a:solidFill>
              <a:latin typeface="Times New Roman" panose="02020603050405020304" pitchFamily="18" charset="0"/>
              <a:cs typeface="Times New Roman" panose="02020603050405020304" pitchFamily="18" charset="0"/>
            </a:endParaRPr>
          </a:p>
        </p:txBody>
      </p:sp>
      <p:sp>
        <p:nvSpPr>
          <p:cNvPr id="13323" name="Text Box 13322"/>
          <p:cNvSpPr txBox="1"/>
          <p:nvPr/>
        </p:nvSpPr>
        <p:spPr>
          <a:xfrm>
            <a:off x="152400" y="0"/>
            <a:ext cx="1524000" cy="461645"/>
          </a:xfrm>
          <a:prstGeom prst="rect">
            <a:avLst/>
          </a:prstGeom>
          <a:noFill/>
          <a:ln w="9525">
            <a:noFill/>
          </a:ln>
        </p:spPr>
        <p:txBody>
          <a:bodyPr lIns="90000" tIns="46800" rIns="90000" bIns="46800">
            <a:spAutoFit/>
          </a:bodyPr>
          <a:p>
            <a:pPr defTabSz="449580">
              <a:spcBef>
                <a:spcPts val="1500"/>
              </a:spcBef>
              <a:buClrTx/>
              <a:buSzPct val="100000"/>
              <a:buFontTx/>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r>
              <a:rPr lang="en-US" altLang="x-none" sz="2400" b="1" err="1">
                <a:solidFill>
                  <a:srgbClr val="000000"/>
                </a:solidFill>
                <a:latin typeface="Times New Roman" panose="02020603050405020304" pitchFamily="18" charset="0"/>
                <a:cs typeface="Times New Roman" panose="02020603050405020304" pitchFamily="18" charset="0"/>
              </a:rPr>
              <a:t>Tiết</a:t>
            </a:r>
            <a:r>
              <a:rPr lang="en-US" altLang="x-none" sz="2400" b="1">
                <a:solidFill>
                  <a:srgbClr val="000000"/>
                </a:solidFill>
                <a:latin typeface="Times New Roman" panose="02020603050405020304" pitchFamily="18" charset="0"/>
                <a:cs typeface="Times New Roman" panose="02020603050405020304" pitchFamily="18" charset="0"/>
              </a:rPr>
              <a:t> 37,38</a:t>
            </a:r>
            <a:endParaRPr lang="en-US" altLang="x-none" sz="2400" b="1">
              <a:solidFill>
                <a:srgbClr val="000000"/>
              </a:solidFill>
              <a:latin typeface="Times New Roman" panose="02020603050405020304" pitchFamily="18" charset="0"/>
              <a:cs typeface="Times New Roman" panose="02020603050405020304" pitchFamily="18" charset="0"/>
            </a:endParaRPr>
          </a:p>
        </p:txBody>
      </p:sp>
      <p:sp>
        <p:nvSpPr>
          <p:cNvPr id="14340" name="Down Ribbon 14339"/>
          <p:cNvSpPr/>
          <p:nvPr/>
        </p:nvSpPr>
        <p:spPr>
          <a:xfrm>
            <a:off x="422275" y="919480"/>
            <a:ext cx="8340725" cy="1111250"/>
          </a:xfrm>
          <a:prstGeom prst="ribbon">
            <a:avLst>
              <a:gd name="adj1" fmla="val 1056"/>
              <a:gd name="adj2" fmla="val 50000"/>
            </a:avLst>
          </a:prstGeom>
          <a:solidFill>
            <a:srgbClr val="FFFF00"/>
          </a:solidFill>
          <a:ln w="9360" cap="flat" cmpd="sng">
            <a:solidFill>
              <a:srgbClr val="000000"/>
            </a:solidFill>
            <a:prstDash val="solid"/>
            <a:miter/>
            <a:headEnd type="none" w="med" len="med"/>
            <a:tailEnd type="none" w="med" len="med"/>
          </a:ln>
        </p:spPr>
        <p:txBody>
          <a:bodyPr/>
          <a:p>
            <a:endParaRPr lang="en-US"/>
          </a:p>
        </p:txBody>
      </p:sp>
      <p:sp>
        <p:nvSpPr>
          <p:cNvPr id="2" name="Text Box 1"/>
          <p:cNvSpPr txBox="1"/>
          <p:nvPr/>
        </p:nvSpPr>
        <p:spPr>
          <a:xfrm>
            <a:off x="2902585" y="1035050"/>
            <a:ext cx="3611880" cy="1076325"/>
          </a:xfrm>
          <a:prstGeom prst="rect">
            <a:avLst/>
          </a:prstGeom>
          <a:noFill/>
        </p:spPr>
        <p:txBody>
          <a:bodyPr wrap="square" rtlCol="0">
            <a:spAutoFit/>
          </a:bodyPr>
          <a:p>
            <a:pPr algn="ctr"/>
            <a:r>
              <a:rPr lang="en-US" sz="3200" b="1">
                <a:solidFill>
                  <a:srgbClr val="FF0000"/>
                </a:solidFill>
                <a:latin typeface="Times New Roman" panose="02020603050405020304" pitchFamily="18" charset="0"/>
                <a:cs typeface="Times New Roman" panose="02020603050405020304" pitchFamily="18" charset="0"/>
              </a:rPr>
              <a:t>THẢO LUẬN</a:t>
            </a:r>
            <a:endParaRPr lang="en-US" sz="3200" b="1">
              <a:solidFill>
                <a:srgbClr val="FF0000"/>
              </a:solidFill>
              <a:latin typeface="Times New Roman" panose="02020603050405020304" pitchFamily="18" charset="0"/>
              <a:cs typeface="Times New Roman" panose="02020603050405020304" pitchFamily="18" charset="0"/>
            </a:endParaRPr>
          </a:p>
          <a:p>
            <a:pPr algn="ctr"/>
            <a:r>
              <a:rPr lang="en-US" sz="3200" b="1">
                <a:solidFill>
                  <a:srgbClr val="FF0000"/>
                </a:solidFill>
                <a:latin typeface="Times New Roman" panose="02020603050405020304" pitchFamily="18" charset="0"/>
                <a:cs typeface="Times New Roman" panose="02020603050405020304" pitchFamily="18" charset="0"/>
              </a:rPr>
              <a:t>( nhóm 3)</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Text Box 3"/>
          <p:cNvSpPr txBox="1"/>
          <p:nvPr/>
        </p:nvSpPr>
        <p:spPr>
          <a:xfrm>
            <a:off x="997585" y="2341880"/>
            <a:ext cx="7155815" cy="1568450"/>
          </a:xfrm>
          <a:prstGeom prst="rect">
            <a:avLst/>
          </a:prstGeom>
          <a:noFill/>
        </p:spPr>
        <p:txBody>
          <a:bodyPr wrap="square" rtlCol="0">
            <a:spAutoFit/>
          </a:bodyPr>
          <a:p>
            <a:r>
              <a:rPr lang="en-US" sz="3200" b="1" i="1">
                <a:latin typeface="Times New Roman" panose="02020603050405020304" pitchFamily="18" charset="0"/>
                <a:cs typeface="Times New Roman" panose="02020603050405020304" pitchFamily="18" charset="0"/>
                <a:sym typeface="+mn-ea"/>
              </a:rPr>
              <a:t>Trình bày tâm trạng của ông Hai khi nghe tin Làng theo giặc:</a:t>
            </a:r>
            <a:endParaRPr lang="en-US" sz="3200" b="1" i="1">
              <a:latin typeface="Times New Roman" panose="02020603050405020304" pitchFamily="18" charset="0"/>
              <a:cs typeface="Times New Roman" panose="02020603050405020304" pitchFamily="18" charset="0"/>
            </a:endParaRPr>
          </a:p>
          <a:p>
            <a:endParaRPr lang="en-US" sz="320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additive="repl">
                                        <p:cTn id="6" dur="1" fill="hold">
                                          <p:stCondLst>
                                            <p:cond delay="0"/>
                                          </p:stCondLst>
                                        </p:cTn>
                                        <p:tgtEl>
                                          <p:spTgt spid="13321"/>
                                        </p:tgtEl>
                                        <p:attrNameLst>
                                          <p:attrName>style.visibility</p:attrName>
                                        </p:attrNameLst>
                                      </p:cBhvr>
                                      <p:to>
                                        <p:strVal val="visible"/>
                                      </p:to>
                                    </p:set>
                                    <p:anim from="(-#ppt_w/2)" to="(#ppt_x)" calcmode="lin" valueType="num">
                                      <p:cBhvr additive="repl">
                                        <p:cTn id="7" dur="600" fill="hold">
                                          <p:stCondLst>
                                            <p:cond delay="0"/>
                                          </p:stCondLst>
                                        </p:cTn>
                                        <p:tgtEl>
                                          <p:spTgt spid="13321"/>
                                        </p:tgtEl>
                                        <p:attrNameLst>
                                          <p:attrName>ppt_x</p:attrName>
                                        </p:attrNameLst>
                                      </p:cBhvr>
                                    </p:anim>
                                    <p:anim from="" to="" calcmode="lin" valueType="num">
                                      <p:cBhvr additive="repl">
                                        <p:cTn id="8" dur="200" decel="50000" fill="hold">
                                          <p:stCondLst>
                                            <p:cond delay="0"/>
                                          </p:stCondLst>
                                        </p:cTn>
                                        <p:tgtEl>
                                          <p:spTgt spid="13321"/>
                                        </p:tgtEl>
                                        <p:attrNameLst>
                                          <p:attrName>xshear</p:attrName>
                                        </p:attrNameLst>
                                      </p:cBhvr>
                                    </p:anim>
                                    <p:animScale>
                                      <p:cBhvr additive="repl">
                                        <p:cTn id="9" dur="200" decel="100000" fill="hold">
                                          <p:stCondLst>
                                            <p:cond delay="0"/>
                                          </p:stCondLst>
                                        </p:cTn>
                                        <p:tgtEl>
                                          <p:spTgt spid="13321"/>
                                        </p:tgtEl>
                                      </p:cBhvr>
                                      <p:from x="100000" y="100000"/>
                                      <p:to x="80000" y="100000"/>
                                    </p:animScale>
                                    <p:anim by="(#ppt_h/3+#ppt_w*0.1)" calcmode="lin" valueType="num">
                                      <p:cBhvr additive="sum">
                                        <p:cTn id="10" dur="200" decel="100000" fill="hold">
                                          <p:stCondLst>
                                            <p:cond delay="0"/>
                                          </p:stCondLst>
                                        </p:cTn>
                                        <p:tgtEl>
                                          <p:spTgt spid="13321"/>
                                        </p:tgtEl>
                                        <p:attrNameLst>
                                          <p:attrName>ppt_x</p:attrName>
                                        </p:attrNameLst>
                                      </p:cBhvr>
                                    </p:anim>
                                  </p:childTnLst>
                                </p:cTn>
                              </p:par>
                              <p:par>
                                <p:cTn id="11" presetID="8" presetClass="entr" presetSubtype="16" fill="hold" nodeType="withEffect">
                                  <p:stCondLst>
                                    <p:cond delay="0"/>
                                  </p:stCondLst>
                                  <p:childTnLst>
                                    <p:set>
                                      <p:cBhvr additive="repl">
                                        <p:cTn id="12" dur="1" fill="hold">
                                          <p:stCondLst>
                                            <p:cond delay="0"/>
                                          </p:stCondLst>
                                        </p:cTn>
                                        <p:tgtEl>
                                          <p:spTgt spid="14340"/>
                                        </p:tgtEl>
                                        <p:attrNameLst>
                                          <p:attrName>style.visibility</p:attrName>
                                        </p:attrNameLst>
                                      </p:cBhvr>
                                      <p:to>
                                        <p:strVal val="visible"/>
                                      </p:to>
                                    </p:set>
                                    <p:animEffect transition="in" filter="diamond(in)">
                                      <p:cBhvr additive="repl">
                                        <p:cTn id="13" dur="2000"/>
                                        <p:tgtEl>
                                          <p:spTgt spid="14340"/>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4" name="Rectangles 13313"/>
          <p:cNvSpPr/>
          <p:nvPr/>
        </p:nvSpPr>
        <p:spPr>
          <a:xfrm>
            <a:off x="0" y="-152400"/>
            <a:ext cx="9144000" cy="990600"/>
          </a:xfrm>
          <a:prstGeom prst="rect">
            <a:avLst/>
          </a:prstGeom>
          <a:gradFill rotWithShape="0">
            <a:gsLst>
              <a:gs pos="0">
                <a:srgbClr val="FF9966"/>
              </a:gs>
              <a:gs pos="100000">
                <a:srgbClr val="FFFFFF"/>
              </a:gs>
            </a:gsLst>
            <a:lin ang="5400000" scaled="1"/>
            <a:tileRect/>
          </a:gradFill>
          <a:ln w="9360" cap="flat" cmpd="sng">
            <a:solidFill>
              <a:srgbClr val="FFFFFF"/>
            </a:solidFill>
            <a:prstDash val="solid"/>
            <a:miter/>
            <a:headEnd type="none" w="med" len="med"/>
            <a:tailEnd type="none" w="med" len="med"/>
          </a:ln>
        </p:spPr>
        <p:txBody>
          <a:bodyPr wrap="none" lIns="90000" tIns="46800" rIns="90000" bIns="46800" anchor="ctr"/>
          <a:p>
            <a:pPr algn="ctr" defTabSz="449580">
              <a:buClrTx/>
              <a:buSzPct val="100000"/>
              <a:buFontTx/>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r>
              <a:rPr lang="vi-VN" altLang="x-none" sz="3600" b="1" dirty="0" err="1">
                <a:solidFill>
                  <a:srgbClr val="800000"/>
                </a:solidFill>
                <a:latin typeface="Times New Roman" panose="02020603050405020304" pitchFamily="18" charset="0"/>
              </a:rPr>
              <a:t>LÀNG</a:t>
            </a:r>
            <a:endParaRPr lang="vi-VN" altLang="x-none" sz="3600" b="1" dirty="0" err="1">
              <a:solidFill>
                <a:srgbClr val="800000"/>
              </a:solidFill>
              <a:latin typeface="Times New Roman" panose="02020603050405020304" pitchFamily="18" charset="0"/>
            </a:endParaRPr>
          </a:p>
        </p:txBody>
      </p:sp>
      <p:sp>
        <p:nvSpPr>
          <p:cNvPr id="13315" name="Text Box 13314"/>
          <p:cNvSpPr txBox="1"/>
          <p:nvPr/>
        </p:nvSpPr>
        <p:spPr>
          <a:xfrm>
            <a:off x="0" y="6088063"/>
            <a:ext cx="3657600" cy="366712"/>
          </a:xfrm>
          <a:prstGeom prst="rect">
            <a:avLst/>
          </a:prstGeom>
          <a:noFill/>
          <a:ln w="9525">
            <a:noFill/>
          </a:ln>
        </p:spPr>
        <p:txBody>
          <a:bodyPr/>
          <a:p>
            <a:endParaRPr lang="en-US"/>
          </a:p>
        </p:txBody>
      </p:sp>
      <p:sp>
        <p:nvSpPr>
          <p:cNvPr id="13320" name="Rectangles 13319"/>
          <p:cNvSpPr/>
          <p:nvPr/>
        </p:nvSpPr>
        <p:spPr>
          <a:xfrm>
            <a:off x="0" y="914400"/>
            <a:ext cx="4876800" cy="461645"/>
          </a:xfrm>
          <a:prstGeom prst="rect">
            <a:avLst/>
          </a:prstGeom>
          <a:noFill/>
          <a:ln w="9525">
            <a:noFill/>
          </a:ln>
        </p:spPr>
        <p:txBody>
          <a:bodyPr wrap="square" lIns="90000" tIns="46800" rIns="90000" bIns="46800">
            <a:spAutoFit/>
          </a:bodyPr>
          <a:p>
            <a:pPr marL="342900" indent="-336550" defTabSz="449580">
              <a:buClrTx/>
              <a:buSzPct val="100000"/>
              <a:buFontTx/>
              <a:tabLst>
                <a:tab pos="342900" algn="l"/>
                <a:tab pos="790575" algn="l"/>
                <a:tab pos="1240155" algn="l"/>
                <a:tab pos="1689100" algn="l"/>
                <a:tab pos="2138680" algn="l"/>
                <a:tab pos="2587625" algn="l"/>
                <a:tab pos="3037205" algn="l"/>
                <a:tab pos="3486150" algn="l"/>
                <a:tab pos="3935730" algn="l"/>
                <a:tab pos="4384675" algn="l"/>
                <a:tab pos="4834255" algn="l"/>
                <a:tab pos="5283200" algn="l"/>
                <a:tab pos="5732780" algn="l"/>
                <a:tab pos="6181725" algn="l"/>
                <a:tab pos="6631305" algn="l"/>
                <a:tab pos="7080250" algn="l"/>
                <a:tab pos="7529830" algn="l"/>
                <a:tab pos="7978775" algn="l"/>
                <a:tab pos="8428355" algn="l"/>
                <a:tab pos="8877300" algn="l"/>
                <a:tab pos="9326880" algn="l"/>
              </a:tabLst>
            </a:pPr>
            <a:r>
              <a:rPr lang="en-US" altLang="x-none" sz="2400" b="1" err="1">
                <a:solidFill>
                  <a:srgbClr val="FF0000"/>
                </a:solidFill>
                <a:latin typeface="Times New Roman" panose="02020603050405020304" pitchFamily="18" charset="0"/>
              </a:rPr>
              <a:t>  </a:t>
            </a:r>
            <a:endParaRPr lang="en-US" altLang="x-none" sz="2400" b="1" u="sng">
              <a:solidFill>
                <a:srgbClr val="9900CC"/>
              </a:solidFill>
              <a:latin typeface="Times New Roman" panose="02020603050405020304" pitchFamily="18" charset="0"/>
            </a:endParaRPr>
          </a:p>
        </p:txBody>
      </p:sp>
      <p:sp>
        <p:nvSpPr>
          <p:cNvPr id="13322" name="Text Box 13321"/>
          <p:cNvSpPr txBox="1"/>
          <p:nvPr/>
        </p:nvSpPr>
        <p:spPr>
          <a:xfrm>
            <a:off x="6172200" y="457200"/>
            <a:ext cx="2590800" cy="461645"/>
          </a:xfrm>
          <a:prstGeom prst="rect">
            <a:avLst/>
          </a:prstGeom>
          <a:noFill/>
          <a:ln w="9525">
            <a:noFill/>
          </a:ln>
        </p:spPr>
        <p:txBody>
          <a:bodyPr lIns="90000" tIns="46800" rIns="90000" bIns="46800">
            <a:spAutoFit/>
          </a:bodyPr>
          <a:p>
            <a:pPr defTabSz="449580">
              <a:spcBef>
                <a:spcPts val="1500"/>
              </a:spcBef>
              <a:buClrTx/>
              <a:buSzPct val="100000"/>
              <a:buFontTx/>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r>
              <a:rPr lang="en-US" altLang="x-none" sz="2400" b="1">
                <a:solidFill>
                  <a:srgbClr val="000000"/>
                </a:solidFill>
                <a:latin typeface="Times New Roman" panose="02020603050405020304" pitchFamily="18" charset="0"/>
                <a:cs typeface="Times New Roman" panose="02020603050405020304" pitchFamily="18" charset="0"/>
              </a:rPr>
              <a:t>Kim </a:t>
            </a:r>
            <a:r>
              <a:rPr lang="en-US" altLang="x-none" sz="2400" b="1" err="1">
                <a:solidFill>
                  <a:srgbClr val="000000"/>
                </a:solidFill>
                <a:latin typeface="Times New Roman" panose="02020603050405020304" pitchFamily="18" charset="0"/>
                <a:cs typeface="Times New Roman" panose="02020603050405020304" pitchFamily="18" charset="0"/>
              </a:rPr>
              <a:t>Lân</a:t>
            </a:r>
            <a:endParaRPr lang="en-US" altLang="x-none" sz="2400" b="1">
              <a:solidFill>
                <a:srgbClr val="000000"/>
              </a:solidFill>
              <a:latin typeface="Times New Roman" panose="02020603050405020304" pitchFamily="18" charset="0"/>
              <a:cs typeface="Times New Roman" panose="02020603050405020304" pitchFamily="18" charset="0"/>
            </a:endParaRPr>
          </a:p>
        </p:txBody>
      </p:sp>
      <p:sp>
        <p:nvSpPr>
          <p:cNvPr id="13323" name="Text Box 13322"/>
          <p:cNvSpPr txBox="1"/>
          <p:nvPr/>
        </p:nvSpPr>
        <p:spPr>
          <a:xfrm>
            <a:off x="152400" y="0"/>
            <a:ext cx="1524000" cy="461645"/>
          </a:xfrm>
          <a:prstGeom prst="rect">
            <a:avLst/>
          </a:prstGeom>
          <a:noFill/>
          <a:ln w="9525">
            <a:noFill/>
          </a:ln>
        </p:spPr>
        <p:txBody>
          <a:bodyPr lIns="90000" tIns="46800" rIns="90000" bIns="46800">
            <a:spAutoFit/>
          </a:bodyPr>
          <a:p>
            <a:pPr defTabSz="449580">
              <a:spcBef>
                <a:spcPts val="1500"/>
              </a:spcBef>
              <a:buClrTx/>
              <a:buSzPct val="100000"/>
              <a:buFontTx/>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r>
              <a:rPr lang="en-US" altLang="x-none" sz="2400" b="1" err="1">
                <a:solidFill>
                  <a:srgbClr val="000000"/>
                </a:solidFill>
                <a:latin typeface="Times New Roman" panose="02020603050405020304" pitchFamily="18" charset="0"/>
                <a:cs typeface="Times New Roman" panose="02020603050405020304" pitchFamily="18" charset="0"/>
              </a:rPr>
              <a:t>Tiết</a:t>
            </a:r>
            <a:r>
              <a:rPr lang="en-US" altLang="x-none" sz="2400" b="1">
                <a:solidFill>
                  <a:srgbClr val="000000"/>
                </a:solidFill>
                <a:latin typeface="Times New Roman" panose="02020603050405020304" pitchFamily="18" charset="0"/>
                <a:cs typeface="Times New Roman" panose="02020603050405020304" pitchFamily="18" charset="0"/>
              </a:rPr>
              <a:t> 37,38</a:t>
            </a:r>
            <a:endParaRPr lang="en-US" altLang="x-none" sz="2400" b="1">
              <a:solidFill>
                <a:srgbClr val="000000"/>
              </a:solidFill>
              <a:latin typeface="Times New Roman" panose="02020603050405020304" pitchFamily="18" charset="0"/>
              <a:cs typeface="Times New Roman" panose="02020603050405020304" pitchFamily="18" charset="0"/>
            </a:endParaRPr>
          </a:p>
        </p:txBody>
      </p:sp>
      <p:sp>
        <p:nvSpPr>
          <p:cNvPr id="6148" name="Straight Connector 6147"/>
          <p:cNvSpPr/>
          <p:nvPr/>
        </p:nvSpPr>
        <p:spPr>
          <a:xfrm flipH="1">
            <a:off x="6023610" y="1376045"/>
            <a:ext cx="28575" cy="5341620"/>
          </a:xfrm>
          <a:prstGeom prst="line">
            <a:avLst/>
          </a:prstGeom>
          <a:ln w="9360" cap="flat" cmpd="sng">
            <a:solidFill>
              <a:srgbClr val="000000"/>
            </a:solidFill>
            <a:prstDash val="solid"/>
            <a:miter/>
            <a:headEnd type="none" w="med" len="med"/>
            <a:tailEnd type="none" w="med" len="med"/>
          </a:ln>
        </p:spPr>
      </p:sp>
      <p:sp>
        <p:nvSpPr>
          <p:cNvPr id="7" name="Text Box 6"/>
          <p:cNvSpPr txBox="1"/>
          <p:nvPr/>
        </p:nvSpPr>
        <p:spPr>
          <a:xfrm>
            <a:off x="152400" y="1056005"/>
            <a:ext cx="4293870" cy="460375"/>
          </a:xfrm>
          <a:prstGeom prst="rect">
            <a:avLst/>
          </a:prstGeom>
          <a:noFill/>
        </p:spPr>
        <p:txBody>
          <a:bodyPr wrap="square" rtlCol="0">
            <a:spAutoFit/>
          </a:bodyPr>
          <a:p>
            <a:r>
              <a:rPr lang="en-US" sz="2400" b="1" u="sng">
                <a:solidFill>
                  <a:srgbClr val="00B0F0"/>
                </a:solidFill>
                <a:latin typeface="Times New Roman" panose="02020603050405020304" pitchFamily="18" charset="0"/>
                <a:cs typeface="Times New Roman" panose="02020603050405020304" pitchFamily="18" charset="0"/>
              </a:rPr>
              <a:t>2. Diễn biến tâm lý của ông Hai</a:t>
            </a:r>
            <a:endParaRPr lang="en-US" sz="2400" b="1" u="sng">
              <a:solidFill>
                <a:srgbClr val="00B0F0"/>
              </a:solidFill>
              <a:latin typeface="Times New Roman" panose="02020603050405020304" pitchFamily="18" charset="0"/>
              <a:cs typeface="Times New Roman" panose="02020603050405020304" pitchFamily="18" charset="0"/>
            </a:endParaRPr>
          </a:p>
        </p:txBody>
      </p:sp>
      <p:sp>
        <p:nvSpPr>
          <p:cNvPr id="2" name="Text Box 1"/>
          <p:cNvSpPr txBox="1"/>
          <p:nvPr/>
        </p:nvSpPr>
        <p:spPr>
          <a:xfrm>
            <a:off x="241300" y="1056005"/>
            <a:ext cx="4394835" cy="1198880"/>
          </a:xfrm>
          <a:prstGeom prst="rect">
            <a:avLst/>
          </a:prstGeom>
          <a:noFill/>
        </p:spPr>
        <p:txBody>
          <a:bodyPr wrap="square" rtlCol="0">
            <a:spAutoFit/>
          </a:bodyPr>
          <a:p>
            <a:r>
              <a:rPr lang="en-US" sz="2400" b="1" i="1">
                <a:latin typeface="Times New Roman" panose="02020603050405020304" pitchFamily="18" charset="0"/>
                <a:cs typeface="Times New Roman" panose="02020603050405020304" pitchFamily="18" charset="0"/>
              </a:rPr>
              <a:t> </a:t>
            </a:r>
            <a:endParaRPr lang="en-US" sz="2400" b="1" i="1">
              <a:latin typeface="Times New Roman" panose="02020603050405020304" pitchFamily="18" charset="0"/>
              <a:cs typeface="Times New Roman" panose="02020603050405020304" pitchFamily="18" charset="0"/>
            </a:endParaRPr>
          </a:p>
          <a:p>
            <a:r>
              <a:rPr lang="en-US" sz="2400" b="1" i="1">
                <a:solidFill>
                  <a:srgbClr val="C00000"/>
                </a:solidFill>
                <a:latin typeface="Times New Roman" panose="02020603050405020304" pitchFamily="18" charset="0"/>
                <a:cs typeface="Times New Roman" panose="02020603050405020304" pitchFamily="18" charset="0"/>
              </a:rPr>
              <a:t>b/Khi nghe tin Làng theo giặc:</a:t>
            </a:r>
            <a:endParaRPr lang="en-US" sz="2400" b="1" i="1">
              <a:solidFill>
                <a:srgbClr val="C00000"/>
              </a:solidFill>
              <a:latin typeface="Times New Roman" panose="02020603050405020304" pitchFamily="18" charset="0"/>
              <a:cs typeface="Times New Roman" panose="02020603050405020304" pitchFamily="18" charset="0"/>
            </a:endParaRPr>
          </a:p>
          <a:p>
            <a:endParaRPr lang="en-US" sz="2400" b="1" i="1">
              <a:solidFill>
                <a:srgbClr val="C00000"/>
              </a:solidFill>
              <a:latin typeface="Times New Roman" panose="02020603050405020304" pitchFamily="18" charset="0"/>
              <a:cs typeface="Times New Roman" panose="02020603050405020304" pitchFamily="18" charset="0"/>
            </a:endParaRPr>
          </a:p>
        </p:txBody>
      </p:sp>
      <p:sp>
        <p:nvSpPr>
          <p:cNvPr id="4" name="Text Box 3"/>
          <p:cNvSpPr txBox="1"/>
          <p:nvPr/>
        </p:nvSpPr>
        <p:spPr>
          <a:xfrm>
            <a:off x="355600" y="1931670"/>
            <a:ext cx="5501005" cy="3784600"/>
          </a:xfrm>
          <a:prstGeom prst="rect">
            <a:avLst/>
          </a:prstGeom>
          <a:noFill/>
        </p:spPr>
        <p:txBody>
          <a:bodyPr wrap="square" rtlCol="0">
            <a:spAutoFit/>
          </a:bodyPr>
          <a:p>
            <a:r>
              <a:rPr lang="en-US" sz="2400" b="1">
                <a:solidFill>
                  <a:srgbClr val="FF0000"/>
                </a:solidFill>
                <a:latin typeface="Times New Roman" panose="02020603050405020304" pitchFamily="18" charset="0"/>
                <a:cs typeface="Times New Roman" panose="02020603050405020304" pitchFamily="18" charset="0"/>
              </a:rPr>
              <a:t>*Tâm trạng:</a:t>
            </a:r>
            <a:r>
              <a:rPr lang="en-US" sz="2400" b="1">
                <a:latin typeface="Times New Roman" panose="02020603050405020304" pitchFamily="18" charset="0"/>
                <a:cs typeface="Times New Roman" panose="02020603050405020304" pitchFamily="18" charset="0"/>
              </a:rPr>
              <a:t> sửng sốt, bàng hoàng,đau đớn , bẽ bàng: cổ ông lão nghẹn ắng lại, da mặt tê rân rân, giọng lạc hẳn đi.</a:t>
            </a:r>
            <a:endParaRPr lang="en-US" sz="2400" b="1">
              <a:latin typeface="Times New Roman" panose="02020603050405020304" pitchFamily="18" charset="0"/>
              <a:cs typeface="Times New Roman" panose="02020603050405020304" pitchFamily="18" charset="0"/>
            </a:endParaRPr>
          </a:p>
          <a:p>
            <a:r>
              <a:rPr lang="en-US" sz="2400" b="1">
                <a:solidFill>
                  <a:srgbClr val="FF0000"/>
                </a:solidFill>
                <a:latin typeface="Times New Roman" panose="02020603050405020304" pitchFamily="18" charset="0"/>
                <a:cs typeface="Times New Roman" panose="02020603050405020304" pitchFamily="18" charset="0"/>
              </a:rPr>
              <a:t>* Cử chỉ, hành động:</a:t>
            </a:r>
            <a:endParaRPr lang="en-US" sz="2400" b="1">
              <a:solidFill>
                <a:srgbClr val="FF0000"/>
              </a:solidFill>
              <a:latin typeface="Times New Roman" panose="02020603050405020304" pitchFamily="18" charset="0"/>
              <a:cs typeface="Times New Roman" panose="02020603050405020304" pitchFamily="18" charset="0"/>
            </a:endParaRPr>
          </a:p>
          <a:p>
            <a:r>
              <a:rPr lang="en-US" sz="2400" b="1">
                <a:latin typeface="Times New Roman" panose="02020603050405020304" pitchFamily="18" charset="0"/>
                <a:cs typeface="Times New Roman" panose="02020603050405020304" pitchFamily="18" charset="0"/>
              </a:rPr>
              <a:t>+ Nói lảng:</a:t>
            </a:r>
            <a:endParaRPr lang="en-US" sz="2400" b="1">
              <a:latin typeface="Times New Roman" panose="02020603050405020304" pitchFamily="18" charset="0"/>
              <a:cs typeface="Times New Roman" panose="02020603050405020304" pitchFamily="18" charset="0"/>
            </a:endParaRPr>
          </a:p>
          <a:p>
            <a:r>
              <a:rPr lang="en-US" sz="2400" b="1">
                <a:latin typeface="Times New Roman" panose="02020603050405020304" pitchFamily="18" charset="0"/>
                <a:cs typeface="Times New Roman" panose="02020603050405020304" pitchFamily="18" charset="0"/>
              </a:rPr>
              <a:t>- Hà, nắng gớm, về nào...</a:t>
            </a:r>
            <a:endParaRPr lang="en-US" sz="2400" b="1">
              <a:latin typeface="Times New Roman" panose="02020603050405020304" pitchFamily="18" charset="0"/>
              <a:cs typeface="Times New Roman" panose="02020603050405020304" pitchFamily="18" charset="0"/>
            </a:endParaRPr>
          </a:p>
          <a:p>
            <a:r>
              <a:rPr lang="en-US" sz="2400" b="1">
                <a:latin typeface="Times New Roman" panose="02020603050405020304" pitchFamily="18" charset="0"/>
                <a:cs typeface="Times New Roman" panose="02020603050405020304" pitchFamily="18" charset="0"/>
              </a:rPr>
              <a:t>-Cúi gằm mặt</a:t>
            </a:r>
            <a:endParaRPr lang="en-US" sz="2400" b="1">
              <a:latin typeface="Times New Roman" panose="02020603050405020304" pitchFamily="18" charset="0"/>
              <a:cs typeface="Times New Roman" panose="02020603050405020304" pitchFamily="18" charset="0"/>
            </a:endParaRPr>
          </a:p>
          <a:p>
            <a:r>
              <a:rPr lang="en-US" sz="2400" b="1">
                <a:latin typeface="Times New Roman" panose="02020603050405020304" pitchFamily="18" charset="0"/>
                <a:cs typeface="Times New Roman" panose="02020603050405020304" pitchFamily="18" charset="0"/>
              </a:rPr>
              <a:t>-Ngôn ngữ độc thoại, miêu tả cụ thể, tinh tế, sâu sắc: nỗi cay đắng, xấu hổ, tủi nhục, uất hận của ông Hai.</a:t>
            </a:r>
            <a:endParaRPr lang="en-US" sz="2400" b="1">
              <a:latin typeface="Times New Roman" panose="02020603050405020304" pitchFamily="18" charset="0"/>
              <a:cs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from="(-#ppt_w/2)" to="(#ppt_x)" calcmode="lin" valueType="num">
                                      <p:cBhvr>
                                        <p:cTn id="7" dur="600" fill="hold">
                                          <p:stCondLst>
                                            <p:cond delay="0"/>
                                          </p:stCondLst>
                                        </p:cTn>
                                        <p:tgtEl>
                                          <p:spTgt spid="7"/>
                                        </p:tgtEl>
                                        <p:attrNameLst>
                                          <p:attrName>ppt_x</p:attrName>
                                        </p:attrNameLst>
                                      </p:cBhvr>
                                    </p:anim>
                                    <p:anim from="0" to="-1.0" calcmode="lin" valueType="num">
                                      <p:cBhvr>
                                        <p:cTn id="8" dur="200" decel="50000" autoRev="1" fill="hold">
                                          <p:stCondLst>
                                            <p:cond delay="600"/>
                                          </p:stCondLst>
                                        </p:cTn>
                                        <p:tgtEl>
                                          <p:spTgt spid="7"/>
                                        </p:tgtEl>
                                        <p:attrNameLst>
                                          <p:attrName>xshear</p:attrName>
                                        </p:attrNameLst>
                                      </p:cBhvr>
                                    </p:anim>
                                    <p:animScale>
                                      <p:cBhvr>
                                        <p:cTn id="9" dur="200" decel="100000" autoRev="1" fill="hold">
                                          <p:stCondLst>
                                            <p:cond delay="600"/>
                                          </p:stCondLst>
                                        </p:cTn>
                                        <p:tgtEl>
                                          <p:spTgt spid="7"/>
                                        </p:tgtEl>
                                      </p:cBhvr>
                                      <p:from x="100000" y="100000"/>
                                      <p:to x="80000" y="100000"/>
                                    </p:animScale>
                                    <p:anim by="(#ppt_h/3+#ppt_w*0.1)" calcmode="lin" valueType="num">
                                      <p:cBhvr additive="sum">
                                        <p:cTn id="10" dur="200" decel="100000" autoRev="1" fill="hold">
                                          <p:stCondLst>
                                            <p:cond delay="600"/>
                                          </p:stCondLst>
                                        </p:cTn>
                                        <p:tgtEl>
                                          <p:spTgt spid="7"/>
                                        </p:tgtEl>
                                        <p:attrNameLst>
                                          <p:attrName>ppt_x</p:attrName>
                                        </p:attrNameLst>
                                      </p:cBhvr>
                                    </p:anim>
                                  </p:childTnLst>
                                </p:cTn>
                              </p:par>
                              <p:par>
                                <p:cTn id="11" presetID="7" presetClass="entr" presetSubtype="4"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0" fill="hold"/>
                                        <p:tgtEl>
                                          <p:spTgt spid="2"/>
                                        </p:tgtEl>
                                        <p:attrNameLst>
                                          <p:attrName>ppt_x</p:attrName>
                                        </p:attrNameLst>
                                      </p:cBhvr>
                                      <p:tavLst>
                                        <p:tav tm="0">
                                          <p:val>
                                            <p:strVal val="#ppt_x"/>
                                          </p:val>
                                        </p:tav>
                                        <p:tav tm="100000">
                                          <p:val>
                                            <p:strVal val="#ppt_x"/>
                                          </p:val>
                                        </p:tav>
                                      </p:tavLst>
                                    </p:anim>
                                    <p:anim calcmode="lin" valueType="num">
                                      <p:cBhvr additive="base">
                                        <p:cTn id="14" dur="5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1"/>
          <p:cNvSpPr txBox="1"/>
          <p:nvPr/>
        </p:nvSpPr>
        <p:spPr>
          <a:xfrm>
            <a:off x="490855" y="1078230"/>
            <a:ext cx="8162925" cy="1568450"/>
          </a:xfrm>
          <a:prstGeom prst="rect">
            <a:avLst/>
          </a:prstGeom>
          <a:noFill/>
        </p:spPr>
        <p:txBody>
          <a:bodyPr wrap="square" rtlCol="0">
            <a:spAutoFit/>
          </a:bodyPr>
          <a:p>
            <a:pPr algn="ctr"/>
            <a:r>
              <a:rPr lang="en-US" sz="3200" b="1">
                <a:solidFill>
                  <a:schemeClr val="tx2"/>
                </a:solidFill>
                <a:latin typeface="Times New Roman" panose="02020603050405020304" pitchFamily="18" charset="0"/>
                <a:cs typeface="Times New Roman" panose="02020603050405020304" pitchFamily="18" charset="0"/>
              </a:rPr>
              <a:t>CHỦ ĐỀ: </a:t>
            </a:r>
            <a:r>
              <a:rPr lang="en-US" sz="3200" b="1">
                <a:gradFill>
                  <a:gsLst>
                    <a:gs pos="0">
                      <a:srgbClr val="FE4444"/>
                    </a:gs>
                    <a:gs pos="100000">
                      <a:srgbClr val="832B2B"/>
                    </a:gs>
                  </a:gsLst>
                  <a:lin scaled="0"/>
                </a:gradFill>
                <a:latin typeface="Times New Roman" panose="02020603050405020304" pitchFamily="18" charset="0"/>
                <a:cs typeface="Times New Roman" panose="02020603050405020304" pitchFamily="18" charset="0"/>
              </a:rPr>
              <a:t>TÌNH YÊU NƯỚC CỦA NGƯỜI NÔNG DÂN VIỆT NAM THỜI KỲ ĐẦU CHỐNG PHÁP</a:t>
            </a:r>
            <a:endParaRPr lang="en-US" sz="3200" b="1">
              <a:gradFill>
                <a:gsLst>
                  <a:gs pos="0">
                    <a:srgbClr val="FE4444"/>
                  </a:gs>
                  <a:gs pos="100000">
                    <a:srgbClr val="832B2B"/>
                  </a:gs>
                </a:gsLst>
                <a:lin scaled="0"/>
              </a:gradFill>
              <a:latin typeface="Times New Roman" panose="02020603050405020304" pitchFamily="18" charset="0"/>
              <a:cs typeface="Times New Roman" panose="02020603050405020304" pitchFamily="18" charset="0"/>
            </a:endParaRPr>
          </a:p>
        </p:txBody>
      </p:sp>
      <p:sp>
        <p:nvSpPr>
          <p:cNvPr id="3" name="Text Box 2"/>
          <p:cNvSpPr txBox="1"/>
          <p:nvPr/>
        </p:nvSpPr>
        <p:spPr>
          <a:xfrm>
            <a:off x="3521710" y="556260"/>
            <a:ext cx="2101850" cy="521970"/>
          </a:xfrm>
          <a:prstGeom prst="rect">
            <a:avLst/>
          </a:prstGeom>
          <a:solidFill>
            <a:srgbClr val="FFFF00"/>
          </a:solidFill>
        </p:spPr>
        <p:txBody>
          <a:bodyPr wrap="square" rtlCol="0">
            <a:spAutoFit/>
          </a:bodyPr>
          <a:p>
            <a:pPr algn="ctr"/>
            <a:r>
              <a:rPr lang="en-US" sz="2800" b="1" i="1">
                <a:latin typeface="Times New Roman" panose="02020603050405020304" pitchFamily="18" charset="0"/>
                <a:cs typeface="Times New Roman" panose="02020603050405020304" pitchFamily="18" charset="0"/>
              </a:rPr>
              <a:t>TUẦN 8</a:t>
            </a:r>
            <a:endParaRPr lang="en-US" sz="2800" b="1" i="1">
              <a:latin typeface="Times New Roman" panose="02020603050405020304" pitchFamily="18" charset="0"/>
              <a:cs typeface="Times New Roman" panose="02020603050405020304" pitchFamily="18" charset="0"/>
            </a:endParaRPr>
          </a:p>
        </p:txBody>
      </p:sp>
      <p:sp>
        <p:nvSpPr>
          <p:cNvPr id="4" name="Text Box 3"/>
          <p:cNvSpPr txBox="1"/>
          <p:nvPr/>
        </p:nvSpPr>
        <p:spPr>
          <a:xfrm>
            <a:off x="859790" y="3077845"/>
            <a:ext cx="1959610" cy="368300"/>
          </a:xfrm>
          <a:prstGeom prst="rect">
            <a:avLst/>
          </a:prstGeom>
          <a:noFill/>
        </p:spPr>
        <p:txBody>
          <a:bodyPr wrap="square" rtlCol="0">
            <a:spAutoFit/>
          </a:bodyPr>
          <a:p>
            <a:endParaRPr lang="en-US"/>
          </a:p>
        </p:txBody>
      </p:sp>
      <p:sp>
        <p:nvSpPr>
          <p:cNvPr id="5" name="Text Box 4"/>
          <p:cNvSpPr txBox="1"/>
          <p:nvPr/>
        </p:nvSpPr>
        <p:spPr>
          <a:xfrm>
            <a:off x="721360" y="3077845"/>
            <a:ext cx="2098040" cy="521970"/>
          </a:xfrm>
          <a:prstGeom prst="rect">
            <a:avLst/>
          </a:prstGeom>
          <a:noFill/>
        </p:spPr>
        <p:txBody>
          <a:bodyPr wrap="square" rtlCol="0">
            <a:spAutoFit/>
          </a:bodyPr>
          <a:p>
            <a:r>
              <a:rPr lang="en-US" sz="2800" b="1" u="sng">
                <a:solidFill>
                  <a:schemeClr val="tx2"/>
                </a:solidFill>
                <a:latin typeface="Times New Roman" panose="02020603050405020304" pitchFamily="18" charset="0"/>
                <a:cs typeface="Times New Roman" panose="02020603050405020304" pitchFamily="18" charset="0"/>
              </a:rPr>
              <a:t>Tiết 37,38:</a:t>
            </a:r>
            <a:endParaRPr lang="en-US" sz="2800" b="1" u="sng">
              <a:solidFill>
                <a:schemeClr val="tx2"/>
              </a:solidFill>
              <a:latin typeface="Times New Roman" panose="02020603050405020304" pitchFamily="18" charset="0"/>
              <a:cs typeface="Times New Roman" panose="02020603050405020304" pitchFamily="18" charset="0"/>
            </a:endParaRPr>
          </a:p>
        </p:txBody>
      </p:sp>
      <p:sp>
        <p:nvSpPr>
          <p:cNvPr id="6" name="Text Box 5"/>
          <p:cNvSpPr txBox="1"/>
          <p:nvPr/>
        </p:nvSpPr>
        <p:spPr>
          <a:xfrm>
            <a:off x="2898775" y="2877820"/>
            <a:ext cx="3345815" cy="922020"/>
          </a:xfrm>
          <a:prstGeom prst="rect">
            <a:avLst/>
          </a:prstGeom>
          <a:noFill/>
        </p:spPr>
        <p:txBody>
          <a:bodyPr wrap="square" rtlCol="0">
            <a:spAutoFit/>
            <a:scene3d>
              <a:camera prst="orthographicFront"/>
              <a:lightRig rig="threePt" dir="t"/>
            </a:scene3d>
          </a:bodyPr>
          <a:p>
            <a:r>
              <a:rPr lang="en-US" sz="5400" b="1">
                <a:solidFill>
                  <a:srgbClr val="0070C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LÀNG</a:t>
            </a:r>
            <a:endParaRPr lang="en-US" sz="5400" b="1">
              <a:solidFill>
                <a:srgbClr val="0070C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7" name="Text Box 6"/>
          <p:cNvSpPr txBox="1"/>
          <p:nvPr/>
        </p:nvSpPr>
        <p:spPr>
          <a:xfrm>
            <a:off x="5885180" y="3611880"/>
            <a:ext cx="1963420" cy="521970"/>
          </a:xfrm>
          <a:prstGeom prst="rect">
            <a:avLst/>
          </a:prstGeom>
          <a:noFill/>
        </p:spPr>
        <p:txBody>
          <a:bodyPr wrap="square" rtlCol="0">
            <a:spAutoFit/>
          </a:bodyPr>
          <a:p>
            <a:r>
              <a:rPr lang="en-US" sz="2800" b="1">
                <a:gradFill>
                  <a:gsLst>
                    <a:gs pos="0">
                      <a:srgbClr val="E30000"/>
                    </a:gs>
                    <a:gs pos="100000">
                      <a:srgbClr val="760303"/>
                    </a:gs>
                  </a:gsLst>
                  <a:lin scaled="0"/>
                </a:gradFill>
                <a:latin typeface="Times New Roman" panose="02020603050405020304" pitchFamily="18" charset="0"/>
                <a:cs typeface="Times New Roman" panose="02020603050405020304" pitchFamily="18" charset="0"/>
              </a:rPr>
              <a:t>Kim Lân</a:t>
            </a:r>
            <a:endParaRPr lang="en-US" sz="2800" b="1">
              <a:gradFill>
                <a:gsLst>
                  <a:gs pos="0">
                    <a:srgbClr val="E30000"/>
                  </a:gs>
                  <a:gs pos="100000">
                    <a:srgbClr val="760303"/>
                  </a:gs>
                </a:gsLst>
                <a:lin scaled="0"/>
              </a:gradFill>
              <a:latin typeface="Times New Roman" panose="02020603050405020304" pitchFamily="18" charset="0"/>
              <a:cs typeface="Times New Roman" panose="02020603050405020304"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4" name="Rectangles 13313"/>
          <p:cNvSpPr/>
          <p:nvPr/>
        </p:nvSpPr>
        <p:spPr>
          <a:xfrm>
            <a:off x="0" y="-152400"/>
            <a:ext cx="9144000" cy="990600"/>
          </a:xfrm>
          <a:prstGeom prst="rect">
            <a:avLst/>
          </a:prstGeom>
          <a:gradFill rotWithShape="0">
            <a:gsLst>
              <a:gs pos="0">
                <a:srgbClr val="FF9966"/>
              </a:gs>
              <a:gs pos="100000">
                <a:srgbClr val="FFFFFF"/>
              </a:gs>
            </a:gsLst>
            <a:lin ang="5400000" scaled="1"/>
            <a:tileRect/>
          </a:gradFill>
          <a:ln w="9360" cap="flat" cmpd="sng">
            <a:solidFill>
              <a:srgbClr val="FFFFFF"/>
            </a:solidFill>
            <a:prstDash val="solid"/>
            <a:miter/>
            <a:headEnd type="none" w="med" len="med"/>
            <a:tailEnd type="none" w="med" len="med"/>
          </a:ln>
        </p:spPr>
        <p:txBody>
          <a:bodyPr wrap="none" lIns="90000" tIns="46800" rIns="90000" bIns="46800" anchor="ctr"/>
          <a:p>
            <a:pPr algn="ctr" defTabSz="449580">
              <a:buClrTx/>
              <a:buSzPct val="100000"/>
              <a:buFontTx/>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r>
              <a:rPr lang="vi-VN" altLang="x-none" sz="3600" b="1" dirty="0" err="1">
                <a:solidFill>
                  <a:srgbClr val="800000"/>
                </a:solidFill>
                <a:latin typeface="Times New Roman" panose="02020603050405020304" pitchFamily="18" charset="0"/>
              </a:rPr>
              <a:t>LÀNG</a:t>
            </a:r>
            <a:endParaRPr lang="vi-VN" altLang="x-none" sz="3600" b="1" dirty="0" err="1">
              <a:solidFill>
                <a:srgbClr val="800000"/>
              </a:solidFill>
              <a:latin typeface="Times New Roman" panose="02020603050405020304" pitchFamily="18" charset="0"/>
            </a:endParaRPr>
          </a:p>
        </p:txBody>
      </p:sp>
      <p:sp>
        <p:nvSpPr>
          <p:cNvPr id="13315" name="Text Box 13314"/>
          <p:cNvSpPr txBox="1"/>
          <p:nvPr/>
        </p:nvSpPr>
        <p:spPr>
          <a:xfrm>
            <a:off x="0" y="6088063"/>
            <a:ext cx="3657600" cy="366712"/>
          </a:xfrm>
          <a:prstGeom prst="rect">
            <a:avLst/>
          </a:prstGeom>
          <a:noFill/>
          <a:ln w="9525">
            <a:noFill/>
          </a:ln>
        </p:spPr>
        <p:txBody>
          <a:bodyPr/>
          <a:p>
            <a:endParaRPr lang="en-US"/>
          </a:p>
        </p:txBody>
      </p:sp>
      <p:sp>
        <p:nvSpPr>
          <p:cNvPr id="13320" name="Rectangles 13319"/>
          <p:cNvSpPr/>
          <p:nvPr/>
        </p:nvSpPr>
        <p:spPr>
          <a:xfrm>
            <a:off x="0" y="914400"/>
            <a:ext cx="4876800" cy="461645"/>
          </a:xfrm>
          <a:prstGeom prst="rect">
            <a:avLst/>
          </a:prstGeom>
          <a:noFill/>
          <a:ln w="9525">
            <a:noFill/>
          </a:ln>
        </p:spPr>
        <p:txBody>
          <a:bodyPr wrap="square" lIns="90000" tIns="46800" rIns="90000" bIns="46800">
            <a:spAutoFit/>
          </a:bodyPr>
          <a:p>
            <a:pPr marL="342900" indent="-336550" defTabSz="449580">
              <a:buClrTx/>
              <a:buSzPct val="100000"/>
              <a:buFontTx/>
              <a:tabLst>
                <a:tab pos="342900" algn="l"/>
                <a:tab pos="790575" algn="l"/>
                <a:tab pos="1240155" algn="l"/>
                <a:tab pos="1689100" algn="l"/>
                <a:tab pos="2138680" algn="l"/>
                <a:tab pos="2587625" algn="l"/>
                <a:tab pos="3037205" algn="l"/>
                <a:tab pos="3486150" algn="l"/>
                <a:tab pos="3935730" algn="l"/>
                <a:tab pos="4384675" algn="l"/>
                <a:tab pos="4834255" algn="l"/>
                <a:tab pos="5283200" algn="l"/>
                <a:tab pos="5732780" algn="l"/>
                <a:tab pos="6181725" algn="l"/>
                <a:tab pos="6631305" algn="l"/>
                <a:tab pos="7080250" algn="l"/>
                <a:tab pos="7529830" algn="l"/>
                <a:tab pos="7978775" algn="l"/>
                <a:tab pos="8428355" algn="l"/>
                <a:tab pos="8877300" algn="l"/>
                <a:tab pos="9326880" algn="l"/>
              </a:tabLst>
            </a:pPr>
            <a:r>
              <a:rPr lang="en-US" altLang="x-none" sz="2400" b="1" err="1">
                <a:solidFill>
                  <a:srgbClr val="FF0000"/>
                </a:solidFill>
                <a:latin typeface="Times New Roman" panose="02020603050405020304" pitchFamily="18" charset="0"/>
              </a:rPr>
              <a:t>  </a:t>
            </a:r>
            <a:endParaRPr lang="en-US" altLang="x-none" sz="2400" b="1" u="sng">
              <a:solidFill>
                <a:srgbClr val="9900CC"/>
              </a:solidFill>
              <a:latin typeface="Times New Roman" panose="02020603050405020304" pitchFamily="18" charset="0"/>
            </a:endParaRPr>
          </a:p>
        </p:txBody>
      </p:sp>
      <p:sp>
        <p:nvSpPr>
          <p:cNvPr id="13322" name="Text Box 13321"/>
          <p:cNvSpPr txBox="1"/>
          <p:nvPr/>
        </p:nvSpPr>
        <p:spPr>
          <a:xfrm>
            <a:off x="6172200" y="457200"/>
            <a:ext cx="2590800" cy="461645"/>
          </a:xfrm>
          <a:prstGeom prst="rect">
            <a:avLst/>
          </a:prstGeom>
          <a:noFill/>
          <a:ln w="9525">
            <a:noFill/>
          </a:ln>
        </p:spPr>
        <p:txBody>
          <a:bodyPr lIns="90000" tIns="46800" rIns="90000" bIns="46800">
            <a:spAutoFit/>
          </a:bodyPr>
          <a:p>
            <a:pPr defTabSz="449580">
              <a:spcBef>
                <a:spcPts val="1500"/>
              </a:spcBef>
              <a:buClrTx/>
              <a:buSzPct val="100000"/>
              <a:buFontTx/>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r>
              <a:rPr lang="en-US" altLang="x-none" sz="2400" b="1">
                <a:solidFill>
                  <a:srgbClr val="000000"/>
                </a:solidFill>
                <a:latin typeface="Times New Roman" panose="02020603050405020304" pitchFamily="18" charset="0"/>
                <a:cs typeface="Times New Roman" panose="02020603050405020304" pitchFamily="18" charset="0"/>
              </a:rPr>
              <a:t>Kim </a:t>
            </a:r>
            <a:r>
              <a:rPr lang="en-US" altLang="x-none" sz="2400" b="1" err="1">
                <a:solidFill>
                  <a:srgbClr val="000000"/>
                </a:solidFill>
                <a:latin typeface="Times New Roman" panose="02020603050405020304" pitchFamily="18" charset="0"/>
                <a:cs typeface="Times New Roman" panose="02020603050405020304" pitchFamily="18" charset="0"/>
              </a:rPr>
              <a:t>Lân</a:t>
            </a:r>
            <a:endParaRPr lang="en-US" altLang="x-none" sz="2400" b="1">
              <a:solidFill>
                <a:srgbClr val="000000"/>
              </a:solidFill>
              <a:latin typeface="Times New Roman" panose="02020603050405020304" pitchFamily="18" charset="0"/>
              <a:cs typeface="Times New Roman" panose="02020603050405020304" pitchFamily="18" charset="0"/>
            </a:endParaRPr>
          </a:p>
        </p:txBody>
      </p:sp>
      <p:sp>
        <p:nvSpPr>
          <p:cNvPr id="13323" name="Text Box 13322"/>
          <p:cNvSpPr txBox="1"/>
          <p:nvPr/>
        </p:nvSpPr>
        <p:spPr>
          <a:xfrm>
            <a:off x="152400" y="0"/>
            <a:ext cx="1524000" cy="461645"/>
          </a:xfrm>
          <a:prstGeom prst="rect">
            <a:avLst/>
          </a:prstGeom>
          <a:noFill/>
          <a:ln w="9525">
            <a:noFill/>
          </a:ln>
        </p:spPr>
        <p:txBody>
          <a:bodyPr lIns="90000" tIns="46800" rIns="90000" bIns="46800">
            <a:spAutoFit/>
          </a:bodyPr>
          <a:p>
            <a:pPr defTabSz="449580">
              <a:spcBef>
                <a:spcPts val="1500"/>
              </a:spcBef>
              <a:buClrTx/>
              <a:buSzPct val="100000"/>
              <a:buFontTx/>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r>
              <a:rPr lang="en-US" altLang="x-none" sz="2400" b="1" err="1">
                <a:solidFill>
                  <a:srgbClr val="000000"/>
                </a:solidFill>
                <a:latin typeface="Times New Roman" panose="02020603050405020304" pitchFamily="18" charset="0"/>
                <a:cs typeface="Times New Roman" panose="02020603050405020304" pitchFamily="18" charset="0"/>
              </a:rPr>
              <a:t>Tiết</a:t>
            </a:r>
            <a:r>
              <a:rPr lang="en-US" altLang="x-none" sz="2400" b="1">
                <a:solidFill>
                  <a:srgbClr val="000000"/>
                </a:solidFill>
                <a:latin typeface="Times New Roman" panose="02020603050405020304" pitchFamily="18" charset="0"/>
                <a:cs typeface="Times New Roman" panose="02020603050405020304" pitchFamily="18" charset="0"/>
              </a:rPr>
              <a:t> 37,38</a:t>
            </a:r>
            <a:endParaRPr lang="en-US" altLang="x-none" sz="2400" b="1">
              <a:solidFill>
                <a:srgbClr val="000000"/>
              </a:solidFill>
              <a:latin typeface="Times New Roman" panose="02020603050405020304" pitchFamily="18" charset="0"/>
              <a:cs typeface="Times New Roman" panose="02020603050405020304" pitchFamily="18" charset="0"/>
            </a:endParaRPr>
          </a:p>
        </p:txBody>
      </p:sp>
      <p:sp>
        <p:nvSpPr>
          <p:cNvPr id="6148" name="Straight Connector 6147"/>
          <p:cNvSpPr/>
          <p:nvPr/>
        </p:nvSpPr>
        <p:spPr>
          <a:xfrm flipH="1">
            <a:off x="5982970" y="1516380"/>
            <a:ext cx="28575" cy="5341620"/>
          </a:xfrm>
          <a:prstGeom prst="line">
            <a:avLst/>
          </a:prstGeom>
          <a:ln w="9360" cap="flat" cmpd="sng">
            <a:solidFill>
              <a:srgbClr val="000000"/>
            </a:solidFill>
            <a:prstDash val="solid"/>
            <a:miter/>
            <a:headEnd type="none" w="med" len="med"/>
            <a:tailEnd type="none" w="med" len="med"/>
          </a:ln>
        </p:spPr>
      </p:sp>
      <p:sp>
        <p:nvSpPr>
          <p:cNvPr id="7" name="Text Box 6"/>
          <p:cNvSpPr txBox="1"/>
          <p:nvPr/>
        </p:nvSpPr>
        <p:spPr>
          <a:xfrm>
            <a:off x="152400" y="1056005"/>
            <a:ext cx="4293870" cy="460375"/>
          </a:xfrm>
          <a:prstGeom prst="rect">
            <a:avLst/>
          </a:prstGeom>
          <a:noFill/>
        </p:spPr>
        <p:txBody>
          <a:bodyPr wrap="square" rtlCol="0">
            <a:spAutoFit/>
          </a:bodyPr>
          <a:p>
            <a:r>
              <a:rPr lang="en-US" sz="2400" b="1" u="sng">
                <a:solidFill>
                  <a:srgbClr val="00B0F0"/>
                </a:solidFill>
                <a:latin typeface="Times New Roman" panose="02020603050405020304" pitchFamily="18" charset="0"/>
                <a:cs typeface="Times New Roman" panose="02020603050405020304" pitchFamily="18" charset="0"/>
              </a:rPr>
              <a:t>2. Diễn biến tâm lý của ông Hai</a:t>
            </a:r>
            <a:endParaRPr lang="en-US" sz="2400" b="1" u="sng">
              <a:solidFill>
                <a:srgbClr val="00B0F0"/>
              </a:solidFill>
              <a:latin typeface="Times New Roman" panose="02020603050405020304" pitchFamily="18" charset="0"/>
              <a:cs typeface="Times New Roman" panose="02020603050405020304" pitchFamily="18" charset="0"/>
            </a:endParaRPr>
          </a:p>
        </p:txBody>
      </p:sp>
      <p:sp>
        <p:nvSpPr>
          <p:cNvPr id="2" name="Text Box 1"/>
          <p:cNvSpPr txBox="1"/>
          <p:nvPr/>
        </p:nvSpPr>
        <p:spPr>
          <a:xfrm>
            <a:off x="152400" y="1376045"/>
            <a:ext cx="5761355" cy="5262245"/>
          </a:xfrm>
          <a:prstGeom prst="rect">
            <a:avLst/>
          </a:prstGeom>
          <a:noFill/>
        </p:spPr>
        <p:txBody>
          <a:bodyPr wrap="square" rtlCol="0">
            <a:spAutoFit/>
          </a:bodyPr>
          <a:p>
            <a:r>
              <a:rPr lang="en-US" sz="2400" b="1" i="1">
                <a:latin typeface="Times New Roman" panose="02020603050405020304" pitchFamily="18" charset="0"/>
                <a:cs typeface="Times New Roman" panose="02020603050405020304" pitchFamily="18" charset="0"/>
              </a:rPr>
              <a:t>a/ </a:t>
            </a:r>
            <a:endParaRPr lang="en-US" sz="2400" b="1" i="1">
              <a:latin typeface="Times New Roman" panose="02020603050405020304" pitchFamily="18" charset="0"/>
              <a:cs typeface="Times New Roman" panose="02020603050405020304" pitchFamily="18" charset="0"/>
            </a:endParaRPr>
          </a:p>
          <a:p>
            <a:r>
              <a:rPr lang="en-US" sz="2400" b="1" i="1">
                <a:solidFill>
                  <a:srgbClr val="C00000"/>
                </a:solidFill>
                <a:latin typeface="Times New Roman" panose="02020603050405020304" pitchFamily="18" charset="0"/>
                <a:cs typeface="Times New Roman" panose="02020603050405020304" pitchFamily="18" charset="0"/>
              </a:rPr>
              <a:t>b/Khi nghe tin Làng theo giặc:</a:t>
            </a:r>
            <a:endParaRPr lang="en-US" sz="2400" b="1" i="1">
              <a:solidFill>
                <a:srgbClr val="C00000"/>
              </a:solidFill>
              <a:latin typeface="Times New Roman" panose="02020603050405020304" pitchFamily="18" charset="0"/>
              <a:cs typeface="Times New Roman" panose="02020603050405020304" pitchFamily="18" charset="0"/>
            </a:endParaRPr>
          </a:p>
          <a:p>
            <a:r>
              <a:rPr lang="en-US" sz="2400" b="1" i="1">
                <a:solidFill>
                  <a:schemeClr val="tx2"/>
                </a:solidFill>
                <a:latin typeface="Times New Roman" panose="02020603050405020304" pitchFamily="18" charset="0"/>
                <a:cs typeface="Times New Roman" panose="02020603050405020304" pitchFamily="18" charset="0"/>
              </a:rPr>
              <a:t>*</a:t>
            </a:r>
            <a:r>
              <a:rPr lang="en-US" sz="2400" b="1" i="1">
                <a:solidFill>
                  <a:srgbClr val="FF0000"/>
                </a:solidFill>
                <a:latin typeface="Times New Roman" panose="02020603050405020304" pitchFamily="18" charset="0"/>
                <a:cs typeface="Times New Roman" panose="02020603050405020304" pitchFamily="18" charset="0"/>
              </a:rPr>
              <a:t> Khi về đến nhà:</a:t>
            </a:r>
            <a:endParaRPr lang="en-US" sz="2400" b="1" i="1">
              <a:solidFill>
                <a:srgbClr val="FF0000"/>
              </a:solidFill>
              <a:latin typeface="Times New Roman" panose="02020603050405020304" pitchFamily="18" charset="0"/>
              <a:cs typeface="Times New Roman" panose="02020603050405020304" pitchFamily="18" charset="0"/>
            </a:endParaRPr>
          </a:p>
          <a:p>
            <a:r>
              <a:rPr lang="en-US" sz="2400" b="1" i="1">
                <a:solidFill>
                  <a:srgbClr val="C00000"/>
                </a:solidFill>
                <a:latin typeface="Times New Roman" panose="02020603050405020304" pitchFamily="18" charset="0"/>
                <a:cs typeface="Times New Roman" panose="02020603050405020304" pitchFamily="18" charset="0"/>
              </a:rPr>
              <a:t>+</a:t>
            </a:r>
            <a:r>
              <a:rPr lang="en-US" sz="2400" b="1">
                <a:solidFill>
                  <a:schemeClr val="tx1"/>
                </a:solidFill>
                <a:latin typeface="Times New Roman" panose="02020603050405020304" pitchFamily="18" charset="0"/>
                <a:cs typeface="Times New Roman" panose="02020603050405020304" pitchFamily="18" charset="0"/>
              </a:rPr>
              <a:t>Thương con: Chúng nó cũng là trẻ con làng Việt gian đấy ư...tuổi đầu?</a:t>
            </a:r>
            <a:endParaRPr lang="en-US" sz="2400" b="1">
              <a:solidFill>
                <a:schemeClr val="tx1"/>
              </a:solidFill>
              <a:latin typeface="Times New Roman" panose="02020603050405020304" pitchFamily="18" charset="0"/>
              <a:cs typeface="Times New Roman" panose="02020603050405020304" pitchFamily="18" charset="0"/>
            </a:endParaRPr>
          </a:p>
          <a:p>
            <a:r>
              <a:rPr lang="en-US" sz="2400" b="1">
                <a:solidFill>
                  <a:schemeClr val="tx1"/>
                </a:solidFill>
                <a:latin typeface="Times New Roman" panose="02020603050405020304" pitchFamily="18" charset="0"/>
                <a:cs typeface="Times New Roman" panose="02020603050405020304" pitchFamily="18" charset="0"/>
              </a:rPr>
              <a:t>=&gt; Độc thoại nội tâm: xót xa, tủi hờn cho lũ trẻ.</a:t>
            </a:r>
            <a:endParaRPr lang="en-US" sz="2400" b="1">
              <a:solidFill>
                <a:schemeClr val="tx1"/>
              </a:solidFill>
              <a:latin typeface="Times New Roman" panose="02020603050405020304" pitchFamily="18" charset="0"/>
              <a:cs typeface="Times New Roman" panose="02020603050405020304" pitchFamily="18" charset="0"/>
            </a:endParaRPr>
          </a:p>
          <a:p>
            <a:r>
              <a:rPr lang="en-US" sz="2400" b="1">
                <a:solidFill>
                  <a:schemeClr val="tx1"/>
                </a:solidFill>
                <a:latin typeface="Times New Roman" panose="02020603050405020304" pitchFamily="18" charset="0"/>
                <a:cs typeface="Times New Roman" panose="02020603050405020304" pitchFamily="18" charset="0"/>
              </a:rPr>
              <a:t>+Ông băn khoăn, kiểm diện từng người trụ lại làng, gắt với vợ</a:t>
            </a:r>
            <a:endParaRPr lang="en-US" sz="2400" b="1">
              <a:solidFill>
                <a:schemeClr val="tx1"/>
              </a:solidFill>
              <a:latin typeface="Times New Roman" panose="02020603050405020304" pitchFamily="18" charset="0"/>
              <a:cs typeface="Times New Roman" panose="02020603050405020304" pitchFamily="18" charset="0"/>
            </a:endParaRPr>
          </a:p>
          <a:p>
            <a:r>
              <a:rPr lang="en-US" sz="2400" b="1">
                <a:solidFill>
                  <a:schemeClr val="tx1"/>
                </a:solidFill>
                <a:latin typeface="Times New Roman" panose="02020603050405020304" pitchFamily="18" charset="0"/>
                <a:cs typeface="Times New Roman" panose="02020603050405020304" pitchFamily="18" charset="0"/>
              </a:rPr>
              <a:t>+Trằn trọc không ngủ, lặng đi, chân tay nhủn ra; trống ngực đập thình thịch, nín thở, lắng tai nghe...nằm không nhúc nhích</a:t>
            </a:r>
            <a:endParaRPr lang="en-US" sz="2400" b="1">
              <a:solidFill>
                <a:schemeClr val="tx1"/>
              </a:solidFill>
              <a:latin typeface="Times New Roman" panose="02020603050405020304" pitchFamily="18" charset="0"/>
              <a:cs typeface="Times New Roman" panose="02020603050405020304" pitchFamily="18" charset="0"/>
            </a:endParaRPr>
          </a:p>
          <a:p>
            <a:r>
              <a:rPr lang="en-US" sz="2400" b="1">
                <a:solidFill>
                  <a:schemeClr val="tx1"/>
                </a:solidFill>
                <a:latin typeface="Times New Roman" panose="02020603050405020304" pitchFamily="18" charset="0"/>
                <a:cs typeface="Times New Roman" panose="02020603050405020304" pitchFamily="18" charset="0"/>
              </a:rPr>
              <a:t>=&gt; Ám ảnh , day dứt nặng nề.</a:t>
            </a:r>
            <a:endParaRPr lang="en-US" sz="2400" b="1">
              <a:solidFill>
                <a:schemeClr val="tx1"/>
              </a:solidFill>
              <a:latin typeface="Times New Roman" panose="02020603050405020304" pitchFamily="18" charset="0"/>
              <a:cs typeface="Times New Roman" panose="02020603050405020304" pitchFamily="18" charset="0"/>
            </a:endParaRPr>
          </a:p>
          <a:p>
            <a:endParaRPr lang="en-US" sz="2400" b="1">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from="(-#ppt_w/2)" to="(#ppt_x)" calcmode="lin" valueType="num">
                                      <p:cBhvr>
                                        <p:cTn id="7" dur="600" fill="hold">
                                          <p:stCondLst>
                                            <p:cond delay="0"/>
                                          </p:stCondLst>
                                        </p:cTn>
                                        <p:tgtEl>
                                          <p:spTgt spid="7"/>
                                        </p:tgtEl>
                                        <p:attrNameLst>
                                          <p:attrName>ppt_x</p:attrName>
                                        </p:attrNameLst>
                                      </p:cBhvr>
                                    </p:anim>
                                    <p:anim from="0" to="-1.0" calcmode="lin" valueType="num">
                                      <p:cBhvr>
                                        <p:cTn id="8" dur="200" decel="50000" autoRev="1" fill="hold">
                                          <p:stCondLst>
                                            <p:cond delay="600"/>
                                          </p:stCondLst>
                                        </p:cTn>
                                        <p:tgtEl>
                                          <p:spTgt spid="7"/>
                                        </p:tgtEl>
                                        <p:attrNameLst>
                                          <p:attrName>xshear</p:attrName>
                                        </p:attrNameLst>
                                      </p:cBhvr>
                                    </p:anim>
                                    <p:animScale>
                                      <p:cBhvr>
                                        <p:cTn id="9" dur="200" decel="100000" autoRev="1" fill="hold">
                                          <p:stCondLst>
                                            <p:cond delay="600"/>
                                          </p:stCondLst>
                                        </p:cTn>
                                        <p:tgtEl>
                                          <p:spTgt spid="7"/>
                                        </p:tgtEl>
                                      </p:cBhvr>
                                      <p:from x="100000" y="100000"/>
                                      <p:to x="80000" y="100000"/>
                                    </p:animScale>
                                    <p:anim by="(#ppt_h/3+#ppt_w*0.1)" calcmode="lin" valueType="num">
                                      <p:cBhvr additive="sum">
                                        <p:cTn id="10" dur="200" decel="100000" autoRev="1" fill="hold">
                                          <p:stCondLst>
                                            <p:cond delay="600"/>
                                          </p:stCondLst>
                                        </p:cTn>
                                        <p:tgtEl>
                                          <p:spTgt spid="7"/>
                                        </p:tgtEl>
                                        <p:attrNameLst>
                                          <p:attrName>ppt_x</p:attrName>
                                        </p:attrNameLst>
                                      </p:cBhvr>
                                    </p:anim>
                                  </p:childTnLst>
                                </p:cTn>
                              </p:par>
                              <p:par>
                                <p:cTn id="11" presetID="7" presetClass="entr" presetSubtype="4"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0" fill="hold"/>
                                        <p:tgtEl>
                                          <p:spTgt spid="2"/>
                                        </p:tgtEl>
                                        <p:attrNameLst>
                                          <p:attrName>ppt_x</p:attrName>
                                        </p:attrNameLst>
                                      </p:cBhvr>
                                      <p:tavLst>
                                        <p:tav tm="0">
                                          <p:val>
                                            <p:strVal val="#ppt_x"/>
                                          </p:val>
                                        </p:tav>
                                        <p:tav tm="100000">
                                          <p:val>
                                            <p:strVal val="#ppt_x"/>
                                          </p:val>
                                        </p:tav>
                                      </p:tavLst>
                                    </p:anim>
                                    <p:anim calcmode="lin" valueType="num">
                                      <p:cBhvr additive="base">
                                        <p:cTn id="14" dur="5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4" name="Rectangles 13313"/>
          <p:cNvSpPr/>
          <p:nvPr/>
        </p:nvSpPr>
        <p:spPr>
          <a:xfrm>
            <a:off x="0" y="-152400"/>
            <a:ext cx="9144000" cy="990600"/>
          </a:xfrm>
          <a:prstGeom prst="rect">
            <a:avLst/>
          </a:prstGeom>
          <a:gradFill rotWithShape="0">
            <a:gsLst>
              <a:gs pos="0">
                <a:srgbClr val="FF9966"/>
              </a:gs>
              <a:gs pos="100000">
                <a:srgbClr val="FFFFFF"/>
              </a:gs>
            </a:gsLst>
            <a:lin ang="5400000" scaled="1"/>
            <a:tileRect/>
          </a:gradFill>
          <a:ln w="9360" cap="flat" cmpd="sng">
            <a:solidFill>
              <a:srgbClr val="FFFFFF"/>
            </a:solidFill>
            <a:prstDash val="solid"/>
            <a:miter/>
            <a:headEnd type="none" w="med" len="med"/>
            <a:tailEnd type="none" w="med" len="med"/>
          </a:ln>
        </p:spPr>
        <p:txBody>
          <a:bodyPr wrap="none" lIns="90000" tIns="46800" rIns="90000" bIns="46800" anchor="ctr"/>
          <a:p>
            <a:pPr algn="ctr" defTabSz="449580">
              <a:buClrTx/>
              <a:buSzPct val="100000"/>
              <a:buFontTx/>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r>
              <a:rPr lang="vi-VN" altLang="x-none" sz="3600" b="1" dirty="0" err="1">
                <a:solidFill>
                  <a:srgbClr val="800000"/>
                </a:solidFill>
                <a:latin typeface="Times New Roman" panose="02020603050405020304" pitchFamily="18" charset="0"/>
              </a:rPr>
              <a:t>LÀNG</a:t>
            </a:r>
            <a:endParaRPr lang="vi-VN" altLang="x-none" sz="3600" b="1" dirty="0" err="1">
              <a:solidFill>
                <a:srgbClr val="800000"/>
              </a:solidFill>
              <a:latin typeface="Times New Roman" panose="02020603050405020304" pitchFamily="18" charset="0"/>
            </a:endParaRPr>
          </a:p>
        </p:txBody>
      </p:sp>
      <p:sp>
        <p:nvSpPr>
          <p:cNvPr id="13315" name="Text Box 13314"/>
          <p:cNvSpPr txBox="1"/>
          <p:nvPr/>
        </p:nvSpPr>
        <p:spPr>
          <a:xfrm>
            <a:off x="0" y="6088063"/>
            <a:ext cx="3657600" cy="366712"/>
          </a:xfrm>
          <a:prstGeom prst="rect">
            <a:avLst/>
          </a:prstGeom>
          <a:noFill/>
          <a:ln w="9525">
            <a:noFill/>
          </a:ln>
        </p:spPr>
        <p:txBody>
          <a:bodyPr/>
          <a:p>
            <a:endParaRPr lang="en-US"/>
          </a:p>
        </p:txBody>
      </p:sp>
      <p:sp>
        <p:nvSpPr>
          <p:cNvPr id="13320" name="Rectangles 13319"/>
          <p:cNvSpPr/>
          <p:nvPr/>
        </p:nvSpPr>
        <p:spPr>
          <a:xfrm>
            <a:off x="0" y="914400"/>
            <a:ext cx="4876800" cy="461645"/>
          </a:xfrm>
          <a:prstGeom prst="rect">
            <a:avLst/>
          </a:prstGeom>
          <a:noFill/>
          <a:ln w="9525">
            <a:noFill/>
          </a:ln>
        </p:spPr>
        <p:txBody>
          <a:bodyPr wrap="square" lIns="90000" tIns="46800" rIns="90000" bIns="46800">
            <a:spAutoFit/>
          </a:bodyPr>
          <a:p>
            <a:pPr marL="342900" indent="-336550" defTabSz="449580">
              <a:buClrTx/>
              <a:buSzPct val="100000"/>
              <a:buFontTx/>
              <a:tabLst>
                <a:tab pos="342900" algn="l"/>
                <a:tab pos="790575" algn="l"/>
                <a:tab pos="1240155" algn="l"/>
                <a:tab pos="1689100" algn="l"/>
                <a:tab pos="2138680" algn="l"/>
                <a:tab pos="2587625" algn="l"/>
                <a:tab pos="3037205" algn="l"/>
                <a:tab pos="3486150" algn="l"/>
                <a:tab pos="3935730" algn="l"/>
                <a:tab pos="4384675" algn="l"/>
                <a:tab pos="4834255" algn="l"/>
                <a:tab pos="5283200" algn="l"/>
                <a:tab pos="5732780" algn="l"/>
                <a:tab pos="6181725" algn="l"/>
                <a:tab pos="6631305" algn="l"/>
                <a:tab pos="7080250" algn="l"/>
                <a:tab pos="7529830" algn="l"/>
                <a:tab pos="7978775" algn="l"/>
                <a:tab pos="8428355" algn="l"/>
                <a:tab pos="8877300" algn="l"/>
                <a:tab pos="9326880" algn="l"/>
              </a:tabLst>
            </a:pPr>
            <a:r>
              <a:rPr lang="en-US" altLang="x-none" sz="2400" b="1" err="1">
                <a:solidFill>
                  <a:srgbClr val="FF0000"/>
                </a:solidFill>
                <a:latin typeface="Times New Roman" panose="02020603050405020304" pitchFamily="18" charset="0"/>
              </a:rPr>
              <a:t>  </a:t>
            </a:r>
            <a:endParaRPr lang="en-US" altLang="x-none" sz="2400" b="1" u="sng">
              <a:solidFill>
                <a:srgbClr val="9900CC"/>
              </a:solidFill>
              <a:latin typeface="Times New Roman" panose="02020603050405020304" pitchFamily="18" charset="0"/>
            </a:endParaRPr>
          </a:p>
        </p:txBody>
      </p:sp>
      <p:sp>
        <p:nvSpPr>
          <p:cNvPr id="13322" name="Text Box 13321"/>
          <p:cNvSpPr txBox="1"/>
          <p:nvPr/>
        </p:nvSpPr>
        <p:spPr>
          <a:xfrm>
            <a:off x="6172200" y="457200"/>
            <a:ext cx="2590800" cy="461645"/>
          </a:xfrm>
          <a:prstGeom prst="rect">
            <a:avLst/>
          </a:prstGeom>
          <a:noFill/>
          <a:ln w="9525">
            <a:noFill/>
          </a:ln>
        </p:spPr>
        <p:txBody>
          <a:bodyPr lIns="90000" tIns="46800" rIns="90000" bIns="46800">
            <a:spAutoFit/>
          </a:bodyPr>
          <a:p>
            <a:pPr defTabSz="449580">
              <a:spcBef>
                <a:spcPts val="1500"/>
              </a:spcBef>
              <a:buClrTx/>
              <a:buSzPct val="100000"/>
              <a:buFontTx/>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r>
              <a:rPr lang="en-US" altLang="x-none" sz="2400" b="1">
                <a:solidFill>
                  <a:srgbClr val="000000"/>
                </a:solidFill>
                <a:latin typeface="Times New Roman" panose="02020603050405020304" pitchFamily="18" charset="0"/>
                <a:cs typeface="Times New Roman" panose="02020603050405020304" pitchFamily="18" charset="0"/>
              </a:rPr>
              <a:t>Kim </a:t>
            </a:r>
            <a:r>
              <a:rPr lang="en-US" altLang="x-none" sz="2400" b="1" err="1">
                <a:solidFill>
                  <a:srgbClr val="000000"/>
                </a:solidFill>
                <a:latin typeface="Times New Roman" panose="02020603050405020304" pitchFamily="18" charset="0"/>
                <a:cs typeface="Times New Roman" panose="02020603050405020304" pitchFamily="18" charset="0"/>
              </a:rPr>
              <a:t>Lân</a:t>
            </a:r>
            <a:endParaRPr lang="en-US" altLang="x-none" sz="2400" b="1">
              <a:solidFill>
                <a:srgbClr val="000000"/>
              </a:solidFill>
              <a:latin typeface="Times New Roman" panose="02020603050405020304" pitchFamily="18" charset="0"/>
              <a:cs typeface="Times New Roman" panose="02020603050405020304" pitchFamily="18" charset="0"/>
            </a:endParaRPr>
          </a:p>
        </p:txBody>
      </p:sp>
      <p:sp>
        <p:nvSpPr>
          <p:cNvPr id="13323" name="Text Box 13322"/>
          <p:cNvSpPr txBox="1"/>
          <p:nvPr/>
        </p:nvSpPr>
        <p:spPr>
          <a:xfrm>
            <a:off x="152400" y="0"/>
            <a:ext cx="1524000" cy="461645"/>
          </a:xfrm>
          <a:prstGeom prst="rect">
            <a:avLst/>
          </a:prstGeom>
          <a:noFill/>
          <a:ln w="9525">
            <a:noFill/>
          </a:ln>
        </p:spPr>
        <p:txBody>
          <a:bodyPr lIns="90000" tIns="46800" rIns="90000" bIns="46800">
            <a:spAutoFit/>
          </a:bodyPr>
          <a:p>
            <a:pPr defTabSz="449580">
              <a:spcBef>
                <a:spcPts val="1500"/>
              </a:spcBef>
              <a:buClrTx/>
              <a:buSzPct val="100000"/>
              <a:buFontTx/>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r>
              <a:rPr lang="en-US" altLang="x-none" sz="2400" b="1" err="1">
                <a:solidFill>
                  <a:srgbClr val="000000"/>
                </a:solidFill>
                <a:latin typeface="Times New Roman" panose="02020603050405020304" pitchFamily="18" charset="0"/>
                <a:cs typeface="Times New Roman" panose="02020603050405020304" pitchFamily="18" charset="0"/>
              </a:rPr>
              <a:t>Tiết</a:t>
            </a:r>
            <a:r>
              <a:rPr lang="en-US" altLang="x-none" sz="2400" b="1">
                <a:solidFill>
                  <a:srgbClr val="000000"/>
                </a:solidFill>
                <a:latin typeface="Times New Roman" panose="02020603050405020304" pitchFamily="18" charset="0"/>
                <a:cs typeface="Times New Roman" panose="02020603050405020304" pitchFamily="18" charset="0"/>
              </a:rPr>
              <a:t> 37,38</a:t>
            </a:r>
            <a:endParaRPr lang="en-US" altLang="x-none" sz="2400" b="1">
              <a:solidFill>
                <a:srgbClr val="000000"/>
              </a:solidFill>
              <a:latin typeface="Times New Roman" panose="02020603050405020304" pitchFamily="18" charset="0"/>
              <a:cs typeface="Times New Roman" panose="02020603050405020304" pitchFamily="18" charset="0"/>
            </a:endParaRPr>
          </a:p>
        </p:txBody>
      </p:sp>
      <p:sp>
        <p:nvSpPr>
          <p:cNvPr id="6148" name="Straight Connector 6147"/>
          <p:cNvSpPr/>
          <p:nvPr/>
        </p:nvSpPr>
        <p:spPr>
          <a:xfrm flipH="1">
            <a:off x="5982970" y="1516380"/>
            <a:ext cx="28575" cy="5341620"/>
          </a:xfrm>
          <a:prstGeom prst="line">
            <a:avLst/>
          </a:prstGeom>
          <a:ln w="9360" cap="flat" cmpd="sng">
            <a:solidFill>
              <a:srgbClr val="000000"/>
            </a:solidFill>
            <a:prstDash val="solid"/>
            <a:miter/>
            <a:headEnd type="none" w="med" len="med"/>
            <a:tailEnd type="none" w="med" len="med"/>
          </a:ln>
        </p:spPr>
      </p:sp>
      <p:sp>
        <p:nvSpPr>
          <p:cNvPr id="7" name="Text Box 6"/>
          <p:cNvSpPr txBox="1"/>
          <p:nvPr/>
        </p:nvSpPr>
        <p:spPr>
          <a:xfrm>
            <a:off x="152400" y="1056005"/>
            <a:ext cx="4293870" cy="460375"/>
          </a:xfrm>
          <a:prstGeom prst="rect">
            <a:avLst/>
          </a:prstGeom>
          <a:noFill/>
        </p:spPr>
        <p:txBody>
          <a:bodyPr wrap="square" rtlCol="0">
            <a:spAutoFit/>
          </a:bodyPr>
          <a:p>
            <a:r>
              <a:rPr lang="en-US" sz="2400" b="1" u="sng">
                <a:solidFill>
                  <a:srgbClr val="00B0F0"/>
                </a:solidFill>
                <a:latin typeface="Times New Roman" panose="02020603050405020304" pitchFamily="18" charset="0"/>
                <a:cs typeface="Times New Roman" panose="02020603050405020304" pitchFamily="18" charset="0"/>
              </a:rPr>
              <a:t>2. Diễn biến tâm lý của ông Hai</a:t>
            </a:r>
            <a:endParaRPr lang="en-US" sz="2400" b="1" u="sng">
              <a:solidFill>
                <a:srgbClr val="00B0F0"/>
              </a:solidFill>
              <a:latin typeface="Times New Roman" panose="02020603050405020304" pitchFamily="18" charset="0"/>
              <a:cs typeface="Times New Roman" panose="02020603050405020304" pitchFamily="18" charset="0"/>
            </a:endParaRPr>
          </a:p>
        </p:txBody>
      </p:sp>
      <p:sp>
        <p:nvSpPr>
          <p:cNvPr id="2" name="Text Box 1"/>
          <p:cNvSpPr txBox="1"/>
          <p:nvPr/>
        </p:nvSpPr>
        <p:spPr>
          <a:xfrm>
            <a:off x="152400" y="1376045"/>
            <a:ext cx="5761355" cy="5631180"/>
          </a:xfrm>
          <a:prstGeom prst="rect">
            <a:avLst/>
          </a:prstGeom>
          <a:noFill/>
        </p:spPr>
        <p:txBody>
          <a:bodyPr wrap="square" rtlCol="0">
            <a:spAutoFit/>
          </a:bodyPr>
          <a:p>
            <a:r>
              <a:rPr lang="en-US" sz="2400" b="1" i="1">
                <a:latin typeface="Times New Roman" panose="02020603050405020304" pitchFamily="18" charset="0"/>
                <a:cs typeface="Times New Roman" panose="02020603050405020304" pitchFamily="18" charset="0"/>
              </a:rPr>
              <a:t>a/ </a:t>
            </a:r>
            <a:endParaRPr lang="en-US" sz="2400" b="1" i="1">
              <a:latin typeface="Times New Roman" panose="02020603050405020304" pitchFamily="18" charset="0"/>
              <a:cs typeface="Times New Roman" panose="02020603050405020304" pitchFamily="18" charset="0"/>
            </a:endParaRPr>
          </a:p>
          <a:p>
            <a:r>
              <a:rPr lang="en-US" sz="2400" b="1" i="1">
                <a:solidFill>
                  <a:srgbClr val="C00000"/>
                </a:solidFill>
                <a:latin typeface="Times New Roman" panose="02020603050405020304" pitchFamily="18" charset="0"/>
                <a:cs typeface="Times New Roman" panose="02020603050405020304" pitchFamily="18" charset="0"/>
              </a:rPr>
              <a:t>b/Khi nghe tin Làng theo giặc:</a:t>
            </a:r>
            <a:endParaRPr lang="en-US" sz="2400" b="1" i="1">
              <a:solidFill>
                <a:srgbClr val="C00000"/>
              </a:solidFill>
              <a:latin typeface="Times New Roman" panose="02020603050405020304" pitchFamily="18" charset="0"/>
              <a:cs typeface="Times New Roman" panose="02020603050405020304" pitchFamily="18" charset="0"/>
            </a:endParaRPr>
          </a:p>
          <a:p>
            <a:r>
              <a:rPr lang="en-US" sz="2400" b="1">
                <a:solidFill>
                  <a:schemeClr val="tx1"/>
                </a:solidFill>
                <a:latin typeface="Times New Roman" panose="02020603050405020304" pitchFamily="18" charset="0"/>
                <a:cs typeface="Times New Roman" panose="02020603050405020304" pitchFamily="18" charset="0"/>
              </a:rPr>
              <a:t>* Mấy ngày sau: Xung đột nội tâm gay gắt:</a:t>
            </a:r>
            <a:endParaRPr lang="en-US" sz="2400" b="1">
              <a:solidFill>
                <a:schemeClr val="tx1"/>
              </a:solidFill>
              <a:latin typeface="Times New Roman" panose="02020603050405020304" pitchFamily="18" charset="0"/>
              <a:cs typeface="Times New Roman" panose="02020603050405020304" pitchFamily="18" charset="0"/>
            </a:endParaRPr>
          </a:p>
          <a:p>
            <a:r>
              <a:rPr lang="en-US" sz="2400" b="1">
                <a:solidFill>
                  <a:schemeClr val="tx1"/>
                </a:solidFill>
                <a:latin typeface="Times New Roman" panose="02020603050405020304" pitchFamily="18" charset="0"/>
                <a:cs typeface="Times New Roman" panose="02020603050405020304" pitchFamily="18" charset="0"/>
              </a:rPr>
              <a:t>+ yêu làng - thù làng</a:t>
            </a:r>
            <a:endParaRPr lang="en-US" sz="2400" b="1">
              <a:solidFill>
                <a:schemeClr val="tx1"/>
              </a:solidFill>
              <a:latin typeface="Times New Roman" panose="02020603050405020304" pitchFamily="18" charset="0"/>
              <a:cs typeface="Times New Roman" panose="02020603050405020304" pitchFamily="18" charset="0"/>
            </a:endParaRPr>
          </a:p>
          <a:p>
            <a:r>
              <a:rPr lang="en-US" sz="2400" b="1">
                <a:solidFill>
                  <a:schemeClr val="tx1"/>
                </a:solidFill>
                <a:latin typeface="Times New Roman" panose="02020603050405020304" pitchFamily="18" charset="0"/>
                <a:cs typeface="Times New Roman" panose="02020603050405020304" pitchFamily="18" charset="0"/>
              </a:rPr>
              <a:t>+về làng - không về làng</a:t>
            </a:r>
            <a:endParaRPr lang="en-US" sz="2400" b="1">
              <a:solidFill>
                <a:schemeClr val="tx1"/>
              </a:solidFill>
              <a:latin typeface="Times New Roman" panose="02020603050405020304" pitchFamily="18" charset="0"/>
              <a:cs typeface="Times New Roman" panose="02020603050405020304" pitchFamily="18" charset="0"/>
            </a:endParaRPr>
          </a:p>
          <a:p>
            <a:r>
              <a:rPr lang="en-US" sz="2400" b="1">
                <a:solidFill>
                  <a:schemeClr val="tx1"/>
                </a:solidFill>
                <a:latin typeface="Times New Roman" panose="02020603050405020304" pitchFamily="18" charset="0"/>
                <a:cs typeface="Times New Roman" panose="02020603050405020304" pitchFamily="18" charset="0"/>
              </a:rPr>
              <a:t>=&gt; Dằn vặt, khổ tâm, bế tắc và tuyệt vọng</a:t>
            </a:r>
            <a:endParaRPr lang="en-US" sz="2400" b="1">
              <a:solidFill>
                <a:schemeClr val="tx1"/>
              </a:solidFill>
              <a:latin typeface="Times New Roman" panose="02020603050405020304" pitchFamily="18" charset="0"/>
              <a:cs typeface="Times New Roman" panose="02020603050405020304" pitchFamily="18" charset="0"/>
            </a:endParaRPr>
          </a:p>
          <a:p>
            <a:r>
              <a:rPr lang="en-US" sz="2400" b="1">
                <a:solidFill>
                  <a:schemeClr val="tx1"/>
                </a:solidFill>
                <a:latin typeface="Times New Roman" panose="02020603050405020304" pitchFamily="18" charset="0"/>
                <a:cs typeface="Times New Roman" panose="02020603050405020304" pitchFamily="18" charset="0"/>
              </a:rPr>
              <a:t>* Trò chuyện cùng con:</a:t>
            </a:r>
            <a:endParaRPr lang="en-US" sz="2400" b="1">
              <a:solidFill>
                <a:schemeClr val="tx1"/>
              </a:solidFill>
              <a:latin typeface="Times New Roman" panose="02020603050405020304" pitchFamily="18" charset="0"/>
              <a:cs typeface="Times New Roman" panose="02020603050405020304" pitchFamily="18" charset="0"/>
            </a:endParaRPr>
          </a:p>
          <a:p>
            <a:r>
              <a:rPr lang="en-US" sz="2400" b="1">
                <a:solidFill>
                  <a:schemeClr val="tx1"/>
                </a:solidFill>
                <a:latin typeface="Times New Roman" panose="02020603050405020304" pitchFamily="18" charset="0"/>
                <a:cs typeface="Times New Roman" panose="02020603050405020304" pitchFamily="18" charset="0"/>
              </a:rPr>
              <a:t>Giãi bày nỗi lòng, giải tỏa tâm trạng đau đớn, tuyệt vọng.</a:t>
            </a:r>
            <a:endParaRPr lang="en-US" sz="2400" b="1">
              <a:solidFill>
                <a:schemeClr val="tx1"/>
              </a:solidFill>
              <a:latin typeface="Times New Roman" panose="02020603050405020304" pitchFamily="18" charset="0"/>
              <a:cs typeface="Times New Roman" panose="02020603050405020304" pitchFamily="18" charset="0"/>
            </a:endParaRPr>
          </a:p>
          <a:p>
            <a:r>
              <a:rPr lang="en-US" sz="2400" b="1">
                <a:solidFill>
                  <a:schemeClr val="tx1"/>
                </a:solidFill>
                <a:latin typeface="Times New Roman" panose="02020603050405020304" pitchFamily="18" charset="0"/>
                <a:cs typeface="Times New Roman" panose="02020603050405020304" pitchFamily="18" charset="0"/>
              </a:rPr>
              <a:t>=&gt; Tình yêu làng sâu nặng , son sắt, thủy chung với kháng chiến, với cách mạng, với Cụ Hồ, đó là tinh cảm thiêng liêng , bền vững.</a:t>
            </a:r>
            <a:endParaRPr lang="en-US" sz="2400" b="1">
              <a:solidFill>
                <a:schemeClr val="tx1"/>
              </a:solidFill>
              <a:latin typeface="Times New Roman" panose="02020603050405020304" pitchFamily="18" charset="0"/>
              <a:cs typeface="Times New Roman" panose="02020603050405020304" pitchFamily="18" charset="0"/>
            </a:endParaRPr>
          </a:p>
          <a:p>
            <a:endParaRPr lang="en-US" sz="2400" b="1">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from="(-#ppt_w/2)" to="(#ppt_x)" calcmode="lin" valueType="num">
                                      <p:cBhvr>
                                        <p:cTn id="7" dur="600" fill="hold">
                                          <p:stCondLst>
                                            <p:cond delay="0"/>
                                          </p:stCondLst>
                                        </p:cTn>
                                        <p:tgtEl>
                                          <p:spTgt spid="7"/>
                                        </p:tgtEl>
                                        <p:attrNameLst>
                                          <p:attrName>ppt_x</p:attrName>
                                        </p:attrNameLst>
                                      </p:cBhvr>
                                    </p:anim>
                                    <p:anim from="0" to="-1.0" calcmode="lin" valueType="num">
                                      <p:cBhvr>
                                        <p:cTn id="8" dur="200" decel="50000" autoRev="1" fill="hold">
                                          <p:stCondLst>
                                            <p:cond delay="600"/>
                                          </p:stCondLst>
                                        </p:cTn>
                                        <p:tgtEl>
                                          <p:spTgt spid="7"/>
                                        </p:tgtEl>
                                        <p:attrNameLst>
                                          <p:attrName>xshear</p:attrName>
                                        </p:attrNameLst>
                                      </p:cBhvr>
                                    </p:anim>
                                    <p:animScale>
                                      <p:cBhvr>
                                        <p:cTn id="9" dur="200" decel="100000" autoRev="1" fill="hold">
                                          <p:stCondLst>
                                            <p:cond delay="600"/>
                                          </p:stCondLst>
                                        </p:cTn>
                                        <p:tgtEl>
                                          <p:spTgt spid="7"/>
                                        </p:tgtEl>
                                      </p:cBhvr>
                                      <p:from x="100000" y="100000"/>
                                      <p:to x="80000" y="100000"/>
                                    </p:animScale>
                                    <p:anim by="(#ppt_h/3+#ppt_w*0.1)" calcmode="lin" valueType="num">
                                      <p:cBhvr additive="sum">
                                        <p:cTn id="10" dur="200" decel="100000" autoRev="1" fill="hold">
                                          <p:stCondLst>
                                            <p:cond delay="600"/>
                                          </p:stCondLst>
                                        </p:cTn>
                                        <p:tgtEl>
                                          <p:spTgt spid="7"/>
                                        </p:tgtEl>
                                        <p:attrNameLst>
                                          <p:attrName>ppt_x</p:attrName>
                                        </p:attrNameLst>
                                      </p:cBhvr>
                                    </p:anim>
                                  </p:childTnLst>
                                </p:cTn>
                              </p:par>
                              <p:par>
                                <p:cTn id="11" presetID="7" presetClass="entr" presetSubtype="4"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0" fill="hold"/>
                                        <p:tgtEl>
                                          <p:spTgt spid="2"/>
                                        </p:tgtEl>
                                        <p:attrNameLst>
                                          <p:attrName>ppt_x</p:attrName>
                                        </p:attrNameLst>
                                      </p:cBhvr>
                                      <p:tavLst>
                                        <p:tav tm="0">
                                          <p:val>
                                            <p:strVal val="#ppt_x"/>
                                          </p:val>
                                        </p:tav>
                                        <p:tav tm="100000">
                                          <p:val>
                                            <p:strVal val="#ppt_x"/>
                                          </p:val>
                                        </p:tav>
                                      </p:tavLst>
                                    </p:anim>
                                    <p:anim calcmode="lin" valueType="num">
                                      <p:cBhvr additive="base">
                                        <p:cTn id="14" dur="5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4" name="Rectangles 13313"/>
          <p:cNvSpPr/>
          <p:nvPr/>
        </p:nvSpPr>
        <p:spPr>
          <a:xfrm>
            <a:off x="0" y="-152400"/>
            <a:ext cx="9144000" cy="990600"/>
          </a:xfrm>
          <a:prstGeom prst="rect">
            <a:avLst/>
          </a:prstGeom>
          <a:gradFill rotWithShape="0">
            <a:gsLst>
              <a:gs pos="0">
                <a:srgbClr val="FF9966"/>
              </a:gs>
              <a:gs pos="100000">
                <a:srgbClr val="FFFFFF"/>
              </a:gs>
            </a:gsLst>
            <a:lin ang="5400000" scaled="1"/>
            <a:tileRect/>
          </a:gradFill>
          <a:ln w="9360" cap="flat" cmpd="sng">
            <a:solidFill>
              <a:srgbClr val="FFFFFF"/>
            </a:solidFill>
            <a:prstDash val="solid"/>
            <a:miter/>
            <a:headEnd type="none" w="med" len="med"/>
            <a:tailEnd type="none" w="med" len="med"/>
          </a:ln>
        </p:spPr>
        <p:txBody>
          <a:bodyPr wrap="none" lIns="90000" tIns="46800" rIns="90000" bIns="46800" anchor="ctr"/>
          <a:p>
            <a:pPr algn="ctr" defTabSz="449580">
              <a:buClrTx/>
              <a:buSzPct val="100000"/>
              <a:buFontTx/>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r>
              <a:rPr lang="vi-VN" altLang="x-none" sz="3600" b="1" dirty="0" err="1">
                <a:solidFill>
                  <a:srgbClr val="800000"/>
                </a:solidFill>
                <a:latin typeface="Times New Roman" panose="02020603050405020304" pitchFamily="18" charset="0"/>
              </a:rPr>
              <a:t>LÀNG</a:t>
            </a:r>
            <a:endParaRPr lang="vi-VN" altLang="x-none" sz="3600" b="1" dirty="0" err="1">
              <a:solidFill>
                <a:srgbClr val="800000"/>
              </a:solidFill>
              <a:latin typeface="Times New Roman" panose="02020603050405020304" pitchFamily="18" charset="0"/>
            </a:endParaRPr>
          </a:p>
        </p:txBody>
      </p:sp>
      <p:sp>
        <p:nvSpPr>
          <p:cNvPr id="13315" name="Text Box 13314"/>
          <p:cNvSpPr txBox="1"/>
          <p:nvPr/>
        </p:nvSpPr>
        <p:spPr>
          <a:xfrm>
            <a:off x="0" y="6088063"/>
            <a:ext cx="3657600" cy="366712"/>
          </a:xfrm>
          <a:prstGeom prst="rect">
            <a:avLst/>
          </a:prstGeom>
          <a:noFill/>
          <a:ln w="9525">
            <a:noFill/>
          </a:ln>
        </p:spPr>
        <p:txBody>
          <a:bodyPr/>
          <a:p>
            <a:endParaRPr lang="en-US"/>
          </a:p>
        </p:txBody>
      </p:sp>
      <p:sp>
        <p:nvSpPr>
          <p:cNvPr id="13320" name="Rectangles 13319"/>
          <p:cNvSpPr/>
          <p:nvPr/>
        </p:nvSpPr>
        <p:spPr>
          <a:xfrm>
            <a:off x="0" y="914400"/>
            <a:ext cx="4876800" cy="461645"/>
          </a:xfrm>
          <a:prstGeom prst="rect">
            <a:avLst/>
          </a:prstGeom>
          <a:noFill/>
          <a:ln w="9525">
            <a:noFill/>
          </a:ln>
        </p:spPr>
        <p:txBody>
          <a:bodyPr wrap="square" lIns="90000" tIns="46800" rIns="90000" bIns="46800">
            <a:spAutoFit/>
          </a:bodyPr>
          <a:p>
            <a:pPr marL="342900" indent="-336550" defTabSz="449580">
              <a:buClrTx/>
              <a:buSzPct val="100000"/>
              <a:buFontTx/>
              <a:tabLst>
                <a:tab pos="342900" algn="l"/>
                <a:tab pos="790575" algn="l"/>
                <a:tab pos="1240155" algn="l"/>
                <a:tab pos="1689100" algn="l"/>
                <a:tab pos="2138680" algn="l"/>
                <a:tab pos="2587625" algn="l"/>
                <a:tab pos="3037205" algn="l"/>
                <a:tab pos="3486150" algn="l"/>
                <a:tab pos="3935730" algn="l"/>
                <a:tab pos="4384675" algn="l"/>
                <a:tab pos="4834255" algn="l"/>
                <a:tab pos="5283200" algn="l"/>
                <a:tab pos="5732780" algn="l"/>
                <a:tab pos="6181725" algn="l"/>
                <a:tab pos="6631305" algn="l"/>
                <a:tab pos="7080250" algn="l"/>
                <a:tab pos="7529830" algn="l"/>
                <a:tab pos="7978775" algn="l"/>
                <a:tab pos="8428355" algn="l"/>
                <a:tab pos="8877300" algn="l"/>
                <a:tab pos="9326880" algn="l"/>
              </a:tabLst>
            </a:pPr>
            <a:r>
              <a:rPr lang="en-US" altLang="x-none" sz="2400" b="1" err="1">
                <a:solidFill>
                  <a:srgbClr val="FF0000"/>
                </a:solidFill>
                <a:latin typeface="Times New Roman" panose="02020603050405020304" pitchFamily="18" charset="0"/>
              </a:rPr>
              <a:t>  </a:t>
            </a:r>
            <a:endParaRPr lang="en-US" altLang="x-none" sz="2400" b="1" u="sng">
              <a:solidFill>
                <a:srgbClr val="9900CC"/>
              </a:solidFill>
              <a:latin typeface="Times New Roman" panose="02020603050405020304" pitchFamily="18" charset="0"/>
            </a:endParaRPr>
          </a:p>
        </p:txBody>
      </p:sp>
      <p:sp>
        <p:nvSpPr>
          <p:cNvPr id="13322" name="Text Box 13321"/>
          <p:cNvSpPr txBox="1"/>
          <p:nvPr/>
        </p:nvSpPr>
        <p:spPr>
          <a:xfrm>
            <a:off x="6172200" y="457200"/>
            <a:ext cx="2590800" cy="461645"/>
          </a:xfrm>
          <a:prstGeom prst="rect">
            <a:avLst/>
          </a:prstGeom>
          <a:noFill/>
          <a:ln w="9525">
            <a:noFill/>
          </a:ln>
        </p:spPr>
        <p:txBody>
          <a:bodyPr lIns="90000" tIns="46800" rIns="90000" bIns="46800">
            <a:spAutoFit/>
          </a:bodyPr>
          <a:p>
            <a:pPr defTabSz="449580">
              <a:spcBef>
                <a:spcPts val="1500"/>
              </a:spcBef>
              <a:buClrTx/>
              <a:buSzPct val="100000"/>
              <a:buFontTx/>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r>
              <a:rPr lang="en-US" altLang="x-none" sz="2400" b="1">
                <a:solidFill>
                  <a:srgbClr val="000000"/>
                </a:solidFill>
                <a:latin typeface="Times New Roman" panose="02020603050405020304" pitchFamily="18" charset="0"/>
                <a:cs typeface="Times New Roman" panose="02020603050405020304" pitchFamily="18" charset="0"/>
              </a:rPr>
              <a:t>Kim </a:t>
            </a:r>
            <a:r>
              <a:rPr lang="en-US" altLang="x-none" sz="2400" b="1" err="1">
                <a:solidFill>
                  <a:srgbClr val="000000"/>
                </a:solidFill>
                <a:latin typeface="Times New Roman" panose="02020603050405020304" pitchFamily="18" charset="0"/>
                <a:cs typeface="Times New Roman" panose="02020603050405020304" pitchFamily="18" charset="0"/>
              </a:rPr>
              <a:t>Lân</a:t>
            </a:r>
            <a:endParaRPr lang="en-US" altLang="x-none" sz="2400" b="1">
              <a:solidFill>
                <a:srgbClr val="000000"/>
              </a:solidFill>
              <a:latin typeface="Times New Roman" panose="02020603050405020304" pitchFamily="18" charset="0"/>
              <a:cs typeface="Times New Roman" panose="02020603050405020304" pitchFamily="18" charset="0"/>
            </a:endParaRPr>
          </a:p>
        </p:txBody>
      </p:sp>
      <p:sp>
        <p:nvSpPr>
          <p:cNvPr id="13323" name="Text Box 13322"/>
          <p:cNvSpPr txBox="1"/>
          <p:nvPr/>
        </p:nvSpPr>
        <p:spPr>
          <a:xfrm>
            <a:off x="152400" y="0"/>
            <a:ext cx="1524000" cy="461645"/>
          </a:xfrm>
          <a:prstGeom prst="rect">
            <a:avLst/>
          </a:prstGeom>
          <a:noFill/>
          <a:ln w="9525">
            <a:noFill/>
          </a:ln>
        </p:spPr>
        <p:txBody>
          <a:bodyPr lIns="90000" tIns="46800" rIns="90000" bIns="46800">
            <a:spAutoFit/>
          </a:bodyPr>
          <a:p>
            <a:pPr defTabSz="449580">
              <a:spcBef>
                <a:spcPts val="1500"/>
              </a:spcBef>
              <a:buClrTx/>
              <a:buSzPct val="100000"/>
              <a:buFontTx/>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r>
              <a:rPr lang="en-US" altLang="x-none" sz="2400" b="1" err="1">
                <a:solidFill>
                  <a:srgbClr val="000000"/>
                </a:solidFill>
                <a:latin typeface="Times New Roman" panose="02020603050405020304" pitchFamily="18" charset="0"/>
                <a:cs typeface="Times New Roman" panose="02020603050405020304" pitchFamily="18" charset="0"/>
              </a:rPr>
              <a:t>Tiết</a:t>
            </a:r>
            <a:r>
              <a:rPr lang="en-US" altLang="x-none" sz="2400" b="1">
                <a:solidFill>
                  <a:srgbClr val="000000"/>
                </a:solidFill>
                <a:latin typeface="Times New Roman" panose="02020603050405020304" pitchFamily="18" charset="0"/>
                <a:cs typeface="Times New Roman" panose="02020603050405020304" pitchFamily="18" charset="0"/>
              </a:rPr>
              <a:t> 37,38</a:t>
            </a:r>
            <a:endParaRPr lang="en-US" altLang="x-none" sz="2400" b="1">
              <a:solidFill>
                <a:srgbClr val="000000"/>
              </a:solidFill>
              <a:latin typeface="Times New Roman" panose="02020603050405020304" pitchFamily="18" charset="0"/>
              <a:cs typeface="Times New Roman" panose="02020603050405020304" pitchFamily="18" charset="0"/>
            </a:endParaRPr>
          </a:p>
        </p:txBody>
      </p:sp>
      <p:sp>
        <p:nvSpPr>
          <p:cNvPr id="6148" name="Straight Connector 6147"/>
          <p:cNvSpPr/>
          <p:nvPr/>
        </p:nvSpPr>
        <p:spPr>
          <a:xfrm flipH="1">
            <a:off x="5982970" y="1516380"/>
            <a:ext cx="28575" cy="5341620"/>
          </a:xfrm>
          <a:prstGeom prst="line">
            <a:avLst/>
          </a:prstGeom>
          <a:ln w="9360" cap="flat" cmpd="sng">
            <a:solidFill>
              <a:srgbClr val="000000"/>
            </a:solidFill>
            <a:prstDash val="solid"/>
            <a:miter/>
            <a:headEnd type="none" w="med" len="med"/>
            <a:tailEnd type="none" w="med" len="med"/>
          </a:ln>
        </p:spPr>
      </p:sp>
      <p:sp>
        <p:nvSpPr>
          <p:cNvPr id="7" name="Text Box 6"/>
          <p:cNvSpPr txBox="1"/>
          <p:nvPr/>
        </p:nvSpPr>
        <p:spPr>
          <a:xfrm>
            <a:off x="152400" y="1056005"/>
            <a:ext cx="4293870" cy="460375"/>
          </a:xfrm>
          <a:prstGeom prst="rect">
            <a:avLst/>
          </a:prstGeom>
          <a:noFill/>
        </p:spPr>
        <p:txBody>
          <a:bodyPr wrap="square" rtlCol="0">
            <a:spAutoFit/>
          </a:bodyPr>
          <a:p>
            <a:r>
              <a:rPr lang="en-US" sz="2400" b="1" u="sng">
                <a:solidFill>
                  <a:srgbClr val="00B0F0"/>
                </a:solidFill>
                <a:latin typeface="Times New Roman" panose="02020603050405020304" pitchFamily="18" charset="0"/>
                <a:cs typeface="Times New Roman" panose="02020603050405020304" pitchFamily="18" charset="0"/>
              </a:rPr>
              <a:t>2. Diễn biến tâm lý của ông Hai</a:t>
            </a:r>
            <a:endParaRPr lang="en-US" sz="2400" b="1" u="sng">
              <a:solidFill>
                <a:srgbClr val="00B0F0"/>
              </a:solidFill>
              <a:latin typeface="Times New Roman" panose="02020603050405020304" pitchFamily="18" charset="0"/>
              <a:cs typeface="Times New Roman" panose="02020603050405020304" pitchFamily="18" charset="0"/>
            </a:endParaRPr>
          </a:p>
        </p:txBody>
      </p:sp>
      <p:sp>
        <p:nvSpPr>
          <p:cNvPr id="3" name="Text Box 2"/>
          <p:cNvSpPr txBox="1"/>
          <p:nvPr/>
        </p:nvSpPr>
        <p:spPr>
          <a:xfrm>
            <a:off x="358775" y="1516380"/>
            <a:ext cx="5652770" cy="3784600"/>
          </a:xfrm>
          <a:prstGeom prst="rect">
            <a:avLst/>
          </a:prstGeom>
          <a:noFill/>
        </p:spPr>
        <p:txBody>
          <a:bodyPr wrap="square" rtlCol="0">
            <a:spAutoFit/>
          </a:bodyPr>
          <a:p>
            <a:r>
              <a:rPr lang="en-US" sz="2400" b="1">
                <a:latin typeface="Times New Roman" panose="02020603050405020304" pitchFamily="18" charset="0"/>
                <a:cs typeface="Times New Roman" panose="02020603050405020304" pitchFamily="18" charset="0"/>
              </a:rPr>
              <a:t>c/ Tâm trạng của ông Hai khi nghe tin làng được cải chính:</a:t>
            </a:r>
            <a:endParaRPr lang="en-US" sz="2400" b="1">
              <a:latin typeface="Times New Roman" panose="02020603050405020304" pitchFamily="18" charset="0"/>
              <a:cs typeface="Times New Roman" panose="02020603050405020304" pitchFamily="18" charset="0"/>
            </a:endParaRPr>
          </a:p>
          <a:p>
            <a:r>
              <a:rPr lang="en-US" sz="2400" b="1">
                <a:latin typeface="Times New Roman" panose="02020603050405020304" pitchFamily="18" charset="0"/>
                <a:cs typeface="Times New Roman" panose="02020603050405020304" pitchFamily="18" charset="0"/>
              </a:rPr>
              <a:t>- Nét mặt :tươi vui, rạng rỡ hẳn lên</a:t>
            </a:r>
            <a:endParaRPr lang="en-US" sz="2400" b="1">
              <a:latin typeface="Times New Roman" panose="02020603050405020304" pitchFamily="18" charset="0"/>
              <a:cs typeface="Times New Roman" panose="02020603050405020304" pitchFamily="18" charset="0"/>
            </a:endParaRPr>
          </a:p>
          <a:p>
            <a:r>
              <a:rPr lang="en-US" sz="2400" b="1">
                <a:latin typeface="Times New Roman" panose="02020603050405020304" pitchFamily="18" charset="0"/>
                <a:cs typeface="Times New Roman" panose="02020603050405020304" pitchFamily="18" charset="0"/>
              </a:rPr>
              <a:t>- Hành động: chia quà cho con, lật đật đi khoe mọi người.</a:t>
            </a:r>
            <a:endParaRPr lang="en-US" sz="2400" b="1">
              <a:latin typeface="Times New Roman" panose="02020603050405020304" pitchFamily="18" charset="0"/>
              <a:cs typeface="Times New Roman" panose="02020603050405020304" pitchFamily="18" charset="0"/>
            </a:endParaRPr>
          </a:p>
          <a:p>
            <a:r>
              <a:rPr lang="en-US" sz="2400" b="1">
                <a:latin typeface="Times New Roman" panose="02020603050405020304" pitchFamily="18" charset="0"/>
                <a:cs typeface="Times New Roman" panose="02020603050405020304" pitchFamily="18" charset="0"/>
              </a:rPr>
              <a:t>- Lời nói : khẳng định thông tin sai , khoe nhà ông bị giặc đốt cháy.</a:t>
            </a:r>
            <a:endParaRPr lang="en-US" sz="2400" b="1">
              <a:latin typeface="Times New Roman" panose="02020603050405020304" pitchFamily="18" charset="0"/>
              <a:cs typeface="Times New Roman" panose="02020603050405020304" pitchFamily="18" charset="0"/>
            </a:endParaRPr>
          </a:p>
          <a:p>
            <a:r>
              <a:rPr lang="en-US" sz="2400" b="1">
                <a:latin typeface="Times New Roman" panose="02020603050405020304" pitchFamily="18" charset="0"/>
                <a:cs typeface="Times New Roman" panose="02020603050405020304" pitchFamily="18" charset="0"/>
              </a:rPr>
              <a:t>=&gt; Tâm trạng: nhẹ nhõm, vui sướng, hả hê đến tột đỉnh.</a:t>
            </a:r>
            <a:endParaRPr lang="en-US" sz="2400" b="1">
              <a:latin typeface="Times New Roman" panose="02020603050405020304" pitchFamily="18" charset="0"/>
              <a:cs typeface="Times New Roman" panose="02020603050405020304" pitchFamily="18" charset="0"/>
            </a:endParaRPr>
          </a:p>
          <a:p>
            <a:r>
              <a:rPr lang="en-US" sz="2400" b="1">
                <a:latin typeface="Times New Roman" panose="02020603050405020304" pitchFamily="18" charset="0"/>
                <a:cs typeface="Times New Roman" panose="02020603050405020304" pitchFamily="18" charset="0"/>
              </a:rPr>
              <a:t>=&gt; Tình yêu làng quê</a:t>
            </a:r>
            <a:endParaRPr lang="en-US" sz="2400" b="1">
              <a:latin typeface="Times New Roman" panose="02020603050405020304" pitchFamily="18" charset="0"/>
              <a:cs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from="(-#ppt_w/2)" to="(#ppt_x)" calcmode="lin" valueType="num">
                                      <p:cBhvr>
                                        <p:cTn id="7" dur="600" fill="hold">
                                          <p:stCondLst>
                                            <p:cond delay="0"/>
                                          </p:stCondLst>
                                        </p:cTn>
                                        <p:tgtEl>
                                          <p:spTgt spid="7"/>
                                        </p:tgtEl>
                                        <p:attrNameLst>
                                          <p:attrName>ppt_x</p:attrName>
                                        </p:attrNameLst>
                                      </p:cBhvr>
                                    </p:anim>
                                    <p:anim from="0" to="-1.0" calcmode="lin" valueType="num">
                                      <p:cBhvr>
                                        <p:cTn id="8" dur="200" decel="50000" autoRev="1" fill="hold">
                                          <p:stCondLst>
                                            <p:cond delay="600"/>
                                          </p:stCondLst>
                                        </p:cTn>
                                        <p:tgtEl>
                                          <p:spTgt spid="7"/>
                                        </p:tgtEl>
                                        <p:attrNameLst>
                                          <p:attrName>xshear</p:attrName>
                                        </p:attrNameLst>
                                      </p:cBhvr>
                                    </p:anim>
                                    <p:animScale>
                                      <p:cBhvr>
                                        <p:cTn id="9" dur="200" decel="100000" autoRev="1" fill="hold">
                                          <p:stCondLst>
                                            <p:cond delay="600"/>
                                          </p:stCondLst>
                                        </p:cTn>
                                        <p:tgtEl>
                                          <p:spTgt spid="7"/>
                                        </p:tgtEl>
                                      </p:cBhvr>
                                      <p:from x="100000" y="100000"/>
                                      <p:to x="80000" y="100000"/>
                                    </p:animScale>
                                    <p:anim by="(#ppt_h/3+#ppt_w*0.1)" calcmode="lin" valueType="num">
                                      <p:cBhvr additive="sum">
                                        <p:cTn id="10" dur="200" decel="100000" autoRev="1" fill="hold">
                                          <p:stCondLst>
                                            <p:cond delay="600"/>
                                          </p:stCondLst>
                                        </p:cTn>
                                        <p:tgtEl>
                                          <p:spTgt spid="7"/>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218" name="Picture 2" descr="C:\Users\Administrator\Desktop\tải xuống (5).jpg"/>
          <p:cNvPicPr>
            <a:picLocks noChangeAspect="1"/>
          </p:cNvPicPr>
          <p:nvPr/>
        </p:nvPicPr>
        <p:blipFill>
          <a:blip r:embed="rId1"/>
          <a:stretch>
            <a:fillRect/>
          </a:stretch>
        </p:blipFill>
        <p:spPr>
          <a:xfrm>
            <a:off x="0" y="31750"/>
            <a:ext cx="4648200" cy="3244850"/>
          </a:xfrm>
          <a:prstGeom prst="rect">
            <a:avLst/>
          </a:prstGeom>
          <a:noFill/>
          <a:ln w="9525">
            <a:noFill/>
          </a:ln>
        </p:spPr>
      </p:pic>
      <p:pic>
        <p:nvPicPr>
          <p:cNvPr id="9219" name="Picture 3" descr="C:\Users\Administrator\Desktop\images (1).jpg"/>
          <p:cNvPicPr>
            <a:picLocks noChangeAspect="1"/>
          </p:cNvPicPr>
          <p:nvPr/>
        </p:nvPicPr>
        <p:blipFill>
          <a:blip r:embed="rId2"/>
          <a:stretch>
            <a:fillRect/>
          </a:stretch>
        </p:blipFill>
        <p:spPr>
          <a:xfrm>
            <a:off x="4648200" y="31750"/>
            <a:ext cx="4495800" cy="3244850"/>
          </a:xfrm>
          <a:prstGeom prst="rect">
            <a:avLst/>
          </a:prstGeom>
          <a:noFill/>
          <a:ln w="9525">
            <a:noFill/>
          </a:ln>
        </p:spPr>
      </p:pic>
      <p:pic>
        <p:nvPicPr>
          <p:cNvPr id="9220" name="Picture 4" descr="C:\Users\Administrator\Desktop\tải xuống (6).jpg"/>
          <p:cNvPicPr>
            <a:picLocks noChangeAspect="1"/>
          </p:cNvPicPr>
          <p:nvPr/>
        </p:nvPicPr>
        <p:blipFill>
          <a:blip r:embed="rId3"/>
          <a:stretch>
            <a:fillRect/>
          </a:stretch>
        </p:blipFill>
        <p:spPr>
          <a:xfrm>
            <a:off x="0" y="3276600"/>
            <a:ext cx="4648200" cy="3581400"/>
          </a:xfrm>
          <a:prstGeom prst="rect">
            <a:avLst/>
          </a:prstGeom>
          <a:noFill/>
          <a:ln w="9525">
            <a:noFill/>
          </a:ln>
        </p:spPr>
      </p:pic>
      <p:pic>
        <p:nvPicPr>
          <p:cNvPr id="9221" name="Picture 5" descr="C:\Users\Administrator\Desktop\images (2).jpg"/>
          <p:cNvPicPr>
            <a:picLocks noChangeAspect="1"/>
          </p:cNvPicPr>
          <p:nvPr/>
        </p:nvPicPr>
        <p:blipFill>
          <a:blip r:embed="rId4"/>
          <a:stretch>
            <a:fillRect/>
          </a:stretch>
        </p:blipFill>
        <p:spPr>
          <a:xfrm>
            <a:off x="4648200" y="3276600"/>
            <a:ext cx="4495800" cy="3581400"/>
          </a:xfrm>
          <a:prstGeom prst="rect">
            <a:avLst/>
          </a:prstGeom>
          <a:noFill/>
          <a:ln w="9525">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Oval 1"/>
          <p:cNvSpPr/>
          <p:nvPr/>
        </p:nvSpPr>
        <p:spPr>
          <a:xfrm>
            <a:off x="381000" y="0"/>
            <a:ext cx="8458200" cy="10668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ctr" eaLnBrk="1" hangingPunct="1"/>
            <a:r>
              <a:rPr sz="3200" dirty="0">
                <a:solidFill>
                  <a:srgbClr val="FF0000"/>
                </a:solidFill>
                <a:latin typeface="Calibri" panose="020F0502020204030204" pitchFamily="34" charset="0"/>
              </a:rPr>
              <a:t>THẢO LUẬN NHÓM BÀN  2 PHÚT</a:t>
            </a:r>
            <a:endParaRPr sz="3200" dirty="0">
              <a:solidFill>
                <a:srgbClr val="FF0000"/>
              </a:solidFill>
              <a:latin typeface="Calibri" panose="020F0502020204030204" pitchFamily="34" charset="0"/>
            </a:endParaRPr>
          </a:p>
        </p:txBody>
      </p:sp>
      <p:sp>
        <p:nvSpPr>
          <p:cNvPr id="13315" name="Rectangle 2"/>
          <p:cNvSpPr/>
          <p:nvPr/>
        </p:nvSpPr>
        <p:spPr>
          <a:xfrm>
            <a:off x="571500" y="1676400"/>
            <a:ext cx="8077200" cy="3246438"/>
          </a:xfrm>
          <a:prstGeom prst="rect">
            <a:avLst/>
          </a:prstGeom>
          <a:noFill/>
          <a:ln w="9525">
            <a:noFill/>
          </a:ln>
        </p:spPr>
        <p:txBody>
          <a:bodyPr>
            <a:spAutoFit/>
          </a:bodyPr>
          <a:p>
            <a:pPr>
              <a:lnSpc>
                <a:spcPct val="150000"/>
              </a:lnSpc>
            </a:pPr>
            <a:r>
              <a:rPr lang="fr-FR" altLang="x-none" sz="2800" dirty="0">
                <a:latin typeface="Times New Roman" panose="02020603050405020304" pitchFamily="18" charset="0"/>
                <a:cs typeface="Times New Roman" panose="02020603050405020304" pitchFamily="18" charset="0"/>
              </a:rPr>
              <a:t>- Ngo</a:t>
            </a:r>
            <a:r>
              <a:rPr lang="fr-FR" altLang="x-none" sz="2800" dirty="0">
                <a:latin typeface="Times New Roman" panose="02020603050405020304" pitchFamily="18" charset="0"/>
                <a:ea typeface="Times New Roman" panose="02020603050405020304" pitchFamily="18" charset="0"/>
              </a:rPr>
              <a:t>à</a:t>
            </a:r>
            <a:r>
              <a:rPr lang="fr-FR" altLang="x-none" sz="2800" dirty="0">
                <a:latin typeface="Times New Roman" panose="02020603050405020304" pitchFamily="18" charset="0"/>
                <a:cs typeface="Times New Roman" panose="02020603050405020304" pitchFamily="18" charset="0"/>
              </a:rPr>
              <a:t>i mối quan tâm với l</a:t>
            </a:r>
            <a:r>
              <a:rPr lang="fr-FR" altLang="x-none" sz="2800" dirty="0">
                <a:latin typeface="Times New Roman" panose="02020603050405020304" pitchFamily="18" charset="0"/>
                <a:ea typeface="Times New Roman" panose="02020603050405020304" pitchFamily="18" charset="0"/>
              </a:rPr>
              <a:t>à</a:t>
            </a:r>
            <a:r>
              <a:rPr lang="fr-FR" altLang="x-none" sz="2800" dirty="0">
                <a:latin typeface="Times New Roman" panose="02020603050405020304" pitchFamily="18" charset="0"/>
                <a:cs typeface="Times New Roman" panose="02020603050405020304" pitchFamily="18" charset="0"/>
              </a:rPr>
              <a:t>ng quê, ông còn có sự quan tâm đặc biệt cho kháng chiến. Sự quan tâm ấy thể hiện qua những chi tiết n</a:t>
            </a:r>
            <a:r>
              <a:rPr lang="fr-FR" altLang="x-none" sz="2800" dirty="0">
                <a:latin typeface="Times New Roman" panose="02020603050405020304" pitchFamily="18" charset="0"/>
                <a:ea typeface="Times New Roman" panose="02020603050405020304" pitchFamily="18" charset="0"/>
              </a:rPr>
              <a:t>à</a:t>
            </a:r>
            <a:r>
              <a:rPr lang="fr-FR" altLang="x-none" sz="2800" dirty="0">
                <a:latin typeface="Times New Roman" panose="02020603050405020304" pitchFamily="18" charset="0"/>
                <a:cs typeface="Times New Roman" panose="02020603050405020304" pitchFamily="18" charset="0"/>
              </a:rPr>
              <a:t>o ?</a:t>
            </a:r>
            <a:endParaRPr sz="2800" dirty="0">
              <a:latin typeface="Times New Roman" panose="02020603050405020304" pitchFamily="18" charset="0"/>
              <a:cs typeface="Times New Roman" panose="02020603050405020304" pitchFamily="18" charset="0"/>
            </a:endParaRPr>
          </a:p>
          <a:p>
            <a:pPr>
              <a:lnSpc>
                <a:spcPct val="150000"/>
              </a:lnSpc>
            </a:pPr>
            <a:r>
              <a:rPr lang="fr-FR" altLang="x-none" sz="2800" dirty="0">
                <a:latin typeface="Times New Roman" panose="02020603050405020304" pitchFamily="18" charset="0"/>
                <a:cs typeface="Times New Roman" panose="02020603050405020304" pitchFamily="18" charset="0"/>
              </a:rPr>
              <a:t>- Những nét đặc sắc nghệ thuật ?</a:t>
            </a:r>
            <a:endParaRPr sz="2800" dirty="0">
              <a:latin typeface="Times New Roman" panose="02020603050405020304" pitchFamily="18" charset="0"/>
              <a:cs typeface="Times New Roman" panose="02020603050405020304" pitchFamily="18" charset="0"/>
            </a:endParaRPr>
          </a:p>
          <a:p>
            <a:pPr>
              <a:lnSpc>
                <a:spcPct val="150000"/>
              </a:lnSpc>
            </a:pPr>
            <a:r>
              <a:rPr lang="fr-FR" altLang="x-none" sz="2800" dirty="0">
                <a:latin typeface="Times New Roman" panose="02020603050405020304" pitchFamily="18" charset="0"/>
                <a:cs typeface="Times New Roman" panose="02020603050405020304" pitchFamily="18" charset="0"/>
              </a:rPr>
              <a:t>- Nhận xét tình cảm kháng chiến của ông Hai ?</a:t>
            </a:r>
            <a:endParaRPr sz="2800" dirty="0">
              <a:latin typeface="Times New Roman" panose="02020603050405020304" pitchFamily="18" charset="0"/>
              <a:ea typeface="Times New Roman" panose="02020603050405020304"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Rectangle 2" descr="5911"/>
          <p:cNvSpPr/>
          <p:nvPr/>
        </p:nvSpPr>
        <p:spPr>
          <a:xfrm>
            <a:off x="0" y="0"/>
            <a:ext cx="9144000" cy="6858000"/>
          </a:xfrm>
          <a:prstGeom prst="rect">
            <a:avLst/>
          </a:prstGeom>
          <a:blipFill rotWithShape="1">
            <a:blip r:embed="rId1"/>
            <a:stretch>
              <a:fillRect/>
            </a:stretch>
          </a:blipFill>
          <a:ln w="9525">
            <a:noFill/>
          </a:ln>
        </p:spPr>
        <p:txBody>
          <a:bodyPr wrap="none" anchor="ctr"/>
          <a:p>
            <a:endParaRPr dirty="0">
              <a:latin typeface="Calibri" panose="020F0502020204030204" pitchFamily="34" charset="0"/>
            </a:endParaRPr>
          </a:p>
        </p:txBody>
      </p:sp>
      <p:sp>
        <p:nvSpPr>
          <p:cNvPr id="27651" name="AutoShape 3"/>
          <p:cNvSpPr/>
          <p:nvPr/>
        </p:nvSpPr>
        <p:spPr>
          <a:xfrm>
            <a:off x="1835150" y="0"/>
            <a:ext cx="5545138" cy="1412875"/>
          </a:xfrm>
          <a:prstGeom prst="horizontalScroll">
            <a:avLst>
              <a:gd name="adj" fmla="val 12500"/>
            </a:avLst>
          </a:prstGeom>
          <a:solidFill>
            <a:srgbClr val="000066"/>
          </a:solidFill>
          <a:ln w="9525" cap="flat" cmpd="sng">
            <a:solidFill>
              <a:schemeClr val="tx1"/>
            </a:solidFill>
            <a:prstDash val="solid"/>
            <a:headEnd type="none" w="med" len="med"/>
            <a:tailEnd type="none" w="med" len="med"/>
          </a:ln>
        </p:spPr>
        <p:txBody>
          <a:bodyPr wrap="none" anchor="ctr"/>
          <a:p>
            <a:pPr algn="ctr"/>
            <a:r>
              <a:rPr sz="2800" b="1" dirty="0">
                <a:solidFill>
                  <a:srgbClr val="33CCCC"/>
                </a:solidFill>
                <a:latin typeface="Arial" panose="020B0604020202020204" pitchFamily="34" charset="0"/>
              </a:rPr>
              <a:t>TRÒ CHƠI Ô SỐ MAY MẮN</a:t>
            </a:r>
            <a:endParaRPr lang="vi-VN" altLang="x-none" sz="2800" b="1" dirty="0">
              <a:solidFill>
                <a:srgbClr val="33CCCC"/>
              </a:solidFill>
              <a:latin typeface="Arial" panose="020B0604020202020204" pitchFamily="34" charset="0"/>
            </a:endParaRPr>
          </a:p>
        </p:txBody>
      </p:sp>
      <p:sp>
        <p:nvSpPr>
          <p:cNvPr id="27652" name="Rectangle 4">
            <a:hlinkClick r:id="rId2" action="ppaction://hlinksldjump"/>
          </p:cNvPr>
          <p:cNvSpPr/>
          <p:nvPr/>
        </p:nvSpPr>
        <p:spPr>
          <a:xfrm>
            <a:off x="2484438" y="1773238"/>
            <a:ext cx="1225550" cy="1150937"/>
          </a:xfrm>
          <a:prstGeom prst="rect">
            <a:avLst/>
          </a:prstGeom>
          <a:solidFill>
            <a:srgbClr val="000066"/>
          </a:solidFill>
          <a:ln w="28575" cap="flat" cmpd="sng">
            <a:solidFill>
              <a:srgbClr val="FFCC00"/>
            </a:solidFill>
            <a:prstDash val="solid"/>
            <a:miter/>
            <a:headEnd type="none" w="med" len="med"/>
            <a:tailEnd type="none" w="med" len="med"/>
          </a:ln>
        </p:spPr>
        <p:txBody>
          <a:bodyPr wrap="none" anchor="ctr"/>
          <a:p>
            <a:pPr algn="ctr"/>
            <a:r>
              <a:rPr sz="4000" b="1" dirty="0">
                <a:latin typeface="Arial" panose="020B0604020202020204" pitchFamily="34" charset="0"/>
              </a:rPr>
              <a:t>1</a:t>
            </a:r>
            <a:endParaRPr lang="vi-VN" altLang="x-none" sz="4000" b="1" dirty="0">
              <a:latin typeface="Arial" panose="020B0604020202020204" pitchFamily="34" charset="0"/>
            </a:endParaRPr>
          </a:p>
        </p:txBody>
      </p:sp>
      <p:sp>
        <p:nvSpPr>
          <p:cNvPr id="27653" name="Rectangle 5">
            <a:hlinkClick r:id="rId2" action="ppaction://hlinksldjump">
              <a:snd r:embed="rId3" name="applause.wav"/>
            </a:hlinkClick>
          </p:cNvPr>
          <p:cNvSpPr/>
          <p:nvPr/>
        </p:nvSpPr>
        <p:spPr>
          <a:xfrm>
            <a:off x="3708400" y="1773238"/>
            <a:ext cx="1223963" cy="1150937"/>
          </a:xfrm>
          <a:prstGeom prst="rect">
            <a:avLst/>
          </a:prstGeom>
          <a:solidFill>
            <a:srgbClr val="FF0066"/>
          </a:solidFill>
          <a:ln w="28575" cap="flat" cmpd="sng">
            <a:solidFill>
              <a:srgbClr val="FFCC00"/>
            </a:solidFill>
            <a:prstDash val="solid"/>
            <a:miter/>
            <a:headEnd type="none" w="med" len="med"/>
            <a:tailEnd type="none" w="med" len="med"/>
          </a:ln>
        </p:spPr>
        <p:txBody>
          <a:bodyPr wrap="none" anchor="ctr"/>
          <a:p>
            <a:pPr algn="ctr"/>
            <a:r>
              <a:rPr sz="4000" b="1" dirty="0">
                <a:solidFill>
                  <a:srgbClr val="660066"/>
                </a:solidFill>
                <a:latin typeface="Arial" panose="020B0604020202020204" pitchFamily="34" charset="0"/>
              </a:rPr>
              <a:t>2</a:t>
            </a:r>
            <a:endParaRPr lang="vi-VN" altLang="x-none" sz="4000" b="1" dirty="0">
              <a:solidFill>
                <a:srgbClr val="660066"/>
              </a:solidFill>
              <a:latin typeface="Arial" panose="020B0604020202020204" pitchFamily="34" charset="0"/>
            </a:endParaRPr>
          </a:p>
        </p:txBody>
      </p:sp>
      <p:sp>
        <p:nvSpPr>
          <p:cNvPr id="27654" name="Rectangle 6">
            <a:hlinkClick r:id="rId4" action="ppaction://hlinksldjump"/>
          </p:cNvPr>
          <p:cNvSpPr/>
          <p:nvPr/>
        </p:nvSpPr>
        <p:spPr>
          <a:xfrm>
            <a:off x="4932363" y="2924175"/>
            <a:ext cx="1295400" cy="1081088"/>
          </a:xfrm>
          <a:prstGeom prst="rect">
            <a:avLst/>
          </a:prstGeom>
          <a:solidFill>
            <a:srgbClr val="333300"/>
          </a:solidFill>
          <a:ln w="28575" cap="flat" cmpd="sng">
            <a:solidFill>
              <a:srgbClr val="FFCC00"/>
            </a:solidFill>
            <a:prstDash val="solid"/>
            <a:miter/>
            <a:headEnd type="none" w="med" len="med"/>
            <a:tailEnd type="none" w="med" len="med"/>
          </a:ln>
        </p:spPr>
        <p:txBody>
          <a:bodyPr wrap="none" anchor="ctr"/>
          <a:p>
            <a:pPr algn="ctr"/>
            <a:r>
              <a:rPr sz="4000" b="1" dirty="0">
                <a:solidFill>
                  <a:srgbClr val="00FF00"/>
                </a:solidFill>
                <a:latin typeface="Arial" panose="020B0604020202020204" pitchFamily="34" charset="0"/>
              </a:rPr>
              <a:t>6</a:t>
            </a:r>
            <a:endParaRPr lang="vi-VN" altLang="x-none" sz="4000" b="1" dirty="0">
              <a:solidFill>
                <a:srgbClr val="00FF00"/>
              </a:solidFill>
              <a:latin typeface="Arial" panose="020B0604020202020204" pitchFamily="34" charset="0"/>
            </a:endParaRPr>
          </a:p>
        </p:txBody>
      </p:sp>
      <p:sp>
        <p:nvSpPr>
          <p:cNvPr id="27655" name="Rectangle 7">
            <a:hlinkClick r:id="rId2" action="ppaction://hlinksldjump">
              <a:snd r:embed="rId3" name="applause.wav"/>
            </a:hlinkClick>
          </p:cNvPr>
          <p:cNvSpPr/>
          <p:nvPr/>
        </p:nvSpPr>
        <p:spPr>
          <a:xfrm>
            <a:off x="3708400" y="2924175"/>
            <a:ext cx="1223963" cy="1081088"/>
          </a:xfrm>
          <a:prstGeom prst="rect">
            <a:avLst/>
          </a:prstGeom>
          <a:solidFill>
            <a:srgbClr val="FFFFFF"/>
          </a:solidFill>
          <a:ln w="28575" cap="flat" cmpd="sng">
            <a:solidFill>
              <a:srgbClr val="FFCC00"/>
            </a:solidFill>
            <a:prstDash val="solid"/>
            <a:miter/>
            <a:headEnd type="none" w="med" len="med"/>
            <a:tailEnd type="none" w="med" len="med"/>
          </a:ln>
        </p:spPr>
        <p:txBody>
          <a:bodyPr wrap="none" anchor="ctr"/>
          <a:p>
            <a:pPr algn="ctr"/>
            <a:r>
              <a:rPr sz="4000" b="1" dirty="0">
                <a:solidFill>
                  <a:srgbClr val="FF0000"/>
                </a:solidFill>
                <a:latin typeface="Arial" panose="020B0604020202020204" pitchFamily="34" charset="0"/>
              </a:rPr>
              <a:t>5</a:t>
            </a:r>
            <a:endParaRPr lang="vi-VN" altLang="x-none" sz="4000" b="1" dirty="0">
              <a:solidFill>
                <a:srgbClr val="FF0000"/>
              </a:solidFill>
              <a:latin typeface="Arial" panose="020B0604020202020204" pitchFamily="34" charset="0"/>
            </a:endParaRPr>
          </a:p>
        </p:txBody>
      </p:sp>
      <p:sp>
        <p:nvSpPr>
          <p:cNvPr id="27656" name="Rectangle 8">
            <a:hlinkClick r:id="rId2" action="ppaction://hlinksldjump"/>
          </p:cNvPr>
          <p:cNvSpPr/>
          <p:nvPr/>
        </p:nvSpPr>
        <p:spPr>
          <a:xfrm>
            <a:off x="2482850" y="2940050"/>
            <a:ext cx="1225550" cy="1079500"/>
          </a:xfrm>
          <a:prstGeom prst="rect">
            <a:avLst/>
          </a:prstGeom>
          <a:solidFill>
            <a:schemeClr val="accent2"/>
          </a:solidFill>
          <a:ln w="28575" cap="flat" cmpd="sng">
            <a:solidFill>
              <a:srgbClr val="FFCC00"/>
            </a:solidFill>
            <a:prstDash val="solid"/>
            <a:miter/>
            <a:headEnd type="none" w="med" len="med"/>
            <a:tailEnd type="none" w="med" len="med"/>
          </a:ln>
        </p:spPr>
        <p:txBody>
          <a:bodyPr wrap="none" anchor="ctr"/>
          <a:p>
            <a:pPr algn="ctr"/>
            <a:r>
              <a:rPr sz="4000" b="1" dirty="0">
                <a:solidFill>
                  <a:srgbClr val="FF0066"/>
                </a:solidFill>
                <a:latin typeface="Arial" panose="020B0604020202020204" pitchFamily="34" charset="0"/>
              </a:rPr>
              <a:t>4</a:t>
            </a:r>
            <a:endParaRPr lang="vi-VN" altLang="x-none" sz="4000" b="1" dirty="0">
              <a:solidFill>
                <a:srgbClr val="FF0066"/>
              </a:solidFill>
              <a:latin typeface="Arial" panose="020B0604020202020204" pitchFamily="34" charset="0"/>
            </a:endParaRPr>
          </a:p>
        </p:txBody>
      </p:sp>
      <p:sp>
        <p:nvSpPr>
          <p:cNvPr id="27657" name="Rectangle 9">
            <a:hlinkClick r:id="" action="ppaction://noaction">
              <a:snd r:embed="rId5" name="chimes.wav"/>
            </a:hlinkClick>
          </p:cNvPr>
          <p:cNvSpPr/>
          <p:nvPr/>
        </p:nvSpPr>
        <p:spPr>
          <a:xfrm>
            <a:off x="4932363" y="1773238"/>
            <a:ext cx="1296987" cy="1150937"/>
          </a:xfrm>
          <a:prstGeom prst="rect">
            <a:avLst/>
          </a:prstGeom>
          <a:solidFill>
            <a:schemeClr val="folHlink"/>
          </a:solidFill>
          <a:ln w="28575" cap="flat" cmpd="sng">
            <a:solidFill>
              <a:srgbClr val="FFCC00"/>
            </a:solidFill>
            <a:prstDash val="solid"/>
            <a:miter/>
            <a:headEnd type="none" w="med" len="med"/>
            <a:tailEnd type="none" w="med" len="med"/>
          </a:ln>
        </p:spPr>
        <p:txBody>
          <a:bodyPr wrap="none" anchor="ctr"/>
          <a:p>
            <a:pPr algn="ctr"/>
            <a:r>
              <a:rPr sz="4000" b="1" dirty="0">
                <a:solidFill>
                  <a:srgbClr val="000000"/>
                </a:solidFill>
                <a:latin typeface="Arial" panose="020B0604020202020204" pitchFamily="34" charset="0"/>
              </a:rPr>
              <a:t>3</a:t>
            </a:r>
            <a:endParaRPr lang="vi-VN" altLang="x-none" sz="4000" b="1" dirty="0">
              <a:solidFill>
                <a:srgbClr val="000000"/>
              </a:solidFill>
              <a:latin typeface="Arial" panose="020B0604020202020204" pitchFamily="34" charset="0"/>
            </a:endParaRPr>
          </a:p>
        </p:txBody>
      </p:sp>
      <p:sp>
        <p:nvSpPr>
          <p:cNvPr id="15370" name="AutoShape 10">
            <a:hlinkClick r:id="rId6" action="ppaction://hlinksldjump">
              <a:snd r:embed="rId5" name="chimes.wav"/>
            </a:hlinkClick>
          </p:cNvPr>
          <p:cNvSpPr/>
          <p:nvPr/>
        </p:nvSpPr>
        <p:spPr>
          <a:xfrm>
            <a:off x="6877050" y="6021388"/>
            <a:ext cx="1439863" cy="836612"/>
          </a:xfrm>
          <a:prstGeom prst="actionButtonForwardNext">
            <a:avLst/>
          </a:prstGeom>
          <a:solidFill>
            <a:schemeClr val="accent1"/>
          </a:solidFill>
          <a:ln w="9525">
            <a:noFill/>
          </a:ln>
        </p:spPr>
        <p:txBody>
          <a:bodyPr wrap="none" anchor="ctr"/>
          <a:p>
            <a:endParaRPr dirty="0">
              <a:latin typeface="Calibri" panose="020F0502020204030204" pitchFamily="34" charset="0"/>
            </a:endParaRP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7651"/>
                                        </p:tgtEl>
                                        <p:attrNameLst>
                                          <p:attrName>style.visibility</p:attrName>
                                        </p:attrNameLst>
                                      </p:cBhvr>
                                      <p:to>
                                        <p:strVal val="visible"/>
                                      </p:to>
                                    </p:set>
                                    <p:anim to="" calcmode="lin" valueType="num">
                                      <p:cBhvr>
                                        <p:cTn id="7" dur="1" fill="hold"/>
                                        <p:tgtEl>
                                          <p:spTgt spid="27651"/>
                                        </p:tgtEl>
                                        <p:attrNameLst>
                                          <p:attrName>style.visibility</p:attrName>
                                        </p:attrNameLst>
                                      </p:cBhvr>
                                    </p:anim>
                                  </p:childTnLst>
                                </p:cTn>
                              </p:par>
                              <p:par>
                                <p:cTn id="8" presetID="4" presetClass="entr" presetSubtype="16" fill="hold" grpId="0" nodeType="withEffect">
                                  <p:stCondLst>
                                    <p:cond delay="0"/>
                                  </p:stCondLst>
                                  <p:childTnLst>
                                    <p:set>
                                      <p:cBhvr>
                                        <p:cTn id="9" dur="1" fill="hold">
                                          <p:stCondLst>
                                            <p:cond delay="0"/>
                                          </p:stCondLst>
                                        </p:cTn>
                                        <p:tgtEl>
                                          <p:spTgt spid="27652"/>
                                        </p:tgtEl>
                                        <p:attrNameLst>
                                          <p:attrName>style.visibility</p:attrName>
                                        </p:attrNameLst>
                                      </p:cBhvr>
                                      <p:to>
                                        <p:strVal val="visible"/>
                                      </p:to>
                                    </p:set>
                                    <p:animEffect transition="in" filter="box(in)">
                                      <p:cBhvr>
                                        <p:cTn id="10" dur="500"/>
                                        <p:tgtEl>
                                          <p:spTgt spid="27652"/>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27653"/>
                                        </p:tgtEl>
                                        <p:attrNameLst>
                                          <p:attrName>style.visibility</p:attrName>
                                        </p:attrNameLst>
                                      </p:cBhvr>
                                      <p:to>
                                        <p:strVal val="visible"/>
                                      </p:to>
                                    </p:set>
                                    <p:animEffect transition="in" filter="box(in)">
                                      <p:cBhvr>
                                        <p:cTn id="13" dur="500"/>
                                        <p:tgtEl>
                                          <p:spTgt spid="27653"/>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27657"/>
                                        </p:tgtEl>
                                        <p:attrNameLst>
                                          <p:attrName>style.visibility</p:attrName>
                                        </p:attrNameLst>
                                      </p:cBhvr>
                                      <p:to>
                                        <p:strVal val="visible"/>
                                      </p:to>
                                    </p:set>
                                    <p:animEffect transition="in" filter="box(in)">
                                      <p:cBhvr>
                                        <p:cTn id="16" dur="500"/>
                                        <p:tgtEl>
                                          <p:spTgt spid="27657"/>
                                        </p:tgtEl>
                                      </p:cBhvr>
                                    </p:animEffect>
                                  </p:childTnLst>
                                </p:cTn>
                              </p:par>
                              <p:par>
                                <p:cTn id="17" presetID="4" presetClass="entr" presetSubtype="16" fill="hold" grpId="1" nodeType="withEffect">
                                  <p:stCondLst>
                                    <p:cond delay="0"/>
                                  </p:stCondLst>
                                  <p:childTnLst>
                                    <p:set>
                                      <p:cBhvr>
                                        <p:cTn id="18" dur="1" fill="hold">
                                          <p:stCondLst>
                                            <p:cond delay="0"/>
                                          </p:stCondLst>
                                        </p:cTn>
                                        <p:tgtEl>
                                          <p:spTgt spid="27657"/>
                                        </p:tgtEl>
                                        <p:attrNameLst>
                                          <p:attrName>style.visibility</p:attrName>
                                        </p:attrNameLst>
                                      </p:cBhvr>
                                      <p:to>
                                        <p:strVal val="visible"/>
                                      </p:to>
                                    </p:set>
                                    <p:animEffect transition="in" filter="box(in)">
                                      <p:cBhvr>
                                        <p:cTn id="19" dur="500"/>
                                        <p:tgtEl>
                                          <p:spTgt spid="27657"/>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27656"/>
                                        </p:tgtEl>
                                        <p:attrNameLst>
                                          <p:attrName>style.visibility</p:attrName>
                                        </p:attrNameLst>
                                      </p:cBhvr>
                                      <p:to>
                                        <p:strVal val="visible"/>
                                      </p:to>
                                    </p:set>
                                    <p:animEffect transition="in" filter="box(in)">
                                      <p:cBhvr>
                                        <p:cTn id="24" dur="500"/>
                                        <p:tgtEl>
                                          <p:spTgt spid="27656"/>
                                        </p:tgtEl>
                                      </p:cBhvr>
                                    </p:animEffect>
                                  </p:childTnLst>
                                </p:cTn>
                              </p:par>
                              <p:par>
                                <p:cTn id="25" presetID="4" presetClass="entr" presetSubtype="16" fill="hold" grpId="0" nodeType="withEffect">
                                  <p:stCondLst>
                                    <p:cond delay="0"/>
                                  </p:stCondLst>
                                  <p:childTnLst>
                                    <p:set>
                                      <p:cBhvr>
                                        <p:cTn id="26" dur="1" fill="hold">
                                          <p:stCondLst>
                                            <p:cond delay="0"/>
                                          </p:stCondLst>
                                        </p:cTn>
                                        <p:tgtEl>
                                          <p:spTgt spid="27655"/>
                                        </p:tgtEl>
                                        <p:attrNameLst>
                                          <p:attrName>style.visibility</p:attrName>
                                        </p:attrNameLst>
                                      </p:cBhvr>
                                      <p:to>
                                        <p:strVal val="visible"/>
                                      </p:to>
                                    </p:set>
                                    <p:animEffect transition="in" filter="box(in)">
                                      <p:cBhvr>
                                        <p:cTn id="27" dur="500"/>
                                        <p:tgtEl>
                                          <p:spTgt spid="27655"/>
                                        </p:tgtEl>
                                      </p:cBhvr>
                                    </p:animEffect>
                                  </p:childTnLst>
                                </p:cTn>
                              </p:par>
                              <p:par>
                                <p:cTn id="28" presetID="4" presetClass="entr" presetSubtype="16" fill="hold" grpId="0" nodeType="withEffect">
                                  <p:stCondLst>
                                    <p:cond delay="0"/>
                                  </p:stCondLst>
                                  <p:childTnLst>
                                    <p:set>
                                      <p:cBhvr>
                                        <p:cTn id="29" dur="1" fill="hold">
                                          <p:stCondLst>
                                            <p:cond delay="0"/>
                                          </p:stCondLst>
                                        </p:cTn>
                                        <p:tgtEl>
                                          <p:spTgt spid="27654"/>
                                        </p:tgtEl>
                                        <p:attrNameLst>
                                          <p:attrName>style.visibility</p:attrName>
                                        </p:attrNameLst>
                                      </p:cBhvr>
                                      <p:to>
                                        <p:strVal val="visible"/>
                                      </p:to>
                                    </p:set>
                                    <p:animEffect transition="in" filter="box(in)">
                                      <p:cBhvr>
                                        <p:cTn id="30" dur="500"/>
                                        <p:tgtEl>
                                          <p:spTgt spid="276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animBg="1"/>
      <p:bldP spid="27652" grpId="0" animBg="1"/>
      <p:bldP spid="27653" grpId="0" animBg="1"/>
      <p:bldP spid="27654" grpId="0" animBg="1"/>
      <p:bldP spid="27655" grpId="0" animBg="1"/>
      <p:bldP spid="27656" grpId="0" animBg="1"/>
      <p:bldP spid="27657" grpId="0" animBg="1"/>
      <p:bldP spid="27657"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Rectangle 2" descr="5911"/>
          <p:cNvSpPr/>
          <p:nvPr/>
        </p:nvSpPr>
        <p:spPr>
          <a:xfrm>
            <a:off x="0" y="0"/>
            <a:ext cx="9144000" cy="6858000"/>
          </a:xfrm>
          <a:prstGeom prst="rect">
            <a:avLst/>
          </a:prstGeom>
          <a:blipFill rotWithShape="1">
            <a:blip r:embed="rId1"/>
            <a:stretch>
              <a:fillRect/>
            </a:stretch>
          </a:blipFill>
          <a:ln w="9525">
            <a:noFill/>
          </a:ln>
        </p:spPr>
        <p:txBody>
          <a:bodyPr wrap="none" anchor="ctr"/>
          <a:p>
            <a:endParaRPr dirty="0">
              <a:latin typeface="Calibri" panose="020F0502020204030204" pitchFamily="34" charset="0"/>
            </a:endParaRPr>
          </a:p>
        </p:txBody>
      </p:sp>
      <p:sp>
        <p:nvSpPr>
          <p:cNvPr id="28675" name="Text Box 3"/>
          <p:cNvSpPr txBox="1"/>
          <p:nvPr/>
        </p:nvSpPr>
        <p:spPr>
          <a:xfrm>
            <a:off x="36513" y="257175"/>
            <a:ext cx="9144000" cy="579438"/>
          </a:xfrm>
          <a:prstGeom prst="rect">
            <a:avLst/>
          </a:prstGeom>
          <a:noFill/>
          <a:ln w="9525">
            <a:noFill/>
          </a:ln>
        </p:spPr>
        <p:txBody>
          <a:bodyPr>
            <a:spAutoFit/>
          </a:bodyPr>
          <a:p>
            <a:pPr>
              <a:spcBef>
                <a:spcPct val="50000"/>
              </a:spcBef>
            </a:pPr>
            <a:r>
              <a:rPr sz="3200" dirty="0">
                <a:latin typeface="Arial" panose="020B0604020202020204" pitchFamily="34" charset="0"/>
              </a:rPr>
              <a:t>1- Chủ đề của truyện ngắn Làng là gì ?</a:t>
            </a:r>
            <a:endParaRPr lang="vi-VN" altLang="x-none" sz="3200" dirty="0">
              <a:latin typeface="Arial" panose="020B0604020202020204" pitchFamily="34" charset="0"/>
            </a:endParaRPr>
          </a:p>
        </p:txBody>
      </p:sp>
      <p:sp>
        <p:nvSpPr>
          <p:cNvPr id="28676" name="Text Box 4"/>
          <p:cNvSpPr txBox="1"/>
          <p:nvPr/>
        </p:nvSpPr>
        <p:spPr>
          <a:xfrm>
            <a:off x="0" y="1268413"/>
            <a:ext cx="9144000" cy="2773362"/>
          </a:xfrm>
          <a:prstGeom prst="rect">
            <a:avLst/>
          </a:prstGeom>
          <a:noFill/>
          <a:ln w="9525">
            <a:noFill/>
          </a:ln>
        </p:spPr>
        <p:txBody>
          <a:bodyPr>
            <a:spAutoFit/>
          </a:bodyPr>
          <a:p>
            <a:pPr>
              <a:spcBef>
                <a:spcPct val="50000"/>
              </a:spcBef>
            </a:pPr>
            <a:r>
              <a:rPr sz="3200" b="1" u="sng" dirty="0">
                <a:solidFill>
                  <a:srgbClr val="FF0000"/>
                </a:solidFill>
                <a:latin typeface="Arial" panose="020B0604020202020204" pitchFamily="34" charset="0"/>
              </a:rPr>
              <a:t>ĐÁP ÁN:</a:t>
            </a:r>
            <a:endParaRPr sz="3200" b="1" u="sng" dirty="0">
              <a:solidFill>
                <a:srgbClr val="FF0000"/>
              </a:solidFill>
              <a:latin typeface="Arial" panose="020B0604020202020204" pitchFamily="34" charset="0"/>
            </a:endParaRPr>
          </a:p>
          <a:p>
            <a:pPr>
              <a:spcBef>
                <a:spcPct val="50000"/>
              </a:spcBef>
            </a:pPr>
            <a:r>
              <a:rPr sz="3200" dirty="0">
                <a:solidFill>
                  <a:srgbClr val="FFCC00"/>
                </a:solidFill>
                <a:latin typeface="Arial" panose="020B0604020202020204" pitchFamily="34" charset="0"/>
              </a:rPr>
              <a:t>Truyện viết về tình yêu làng quê, đất nước, tinh thần đi theo cuộc kháng chiến của người nông dân trong những năm đầu chống thực dân Pháp trở lại xâm lược.</a:t>
            </a:r>
            <a:endParaRPr lang="vi-VN" altLang="x-none" sz="3200" dirty="0">
              <a:solidFill>
                <a:srgbClr val="FFCC00"/>
              </a:solidFill>
              <a:latin typeface="Arial" panose="020B0604020202020204" pitchFamily="34" charset="0"/>
            </a:endParaRPr>
          </a:p>
        </p:txBody>
      </p:sp>
      <p:sp>
        <p:nvSpPr>
          <p:cNvPr id="16389" name="AutoShape 5">
            <a:hlinkClick r:id="rId2" action="ppaction://hlinksldjump"/>
          </p:cNvPr>
          <p:cNvSpPr/>
          <p:nvPr/>
        </p:nvSpPr>
        <p:spPr>
          <a:xfrm>
            <a:off x="7956550" y="5949950"/>
            <a:ext cx="863600" cy="647700"/>
          </a:xfrm>
          <a:prstGeom prst="actionButtonBackPrevious">
            <a:avLst/>
          </a:prstGeom>
          <a:solidFill>
            <a:schemeClr val="accent1"/>
          </a:solidFill>
          <a:ln w="9525">
            <a:noFill/>
          </a:ln>
        </p:spPr>
        <p:txBody>
          <a:bodyPr wrap="none" anchor="ctr"/>
          <a:p>
            <a:endParaRPr dirty="0">
              <a:latin typeface="Calibri" panose="020F0502020204030204" pitchFamily="34" charset="0"/>
            </a:endParaRP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8675"/>
                                        </p:tgtEl>
                                        <p:attrNameLst>
                                          <p:attrName>style.visibility</p:attrName>
                                        </p:attrNameLst>
                                      </p:cBhvr>
                                      <p:to>
                                        <p:strVal val="visible"/>
                                      </p:to>
                                    </p:set>
                                    <p:anim calcmode="lin" valueType="num">
                                      <p:cBhvr>
                                        <p:cTn id="7" dur="1000" fill="hold"/>
                                        <p:tgtEl>
                                          <p:spTgt spid="28675"/>
                                        </p:tgtEl>
                                        <p:attrNameLst>
                                          <p:attrName>ppt_w</p:attrName>
                                        </p:attrNameLst>
                                      </p:cBhvr>
                                      <p:tavLst>
                                        <p:tav tm="0">
                                          <p:val>
                                            <p:strVal val="#ppt_w*0.70"/>
                                          </p:val>
                                        </p:tav>
                                        <p:tav tm="100000">
                                          <p:val>
                                            <p:strVal val="#ppt_w"/>
                                          </p:val>
                                        </p:tav>
                                      </p:tavLst>
                                    </p:anim>
                                    <p:anim calcmode="lin" valueType="num">
                                      <p:cBhvr>
                                        <p:cTn id="8" dur="1000" fill="hold"/>
                                        <p:tgtEl>
                                          <p:spTgt spid="28675"/>
                                        </p:tgtEl>
                                        <p:attrNameLst>
                                          <p:attrName>ppt_h</p:attrName>
                                        </p:attrNameLst>
                                      </p:cBhvr>
                                      <p:tavLst>
                                        <p:tav tm="0">
                                          <p:val>
                                            <p:strVal val="#ppt_h"/>
                                          </p:val>
                                        </p:tav>
                                        <p:tav tm="100000">
                                          <p:val>
                                            <p:strVal val="#ppt_h"/>
                                          </p:val>
                                        </p:tav>
                                      </p:tavLst>
                                    </p:anim>
                                    <p:animEffect transition="in" filter="fade">
                                      <p:cBhvr>
                                        <p:cTn id="9" dur="1000"/>
                                        <p:tgtEl>
                                          <p:spTgt spid="28675"/>
                                        </p:tgtEl>
                                      </p:cBhvr>
                                    </p:animEffect>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grpId="0" nodeType="clickEffect">
                                  <p:stCondLst>
                                    <p:cond delay="0"/>
                                  </p:stCondLst>
                                  <p:childTnLst>
                                    <p:set>
                                      <p:cBhvr>
                                        <p:cTn id="13" dur="1" fill="hold">
                                          <p:stCondLst>
                                            <p:cond delay="0"/>
                                          </p:stCondLst>
                                        </p:cTn>
                                        <p:tgtEl>
                                          <p:spTgt spid="28676"/>
                                        </p:tgtEl>
                                        <p:attrNameLst>
                                          <p:attrName>style.visibility</p:attrName>
                                        </p:attrNameLst>
                                      </p:cBhvr>
                                      <p:to>
                                        <p:strVal val="visible"/>
                                      </p:to>
                                    </p:set>
                                    <p:animEffect transition="in" filter="slide(fromBottom)">
                                      <p:cBhvr>
                                        <p:cTn id="14" dur="500"/>
                                        <p:tgtEl>
                                          <p:spTgt spid="286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p:bldP spid="2867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2" name="Text Box 2"/>
          <p:cNvSpPr txBox="1"/>
          <p:nvPr/>
        </p:nvSpPr>
        <p:spPr>
          <a:xfrm>
            <a:off x="0" y="0"/>
            <a:ext cx="9144000" cy="1066800"/>
          </a:xfrm>
          <a:prstGeom prst="rect">
            <a:avLst/>
          </a:prstGeom>
          <a:noFill/>
          <a:ln w="9525">
            <a:noFill/>
          </a:ln>
        </p:spPr>
        <p:txBody>
          <a:bodyPr>
            <a:spAutoFit/>
          </a:bodyPr>
          <a:p>
            <a:pPr algn="just">
              <a:spcBef>
                <a:spcPct val="50000"/>
              </a:spcBef>
            </a:pPr>
            <a:r>
              <a:rPr sz="3200" dirty="0">
                <a:latin typeface="Arial" panose="020B0604020202020204" pitchFamily="34" charset="0"/>
              </a:rPr>
              <a:t>3- Những nét nghệ thuật đặc sắc của truyện ngắn Làng là gì ?</a:t>
            </a:r>
            <a:endParaRPr lang="vi-VN" altLang="x-none" sz="3200" dirty="0">
              <a:latin typeface="Arial" panose="020B0604020202020204" pitchFamily="34" charset="0"/>
            </a:endParaRPr>
          </a:p>
        </p:txBody>
      </p:sp>
      <p:sp>
        <p:nvSpPr>
          <p:cNvPr id="30723" name="Text Box 3"/>
          <p:cNvSpPr txBox="1"/>
          <p:nvPr/>
        </p:nvSpPr>
        <p:spPr>
          <a:xfrm>
            <a:off x="0" y="1412875"/>
            <a:ext cx="9144000" cy="4237038"/>
          </a:xfrm>
          <a:prstGeom prst="rect">
            <a:avLst/>
          </a:prstGeom>
          <a:noFill/>
          <a:ln w="9525">
            <a:noFill/>
          </a:ln>
        </p:spPr>
        <p:txBody>
          <a:bodyPr>
            <a:spAutoFit/>
          </a:bodyPr>
          <a:p>
            <a:pPr algn="just">
              <a:spcBef>
                <a:spcPct val="50000"/>
              </a:spcBef>
            </a:pPr>
            <a:r>
              <a:rPr sz="3200" b="1" u="sng" dirty="0">
                <a:solidFill>
                  <a:srgbClr val="CCFF66"/>
                </a:solidFill>
                <a:latin typeface="Arial" panose="020B0604020202020204" pitchFamily="34" charset="0"/>
              </a:rPr>
              <a:t>ĐÁP ÁN:</a:t>
            </a:r>
            <a:endParaRPr sz="3200" b="1" u="sng" dirty="0">
              <a:solidFill>
                <a:srgbClr val="CCFF66"/>
              </a:solidFill>
              <a:latin typeface="Arial" panose="020B0604020202020204" pitchFamily="34" charset="0"/>
            </a:endParaRPr>
          </a:p>
          <a:p>
            <a:pPr algn="just">
              <a:spcBef>
                <a:spcPct val="50000"/>
              </a:spcBef>
              <a:buChar char="-"/>
            </a:pPr>
            <a:r>
              <a:rPr sz="3200" dirty="0">
                <a:solidFill>
                  <a:srgbClr val="FFFF00"/>
                </a:solidFill>
                <a:latin typeface="Arial" panose="020B0604020202020204" pitchFamily="34" charset="0"/>
              </a:rPr>
              <a:t> Truyện xây dựng cốt truyện tâm lí, tình huống thử thách nội tâm nhân vật.</a:t>
            </a:r>
            <a:endParaRPr sz="3200" dirty="0">
              <a:solidFill>
                <a:srgbClr val="FFFF00"/>
              </a:solidFill>
              <a:latin typeface="Arial" panose="020B0604020202020204" pitchFamily="34" charset="0"/>
            </a:endParaRPr>
          </a:p>
          <a:p>
            <a:pPr algn="just">
              <a:spcBef>
                <a:spcPct val="50000"/>
              </a:spcBef>
              <a:buChar char="-"/>
            </a:pPr>
            <a:r>
              <a:rPr sz="3200" dirty="0">
                <a:solidFill>
                  <a:srgbClr val="FFFF00"/>
                </a:solidFill>
                <a:latin typeface="Arial" panose="020B0604020202020204" pitchFamily="34" charset="0"/>
              </a:rPr>
              <a:t> Nghệ thuật miêu tả tâm lí nhân vật sâu sắc và tinh tế.</a:t>
            </a:r>
            <a:endParaRPr sz="3200" dirty="0">
              <a:solidFill>
                <a:srgbClr val="FFFF00"/>
              </a:solidFill>
              <a:latin typeface="Arial" panose="020B0604020202020204" pitchFamily="34" charset="0"/>
            </a:endParaRPr>
          </a:p>
          <a:p>
            <a:pPr algn="just">
              <a:spcBef>
                <a:spcPct val="50000"/>
              </a:spcBef>
              <a:buChar char="-"/>
            </a:pPr>
            <a:r>
              <a:rPr sz="3200" dirty="0">
                <a:solidFill>
                  <a:srgbClr val="FFFF00"/>
                </a:solidFill>
                <a:latin typeface="Arial" panose="020B0604020202020204" pitchFamily="34" charset="0"/>
              </a:rPr>
              <a:t> Ngôn ngữ sinh động, giàu tính khẩu ngữ, cách trần thuật linh hoạt.</a:t>
            </a:r>
            <a:endParaRPr lang="vi-VN" altLang="x-none" sz="3200" dirty="0">
              <a:solidFill>
                <a:srgbClr val="FFFF00"/>
              </a:solidFill>
              <a:latin typeface="Arial" panose="020B0604020202020204" pitchFamily="34" charset="0"/>
            </a:endParaRPr>
          </a:p>
        </p:txBody>
      </p:sp>
      <p:sp>
        <p:nvSpPr>
          <p:cNvPr id="18436" name="AutoShape 4">
            <a:hlinkClick r:id="rId1" action="ppaction://hlinksldjump"/>
          </p:cNvPr>
          <p:cNvSpPr/>
          <p:nvPr/>
        </p:nvSpPr>
        <p:spPr>
          <a:xfrm>
            <a:off x="7235825" y="6021388"/>
            <a:ext cx="1368425" cy="836612"/>
          </a:xfrm>
          <a:prstGeom prst="actionButtonBackPrevious">
            <a:avLst/>
          </a:prstGeom>
          <a:solidFill>
            <a:schemeClr val="accent1"/>
          </a:solidFill>
          <a:ln w="9525">
            <a:noFill/>
          </a:ln>
        </p:spPr>
        <p:txBody>
          <a:bodyPr wrap="none" anchor="ctr"/>
          <a:p>
            <a:endParaRPr dirty="0">
              <a:latin typeface="Calibri" panose="020F0502020204030204" pitchFamily="34" charset="0"/>
            </a:endParaRP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grpId="0" nodeType="withEffect">
                                  <p:stCondLst>
                                    <p:cond delay="0"/>
                                  </p:stCondLst>
                                  <p:childTnLst>
                                    <p:set>
                                      <p:cBhvr>
                                        <p:cTn id="6" dur="1" fill="hold">
                                          <p:stCondLst>
                                            <p:cond delay="0"/>
                                          </p:stCondLst>
                                        </p:cTn>
                                        <p:tgtEl>
                                          <p:spTgt spid="30722"/>
                                        </p:tgtEl>
                                        <p:attrNameLst>
                                          <p:attrName>style.visibility</p:attrName>
                                        </p:attrNameLst>
                                      </p:cBhvr>
                                      <p:to>
                                        <p:strVal val="visible"/>
                                      </p:to>
                                    </p:set>
                                    <p:anim calcmode="lin" valueType="num">
                                      <p:cBhvr additive="base">
                                        <p:cTn id="7" dur="1000" fill="hold"/>
                                        <p:tgtEl>
                                          <p:spTgt spid="30722"/>
                                        </p:tgtEl>
                                        <p:attrNameLst>
                                          <p:attrName>ppt_x</p:attrName>
                                        </p:attrNameLst>
                                      </p:cBhvr>
                                      <p:tavLst>
                                        <p:tav tm="0">
                                          <p:val>
                                            <p:strVal val="#ppt_x"/>
                                          </p:val>
                                        </p:tav>
                                        <p:tav tm="100000">
                                          <p:val>
                                            <p:strVal val="#ppt_x"/>
                                          </p:val>
                                        </p:tav>
                                      </p:tavLst>
                                    </p:anim>
                                    <p:anim calcmode="lin" valueType="num">
                                      <p:cBhvr additive="base">
                                        <p:cTn id="8" dur="1000" fill="hold"/>
                                        <p:tgtEl>
                                          <p:spTgt spid="307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grpId="0" nodeType="clickEffect">
                                  <p:stCondLst>
                                    <p:cond delay="0"/>
                                  </p:stCondLst>
                                  <p:childTnLst>
                                    <p:set>
                                      <p:cBhvr>
                                        <p:cTn id="12" dur="1" fill="hold">
                                          <p:stCondLst>
                                            <p:cond delay="0"/>
                                          </p:stCondLst>
                                        </p:cTn>
                                        <p:tgtEl>
                                          <p:spTgt spid="30723"/>
                                        </p:tgtEl>
                                        <p:attrNameLst>
                                          <p:attrName>style.visibility</p:attrName>
                                        </p:attrNameLst>
                                      </p:cBhvr>
                                      <p:to>
                                        <p:strVal val="visible"/>
                                      </p:to>
                                    </p:set>
                                    <p:anim calcmode="lin" valueType="num">
                                      <p:cBhvr>
                                        <p:cTn id="13" dur="1000" fill="hold"/>
                                        <p:tgtEl>
                                          <p:spTgt spid="30723"/>
                                        </p:tgtEl>
                                        <p:attrNameLst>
                                          <p:attrName>ppt_w</p:attrName>
                                        </p:attrNameLst>
                                      </p:cBhvr>
                                      <p:tavLst>
                                        <p:tav tm="0">
                                          <p:val>
                                            <p:strVal val="#ppt_w*0.70"/>
                                          </p:val>
                                        </p:tav>
                                        <p:tav tm="100000">
                                          <p:val>
                                            <p:strVal val="#ppt_w"/>
                                          </p:val>
                                        </p:tav>
                                      </p:tavLst>
                                    </p:anim>
                                    <p:anim calcmode="lin" valueType="num">
                                      <p:cBhvr>
                                        <p:cTn id="14" dur="1000" fill="hold"/>
                                        <p:tgtEl>
                                          <p:spTgt spid="30723"/>
                                        </p:tgtEl>
                                        <p:attrNameLst>
                                          <p:attrName>ppt_h</p:attrName>
                                        </p:attrNameLst>
                                      </p:cBhvr>
                                      <p:tavLst>
                                        <p:tav tm="0">
                                          <p:val>
                                            <p:strVal val="#ppt_h"/>
                                          </p:val>
                                        </p:tav>
                                        <p:tav tm="100000">
                                          <p:val>
                                            <p:strVal val="#ppt_h"/>
                                          </p:val>
                                        </p:tav>
                                      </p:tavLst>
                                    </p:anim>
                                    <p:animEffect transition="in" filter="fade">
                                      <p:cBhvr>
                                        <p:cTn id="15" dur="1000"/>
                                        <p:tgtEl>
                                          <p:spTgt spid="307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p:bldP spid="3072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70" name="Text Box 2"/>
          <p:cNvSpPr txBox="1"/>
          <p:nvPr/>
        </p:nvSpPr>
        <p:spPr>
          <a:xfrm>
            <a:off x="0" y="0"/>
            <a:ext cx="9144000" cy="1554163"/>
          </a:xfrm>
          <a:prstGeom prst="rect">
            <a:avLst/>
          </a:prstGeom>
          <a:noFill/>
          <a:ln w="9525">
            <a:noFill/>
          </a:ln>
        </p:spPr>
        <p:txBody>
          <a:bodyPr>
            <a:spAutoFit/>
          </a:bodyPr>
          <a:p>
            <a:pPr algn="just">
              <a:spcBef>
                <a:spcPct val="50000"/>
              </a:spcBef>
            </a:pPr>
            <a:r>
              <a:rPr sz="3200" dirty="0">
                <a:latin typeface="Arial" panose="020B0604020202020204" pitchFamily="34" charset="0"/>
              </a:rPr>
              <a:t>4- Tại sao trong truyện lại chỉ nói tới </a:t>
            </a:r>
            <a:r>
              <a:rPr sz="3200" i="1" dirty="0">
                <a:latin typeface="Arial" panose="020B0604020202020204" pitchFamily="34" charset="0"/>
              </a:rPr>
              <a:t>làng chợ Dầu</a:t>
            </a:r>
            <a:r>
              <a:rPr lang="vi-VN" altLang="x-none" sz="3200" dirty="0">
                <a:latin typeface="Arial" panose="020B0604020202020204" pitchFamily="34" charset="0"/>
              </a:rPr>
              <a:t> </a:t>
            </a:r>
            <a:r>
              <a:rPr dirty="0">
                <a:latin typeface="Arial" panose="020B0604020202020204" pitchFamily="34" charset="0"/>
              </a:rPr>
              <a:t> </a:t>
            </a:r>
            <a:r>
              <a:rPr sz="3200" dirty="0">
                <a:latin typeface="Arial" panose="020B0604020202020204" pitchFamily="34" charset="0"/>
              </a:rPr>
              <a:t>nhưng </a:t>
            </a:r>
            <a:r>
              <a:rPr lang="vi-VN" altLang="x-none" sz="3200" dirty="0">
                <a:latin typeface="Arial" panose="020B0604020202020204" pitchFamily="34" charset="0"/>
              </a:rPr>
              <a:t> nhan đề của truyện lại đặt tên là </a:t>
            </a:r>
            <a:r>
              <a:rPr lang="vi-VN" altLang="x-none" sz="3200" i="1" dirty="0">
                <a:latin typeface="Arial" panose="020B0604020202020204" pitchFamily="34" charset="0"/>
              </a:rPr>
              <a:t>Làng ?</a:t>
            </a:r>
            <a:endParaRPr lang="vi-VN" altLang="x-none" sz="3200" i="1" dirty="0">
              <a:latin typeface="Arial" panose="020B0604020202020204" pitchFamily="34" charset="0"/>
            </a:endParaRPr>
          </a:p>
        </p:txBody>
      </p:sp>
      <p:sp>
        <p:nvSpPr>
          <p:cNvPr id="32771" name="Text Box 3"/>
          <p:cNvSpPr txBox="1"/>
          <p:nvPr/>
        </p:nvSpPr>
        <p:spPr>
          <a:xfrm>
            <a:off x="0" y="1412875"/>
            <a:ext cx="9144000" cy="3260725"/>
          </a:xfrm>
          <a:prstGeom prst="rect">
            <a:avLst/>
          </a:prstGeom>
          <a:noFill/>
          <a:ln w="9525">
            <a:noFill/>
          </a:ln>
        </p:spPr>
        <p:txBody>
          <a:bodyPr>
            <a:spAutoFit/>
          </a:bodyPr>
          <a:p>
            <a:pPr>
              <a:spcBef>
                <a:spcPct val="50000"/>
              </a:spcBef>
            </a:pPr>
            <a:r>
              <a:rPr sz="3200" b="1" u="sng" dirty="0">
                <a:solidFill>
                  <a:srgbClr val="CC3300"/>
                </a:solidFill>
                <a:latin typeface="Arial" panose="020B0604020202020204" pitchFamily="34" charset="0"/>
              </a:rPr>
              <a:t>ĐÁP ÁN:</a:t>
            </a:r>
            <a:endParaRPr sz="3200" b="1" u="sng" dirty="0">
              <a:solidFill>
                <a:srgbClr val="CC3300"/>
              </a:solidFill>
              <a:latin typeface="Arial" panose="020B0604020202020204" pitchFamily="34" charset="0"/>
            </a:endParaRPr>
          </a:p>
          <a:p>
            <a:pPr algn="just">
              <a:spcBef>
                <a:spcPct val="50000"/>
              </a:spcBef>
            </a:pPr>
            <a:r>
              <a:rPr sz="3200" dirty="0">
                <a:solidFill>
                  <a:srgbClr val="FFFF00"/>
                </a:solidFill>
                <a:latin typeface="Arial" panose="020B0604020202020204" pitchFamily="34" charset="0"/>
              </a:rPr>
              <a:t>Tại vì tác giả muốn điển hình hóa, khái quát hóa từ một làng quê cụ thể, từ một người nông dân cụ thể để qua đó nói lên hoàn cảnh chung của đất nước Việt Nam. Vì làng quê chính là hình ảnh  của đất nước thu nhỏ.</a:t>
            </a:r>
            <a:endParaRPr lang="vi-VN" altLang="x-none" sz="3200" dirty="0">
              <a:solidFill>
                <a:srgbClr val="FFFF00"/>
              </a:solidFill>
              <a:latin typeface="Arial" panose="020B0604020202020204" pitchFamily="34" charset="0"/>
            </a:endParaRPr>
          </a:p>
        </p:txBody>
      </p:sp>
      <p:sp>
        <p:nvSpPr>
          <p:cNvPr id="19460" name="AutoShape 4">
            <a:hlinkClick r:id="rId1" action="ppaction://hlinksldjump">
              <a:snd r:embed="rId2" name="chimes.wav"/>
            </a:hlinkClick>
          </p:cNvPr>
          <p:cNvSpPr/>
          <p:nvPr/>
        </p:nvSpPr>
        <p:spPr>
          <a:xfrm>
            <a:off x="7164388" y="5516563"/>
            <a:ext cx="1368425" cy="1008062"/>
          </a:xfrm>
          <a:prstGeom prst="actionButtonBackPrevious">
            <a:avLst/>
          </a:prstGeom>
          <a:solidFill>
            <a:schemeClr val="accent1"/>
          </a:solidFill>
          <a:ln w="9525">
            <a:noFill/>
          </a:ln>
        </p:spPr>
        <p:txBody>
          <a:bodyPr wrap="none" anchor="ctr"/>
          <a:p>
            <a:endParaRPr dirty="0">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iterate type="lt">
                                    <p:tmPct val="10000"/>
                                  </p:iterate>
                                  <p:childTnLst>
                                    <p:set>
                                      <p:cBhvr>
                                        <p:cTn id="6" dur="1" fill="hold">
                                          <p:stCondLst>
                                            <p:cond delay="0"/>
                                          </p:stCondLst>
                                        </p:cTn>
                                        <p:tgtEl>
                                          <p:spTgt spid="32770"/>
                                        </p:tgtEl>
                                        <p:attrNameLst>
                                          <p:attrName>style.visibility</p:attrName>
                                        </p:attrNameLst>
                                      </p:cBhvr>
                                      <p:to>
                                        <p:strVal val="visible"/>
                                      </p:to>
                                    </p:set>
                                    <p:animEffect transition="in" filter="fade">
                                      <p:cBhvr>
                                        <p:cTn id="7" dur="500"/>
                                        <p:tgtEl>
                                          <p:spTgt spid="32770"/>
                                        </p:tgtEl>
                                      </p:cBhvr>
                                    </p:animEffect>
                                    <p:anim calcmode="lin" valueType="num">
                                      <p:cBhvr>
                                        <p:cTn id="8" dur="500" fill="hold"/>
                                        <p:tgtEl>
                                          <p:spTgt spid="32770"/>
                                        </p:tgtEl>
                                        <p:attrNameLst>
                                          <p:attrName>ppt_w</p:attrName>
                                        </p:attrNameLst>
                                      </p:cBhvr>
                                      <p:tavLst>
                                        <p:tav tm="0" fmla="#ppt_w*sin(2.5*pi*$)">
                                          <p:val>
                                            <p:fltVal val="0.000000"/>
                                          </p:val>
                                        </p:tav>
                                        <p:tav tm="100000">
                                          <p:val>
                                            <p:fltVal val="1.000000"/>
                                          </p:val>
                                        </p:tav>
                                      </p:tavLst>
                                    </p:anim>
                                    <p:anim calcmode="lin" valueType="num">
                                      <p:cBhvr>
                                        <p:cTn id="9" dur="500" fill="hold"/>
                                        <p:tgtEl>
                                          <p:spTgt spid="32770"/>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8" presetClass="entr" presetSubtype="12" fill="hold" grpId="0" nodeType="clickEffect">
                                  <p:stCondLst>
                                    <p:cond delay="0"/>
                                  </p:stCondLst>
                                  <p:childTnLst>
                                    <p:set>
                                      <p:cBhvr>
                                        <p:cTn id="13" dur="1" fill="hold">
                                          <p:stCondLst>
                                            <p:cond delay="0"/>
                                          </p:stCondLst>
                                        </p:cTn>
                                        <p:tgtEl>
                                          <p:spTgt spid="32771"/>
                                        </p:tgtEl>
                                        <p:attrNameLst>
                                          <p:attrName>style.visibility</p:attrName>
                                        </p:attrNameLst>
                                      </p:cBhvr>
                                      <p:to>
                                        <p:strVal val="visible"/>
                                      </p:to>
                                    </p:set>
                                    <p:animEffect transition="in" filter="strips(downLeft)">
                                      <p:cBhvr>
                                        <p:cTn id="14" dur="500"/>
                                        <p:tgtEl>
                                          <p:spTgt spid="327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p:bldP spid="3277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Rectangle 2" descr="5911"/>
          <p:cNvSpPr/>
          <p:nvPr/>
        </p:nvSpPr>
        <p:spPr>
          <a:xfrm>
            <a:off x="0" y="0"/>
            <a:ext cx="9144000" cy="6858000"/>
          </a:xfrm>
          <a:prstGeom prst="rect">
            <a:avLst/>
          </a:prstGeom>
          <a:blipFill rotWithShape="1">
            <a:blip r:embed="rId1"/>
            <a:stretch>
              <a:fillRect/>
            </a:stretch>
          </a:blipFill>
          <a:ln w="9525">
            <a:noFill/>
          </a:ln>
        </p:spPr>
        <p:txBody>
          <a:bodyPr wrap="none" anchor="ctr"/>
          <a:p>
            <a:endParaRPr dirty="0">
              <a:latin typeface="Calibri" panose="020F0502020204030204" pitchFamily="34" charset="0"/>
            </a:endParaRPr>
          </a:p>
        </p:txBody>
      </p:sp>
      <p:sp>
        <p:nvSpPr>
          <p:cNvPr id="29699" name="Text Box 3"/>
          <p:cNvSpPr txBox="1"/>
          <p:nvPr/>
        </p:nvSpPr>
        <p:spPr>
          <a:xfrm>
            <a:off x="0" y="260350"/>
            <a:ext cx="9144000" cy="1066800"/>
          </a:xfrm>
          <a:prstGeom prst="rect">
            <a:avLst/>
          </a:prstGeom>
          <a:noFill/>
          <a:ln w="9525">
            <a:noFill/>
          </a:ln>
        </p:spPr>
        <p:txBody>
          <a:bodyPr>
            <a:spAutoFit/>
          </a:bodyPr>
          <a:p>
            <a:pPr>
              <a:spcBef>
                <a:spcPct val="50000"/>
              </a:spcBef>
            </a:pPr>
            <a:r>
              <a:rPr sz="3200" dirty="0">
                <a:latin typeface="Arial" panose="020B0604020202020204" pitchFamily="34" charset="0"/>
              </a:rPr>
              <a:t>2- Tóm tắt những nội dung chính của truyện ngắn Làng.</a:t>
            </a:r>
            <a:endParaRPr lang="vi-VN" altLang="x-none" sz="3200" dirty="0">
              <a:latin typeface="Arial" panose="020B0604020202020204" pitchFamily="34" charset="0"/>
            </a:endParaRPr>
          </a:p>
        </p:txBody>
      </p:sp>
      <p:sp>
        <p:nvSpPr>
          <p:cNvPr id="29700" name="Text Box 4"/>
          <p:cNvSpPr txBox="1"/>
          <p:nvPr/>
        </p:nvSpPr>
        <p:spPr>
          <a:xfrm>
            <a:off x="0" y="1557338"/>
            <a:ext cx="9144000" cy="3260725"/>
          </a:xfrm>
          <a:prstGeom prst="rect">
            <a:avLst/>
          </a:prstGeom>
          <a:noFill/>
          <a:ln w="9525">
            <a:noFill/>
          </a:ln>
        </p:spPr>
        <p:txBody>
          <a:bodyPr>
            <a:spAutoFit/>
          </a:bodyPr>
          <a:p>
            <a:pPr>
              <a:spcBef>
                <a:spcPct val="50000"/>
              </a:spcBef>
            </a:pPr>
            <a:r>
              <a:rPr sz="3200" u="sng" dirty="0">
                <a:solidFill>
                  <a:srgbClr val="FF0000"/>
                </a:solidFill>
                <a:latin typeface="Arial" panose="020B0604020202020204" pitchFamily="34" charset="0"/>
              </a:rPr>
              <a:t>ĐÁP ÁN:</a:t>
            </a:r>
            <a:endParaRPr sz="3200" u="sng" dirty="0">
              <a:solidFill>
                <a:srgbClr val="FF0000"/>
              </a:solidFill>
              <a:latin typeface="Arial" panose="020B0604020202020204" pitchFamily="34" charset="0"/>
            </a:endParaRPr>
          </a:p>
          <a:p>
            <a:pPr>
              <a:spcBef>
                <a:spcPct val="50000"/>
              </a:spcBef>
            </a:pPr>
            <a:r>
              <a:rPr sz="3200" dirty="0">
                <a:solidFill>
                  <a:srgbClr val="FFCC00"/>
                </a:solidFill>
                <a:latin typeface="Arial" panose="020B0604020202020204" pitchFamily="34" charset="0"/>
              </a:rPr>
              <a:t>Truyện ngắn Làng thể hiện chân thực, sinh động một tình cảm bền chặt và sâu sắc là tình yêu làng thống nhất với tình yêu nước, tinh thần kháng chiến của người nông dân mà điển hình là nhân vật ông Hai.</a:t>
            </a:r>
            <a:endParaRPr lang="vi-VN" altLang="x-none" sz="3200" dirty="0">
              <a:solidFill>
                <a:srgbClr val="FFCC00"/>
              </a:solidFill>
              <a:latin typeface="Arial" panose="020B0604020202020204" pitchFamily="34" charset="0"/>
            </a:endParaRPr>
          </a:p>
        </p:txBody>
      </p:sp>
      <p:sp>
        <p:nvSpPr>
          <p:cNvPr id="17413" name="AutoShape 5">
            <a:hlinkClick r:id="rId2" action="ppaction://hlinksldjump"/>
          </p:cNvPr>
          <p:cNvSpPr/>
          <p:nvPr/>
        </p:nvSpPr>
        <p:spPr>
          <a:xfrm>
            <a:off x="7740650" y="5876925"/>
            <a:ext cx="1152525" cy="792163"/>
          </a:xfrm>
          <a:prstGeom prst="actionButtonBackPrevious">
            <a:avLst/>
          </a:prstGeom>
          <a:solidFill>
            <a:schemeClr val="accent1"/>
          </a:solidFill>
          <a:ln w="9525">
            <a:noFill/>
          </a:ln>
        </p:spPr>
        <p:txBody>
          <a:bodyPr wrap="none" anchor="ctr"/>
          <a:p>
            <a:endParaRPr dirty="0">
              <a:latin typeface="Calibri" panose="020F0502020204030204" pitchFamily="34" charset="0"/>
            </a:endParaRP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9699"/>
                                        </p:tgtEl>
                                        <p:attrNameLst>
                                          <p:attrName>style.visibility</p:attrName>
                                        </p:attrNameLst>
                                      </p:cBhvr>
                                      <p:to>
                                        <p:strVal val="visible"/>
                                      </p:to>
                                    </p:set>
                                    <p:animEffect transition="in" filter="circle(in)">
                                      <p:cBhvr>
                                        <p:cTn id="7" dur="2000"/>
                                        <p:tgtEl>
                                          <p:spTgt spid="29699"/>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29700"/>
                                        </p:tgtEl>
                                        <p:attrNameLst>
                                          <p:attrName>style.visibility</p:attrName>
                                        </p:attrNameLst>
                                      </p:cBhvr>
                                      <p:to>
                                        <p:strVal val="visible"/>
                                      </p:to>
                                    </p:set>
                                    <p:anim calcmode="lin" valueType="num">
                                      <p:cBhvr>
                                        <p:cTn id="12" dur="1000" fill="hold"/>
                                        <p:tgtEl>
                                          <p:spTgt spid="29700"/>
                                        </p:tgtEl>
                                        <p:attrNameLst>
                                          <p:attrName>ppt_w</p:attrName>
                                        </p:attrNameLst>
                                      </p:cBhvr>
                                      <p:tavLst>
                                        <p:tav tm="0">
                                          <p:val>
                                            <p:strVal val="#ppt_w*0.70"/>
                                          </p:val>
                                        </p:tav>
                                        <p:tav tm="100000">
                                          <p:val>
                                            <p:strVal val="#ppt_w"/>
                                          </p:val>
                                        </p:tav>
                                      </p:tavLst>
                                    </p:anim>
                                    <p:anim calcmode="lin" valueType="num">
                                      <p:cBhvr>
                                        <p:cTn id="13" dur="1000" fill="hold"/>
                                        <p:tgtEl>
                                          <p:spTgt spid="29700"/>
                                        </p:tgtEl>
                                        <p:attrNameLst>
                                          <p:attrName>ppt_h</p:attrName>
                                        </p:attrNameLst>
                                      </p:cBhvr>
                                      <p:tavLst>
                                        <p:tav tm="0">
                                          <p:val>
                                            <p:strVal val="#ppt_h"/>
                                          </p:val>
                                        </p:tav>
                                        <p:tav tm="100000">
                                          <p:val>
                                            <p:strVal val="#ppt_h"/>
                                          </p:val>
                                        </p:tav>
                                      </p:tavLst>
                                    </p:anim>
                                    <p:animEffect transition="in" filter="fade">
                                      <p:cBhvr>
                                        <p:cTn id="14" dur="1000"/>
                                        <p:tgtEl>
                                          <p:spTgt spid="29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p:bldP spid="2970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218" name="Picture 2" descr="C:\Users\Administrator\Desktop\tải xuống (5).jpg"/>
          <p:cNvPicPr>
            <a:picLocks noChangeAspect="1"/>
          </p:cNvPicPr>
          <p:nvPr/>
        </p:nvPicPr>
        <p:blipFill>
          <a:blip r:embed="rId1"/>
          <a:stretch>
            <a:fillRect/>
          </a:stretch>
        </p:blipFill>
        <p:spPr>
          <a:xfrm>
            <a:off x="0" y="31750"/>
            <a:ext cx="4648200" cy="3244850"/>
          </a:xfrm>
          <a:prstGeom prst="rect">
            <a:avLst/>
          </a:prstGeom>
          <a:noFill/>
          <a:ln w="9525">
            <a:noFill/>
          </a:ln>
        </p:spPr>
      </p:pic>
      <p:pic>
        <p:nvPicPr>
          <p:cNvPr id="9219" name="Picture 3" descr="C:\Users\Administrator\Desktop\images (1).jpg"/>
          <p:cNvPicPr>
            <a:picLocks noChangeAspect="1"/>
          </p:cNvPicPr>
          <p:nvPr/>
        </p:nvPicPr>
        <p:blipFill>
          <a:blip r:embed="rId2"/>
          <a:stretch>
            <a:fillRect/>
          </a:stretch>
        </p:blipFill>
        <p:spPr>
          <a:xfrm>
            <a:off x="4648200" y="31750"/>
            <a:ext cx="4495800" cy="3244850"/>
          </a:xfrm>
          <a:prstGeom prst="rect">
            <a:avLst/>
          </a:prstGeom>
          <a:noFill/>
          <a:ln w="9525">
            <a:noFill/>
          </a:ln>
        </p:spPr>
      </p:pic>
      <p:pic>
        <p:nvPicPr>
          <p:cNvPr id="9220" name="Picture 4" descr="C:\Users\Administrator\Desktop\tải xuống (6).jpg"/>
          <p:cNvPicPr>
            <a:picLocks noChangeAspect="1"/>
          </p:cNvPicPr>
          <p:nvPr/>
        </p:nvPicPr>
        <p:blipFill>
          <a:blip r:embed="rId3"/>
          <a:stretch>
            <a:fillRect/>
          </a:stretch>
        </p:blipFill>
        <p:spPr>
          <a:xfrm>
            <a:off x="0" y="3276600"/>
            <a:ext cx="4648200" cy="3581400"/>
          </a:xfrm>
          <a:prstGeom prst="rect">
            <a:avLst/>
          </a:prstGeom>
          <a:noFill/>
          <a:ln w="9525">
            <a:noFill/>
          </a:ln>
        </p:spPr>
      </p:pic>
      <p:pic>
        <p:nvPicPr>
          <p:cNvPr id="9221" name="Picture 5" descr="C:\Users\Administrator\Desktop\images (2).jpg"/>
          <p:cNvPicPr>
            <a:picLocks noChangeAspect="1"/>
          </p:cNvPicPr>
          <p:nvPr/>
        </p:nvPicPr>
        <p:blipFill>
          <a:blip r:embed="rId4"/>
          <a:stretch>
            <a:fillRect/>
          </a:stretch>
        </p:blipFill>
        <p:spPr>
          <a:xfrm>
            <a:off x="4648200" y="3276600"/>
            <a:ext cx="4495800" cy="3581400"/>
          </a:xfrm>
          <a:prstGeom prst="rect">
            <a:avLst/>
          </a:prstGeom>
          <a:noFill/>
          <a:ln w="9525">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0482" name="Picture 2" descr="hoa_hong_16-t1"/>
          <p:cNvPicPr>
            <a:picLocks noChangeAspect="1"/>
          </p:cNvPicPr>
          <p:nvPr/>
        </p:nvPicPr>
        <p:blipFill>
          <a:blip r:embed="rId1"/>
          <a:stretch>
            <a:fillRect/>
          </a:stretch>
        </p:blipFill>
        <p:spPr>
          <a:xfrm>
            <a:off x="2124075" y="0"/>
            <a:ext cx="7019925" cy="4292600"/>
          </a:xfrm>
          <a:prstGeom prst="rect">
            <a:avLst/>
          </a:prstGeom>
          <a:noFill/>
          <a:ln w="9525">
            <a:noFill/>
          </a:ln>
        </p:spPr>
      </p:pic>
      <p:sp>
        <p:nvSpPr>
          <p:cNvPr id="20483" name="AutoShape 3"/>
          <p:cNvSpPr/>
          <p:nvPr/>
        </p:nvSpPr>
        <p:spPr>
          <a:xfrm>
            <a:off x="2124075" y="3500438"/>
            <a:ext cx="7019925" cy="3097212"/>
          </a:xfrm>
          <a:prstGeom prst="irregularSeal2">
            <a:avLst/>
          </a:prstGeom>
          <a:solidFill>
            <a:srgbClr val="FFFF00"/>
          </a:solidFill>
          <a:ln w="9525" cap="flat" cmpd="sng">
            <a:solidFill>
              <a:schemeClr val="tx1"/>
            </a:solidFill>
            <a:prstDash val="solid"/>
            <a:miter/>
            <a:headEnd type="none" w="med" len="med"/>
            <a:tailEnd type="none" w="med" len="med"/>
          </a:ln>
        </p:spPr>
        <p:txBody>
          <a:bodyPr wrap="none" anchor="ctr"/>
          <a:p>
            <a:pPr algn="ctr"/>
            <a:r>
              <a:rPr sz="2400" b="1" dirty="0">
                <a:solidFill>
                  <a:srgbClr val="000099"/>
                </a:solidFill>
                <a:latin typeface="Arial" panose="020B0604020202020204" pitchFamily="34" charset="0"/>
              </a:rPr>
              <a:t>CHÚC MỪNG BẠN!</a:t>
            </a:r>
            <a:endParaRPr sz="2400" b="1" dirty="0">
              <a:solidFill>
                <a:srgbClr val="000099"/>
              </a:solidFill>
              <a:latin typeface="Arial" panose="020B0604020202020204" pitchFamily="34" charset="0"/>
            </a:endParaRPr>
          </a:p>
          <a:p>
            <a:pPr algn="ctr"/>
            <a:r>
              <a:rPr sz="2400" b="1" dirty="0">
                <a:solidFill>
                  <a:srgbClr val="000099"/>
                </a:solidFill>
                <a:latin typeface="Arial" panose="020B0604020202020204" pitchFamily="34" charset="0"/>
              </a:rPr>
              <a:t>BẠN ĐÃ CHỌN Ô SỐ MAY MẮN</a:t>
            </a:r>
            <a:endParaRPr lang="vi-VN" altLang="x-none" sz="2400" b="1" dirty="0">
              <a:solidFill>
                <a:srgbClr val="000099"/>
              </a:solidFill>
              <a:latin typeface="Arial" panose="020B0604020202020204" pitchFamily="34" charset="0"/>
            </a:endParaRPr>
          </a:p>
        </p:txBody>
      </p:sp>
      <p:sp>
        <p:nvSpPr>
          <p:cNvPr id="20484" name="AutoShape 4">
            <a:hlinkClick r:id="rId2" action="ppaction://hlinksldjump">
              <a:snd r:embed="rId3" name="chimes.wav"/>
            </a:hlinkClick>
          </p:cNvPr>
          <p:cNvSpPr/>
          <p:nvPr/>
        </p:nvSpPr>
        <p:spPr>
          <a:xfrm>
            <a:off x="6372225" y="6092825"/>
            <a:ext cx="1081088" cy="576263"/>
          </a:xfrm>
          <a:prstGeom prst="actionButtonBackPrevious">
            <a:avLst/>
          </a:prstGeom>
          <a:solidFill>
            <a:schemeClr val="accent1"/>
          </a:solidFill>
          <a:ln w="9525">
            <a:noFill/>
          </a:ln>
        </p:spPr>
        <p:txBody>
          <a:bodyPr wrap="none" anchor="ctr"/>
          <a:p>
            <a:endParaRPr dirty="0">
              <a:latin typeface="Calibri" panose="020F0502020204030204" pitchFamily="34" charset="0"/>
            </a:endParaRPr>
          </a:p>
        </p:txBody>
      </p:sp>
    </p:spTree>
  </p:cSld>
  <p:clrMapOvr>
    <a:masterClrMapping/>
  </p:clrMapOvr>
  <p:transition spd="med">
    <p:blinds/>
    <p:sndAc>
      <p:stSnd>
        <p:snd r:embed="rId4" name="applause.wav"/>
      </p:stSnd>
    </p:sndAc>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4818" name="Picture 2" descr="nong dan dap de"/>
          <p:cNvPicPr>
            <a:picLocks noChangeAspect="1"/>
          </p:cNvPicPr>
          <p:nvPr/>
        </p:nvPicPr>
        <p:blipFill>
          <a:blip r:embed="rId1"/>
          <a:stretch>
            <a:fillRect/>
          </a:stretch>
        </p:blipFill>
        <p:spPr>
          <a:xfrm>
            <a:off x="0" y="0"/>
            <a:ext cx="9144000" cy="5734050"/>
          </a:xfrm>
          <a:prstGeom prst="rect">
            <a:avLst/>
          </a:prstGeom>
          <a:noFill/>
          <a:ln w="9525">
            <a:noFill/>
          </a:ln>
        </p:spPr>
      </p:pic>
      <p:sp>
        <p:nvSpPr>
          <p:cNvPr id="34819" name="Text Box 3"/>
          <p:cNvSpPr txBox="1"/>
          <p:nvPr/>
        </p:nvSpPr>
        <p:spPr>
          <a:xfrm>
            <a:off x="0" y="5949950"/>
            <a:ext cx="9144000" cy="519113"/>
          </a:xfrm>
          <a:prstGeom prst="rect">
            <a:avLst/>
          </a:prstGeom>
          <a:noFill/>
          <a:ln w="9525">
            <a:noFill/>
          </a:ln>
        </p:spPr>
        <p:txBody>
          <a:bodyPr>
            <a:spAutoFit/>
          </a:bodyPr>
          <a:p>
            <a:pPr>
              <a:spcBef>
                <a:spcPct val="50000"/>
              </a:spcBef>
            </a:pPr>
            <a:r>
              <a:rPr lang="vi-VN" altLang="x-none" sz="2800" b="1" dirty="0">
                <a:solidFill>
                  <a:srgbClr val="6600FF"/>
                </a:solidFill>
                <a:latin typeface="Arial" panose="020B0604020202020204" pitchFamily="34" charset="0"/>
              </a:rPr>
              <a:t>                  CẢNH NGƯỜI DÂN ĐẮP ĐÊ</a:t>
            </a:r>
            <a:endParaRPr lang="vi-VN" altLang="x-none" sz="2800" b="1" dirty="0">
              <a:solidFill>
                <a:srgbClr val="6600FF"/>
              </a:solidFill>
              <a:latin typeface="Arial" panose="020B0604020202020204" pitchFamily="34" charset="0"/>
            </a:endParaRPr>
          </a:p>
        </p:txBody>
      </p:sp>
      <p:sp>
        <p:nvSpPr>
          <p:cNvPr id="34820" name="Text Box 4"/>
          <p:cNvSpPr txBox="1"/>
          <p:nvPr/>
        </p:nvSpPr>
        <p:spPr>
          <a:xfrm>
            <a:off x="0" y="0"/>
            <a:ext cx="9144000" cy="1800225"/>
          </a:xfrm>
          <a:prstGeom prst="rect">
            <a:avLst/>
          </a:prstGeom>
          <a:noFill/>
          <a:ln w="9525">
            <a:noFill/>
          </a:ln>
        </p:spPr>
        <p:txBody>
          <a:bodyPr>
            <a:spAutoFit/>
          </a:bodyPr>
          <a:p>
            <a:pPr algn="just">
              <a:spcBef>
                <a:spcPct val="50000"/>
              </a:spcBef>
            </a:pPr>
            <a:r>
              <a:rPr lang="vi-VN" altLang="x-none" sz="2800" b="1" dirty="0">
                <a:solidFill>
                  <a:srgbClr val="000000"/>
                </a:solidFill>
                <a:latin typeface="Arial" panose="020B0604020202020204" pitchFamily="34" charset="0"/>
              </a:rPr>
              <a:t>MỘT SỐ HÌNH ẢNH LÀNG QUÊ VIỆT NAM TRONG NHỮNG NĂM ĐẦU KHÁNG CHIẾN CHỐNG PHÁP VÀ NHỮNG VẺ ĐẸP AN BÌNH CỦA LÀNG QUÊ VIỆT NAM.</a:t>
            </a:r>
            <a:endParaRPr lang="vi-VN" altLang="x-none" sz="2800" b="1" dirty="0">
              <a:solidFill>
                <a:srgbClr val="000000"/>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4818"/>
                                        </p:tgtEl>
                                        <p:attrNameLst>
                                          <p:attrName>style.visibility</p:attrName>
                                        </p:attrNameLst>
                                      </p:cBhvr>
                                      <p:to>
                                        <p:strVal val="visible"/>
                                      </p:to>
                                    </p:set>
                                    <p:animEffect transition="in" filter="wipe(down)">
                                      <p:cBhvr>
                                        <p:cTn id="7" dur="500"/>
                                        <p:tgtEl>
                                          <p:spTgt spid="34818"/>
                                        </p:tgtEl>
                                      </p:cBhvr>
                                    </p:animEffect>
                                  </p:childTnLst>
                                </p:cTn>
                              </p:par>
                              <p:par>
                                <p:cTn id="8" presetID="7" presetClass="entr" presetSubtype="4" fill="hold" grpId="0" nodeType="withEffect">
                                  <p:stCondLst>
                                    <p:cond delay="0"/>
                                  </p:stCondLst>
                                  <p:childTnLst>
                                    <p:set>
                                      <p:cBhvr>
                                        <p:cTn id="9" dur="1" fill="hold">
                                          <p:stCondLst>
                                            <p:cond delay="0"/>
                                          </p:stCondLst>
                                        </p:cTn>
                                        <p:tgtEl>
                                          <p:spTgt spid="34819"/>
                                        </p:tgtEl>
                                        <p:attrNameLst>
                                          <p:attrName>style.visibility</p:attrName>
                                        </p:attrNameLst>
                                      </p:cBhvr>
                                      <p:to>
                                        <p:strVal val="visible"/>
                                      </p:to>
                                    </p:set>
                                    <p:anim calcmode="lin" valueType="num">
                                      <p:cBhvr additive="base">
                                        <p:cTn id="10" dur="1000" fill="hold"/>
                                        <p:tgtEl>
                                          <p:spTgt spid="34819"/>
                                        </p:tgtEl>
                                        <p:attrNameLst>
                                          <p:attrName>ppt_x</p:attrName>
                                        </p:attrNameLst>
                                      </p:cBhvr>
                                      <p:tavLst>
                                        <p:tav tm="0">
                                          <p:val>
                                            <p:strVal val="#ppt_x"/>
                                          </p:val>
                                        </p:tav>
                                        <p:tav tm="100000">
                                          <p:val>
                                            <p:strVal val="#ppt_x"/>
                                          </p:val>
                                        </p:tav>
                                      </p:tavLst>
                                    </p:anim>
                                    <p:anim calcmode="lin" valueType="num">
                                      <p:cBhvr additive="base">
                                        <p:cTn id="11" dur="1000" fill="hold"/>
                                        <p:tgtEl>
                                          <p:spTgt spid="34819"/>
                                        </p:tgtEl>
                                        <p:attrNameLst>
                                          <p:attrName>ppt_y</p:attrName>
                                        </p:attrNameLst>
                                      </p:cBhvr>
                                      <p:tavLst>
                                        <p:tav tm="0">
                                          <p:val>
                                            <p:strVal val="1+#ppt_h/2"/>
                                          </p:val>
                                        </p:tav>
                                        <p:tav tm="100000">
                                          <p:val>
                                            <p:strVal val="#ppt_y"/>
                                          </p:val>
                                        </p:tav>
                                      </p:tavLst>
                                    </p:anim>
                                  </p:childTnLst>
                                </p:cTn>
                              </p:par>
                              <p:par>
                                <p:cTn id="12" presetID="55" presetClass="entr" presetSubtype="0" fill="hold" grpId="0" nodeType="withEffect">
                                  <p:stCondLst>
                                    <p:cond delay="0"/>
                                  </p:stCondLst>
                                  <p:childTnLst>
                                    <p:set>
                                      <p:cBhvr>
                                        <p:cTn id="13" dur="1" fill="hold">
                                          <p:stCondLst>
                                            <p:cond delay="0"/>
                                          </p:stCondLst>
                                        </p:cTn>
                                        <p:tgtEl>
                                          <p:spTgt spid="34820"/>
                                        </p:tgtEl>
                                        <p:attrNameLst>
                                          <p:attrName>style.visibility</p:attrName>
                                        </p:attrNameLst>
                                      </p:cBhvr>
                                      <p:to>
                                        <p:strVal val="visible"/>
                                      </p:to>
                                    </p:set>
                                    <p:anim calcmode="lin" valueType="num">
                                      <p:cBhvr>
                                        <p:cTn id="14" dur="1000" fill="hold"/>
                                        <p:tgtEl>
                                          <p:spTgt spid="34820"/>
                                        </p:tgtEl>
                                        <p:attrNameLst>
                                          <p:attrName>ppt_w</p:attrName>
                                        </p:attrNameLst>
                                      </p:cBhvr>
                                      <p:tavLst>
                                        <p:tav tm="0">
                                          <p:val>
                                            <p:strVal val="#ppt_w*0.70"/>
                                          </p:val>
                                        </p:tav>
                                        <p:tav tm="100000">
                                          <p:val>
                                            <p:strVal val="#ppt_w"/>
                                          </p:val>
                                        </p:tav>
                                      </p:tavLst>
                                    </p:anim>
                                    <p:anim calcmode="lin" valueType="num">
                                      <p:cBhvr>
                                        <p:cTn id="15" dur="1000" fill="hold"/>
                                        <p:tgtEl>
                                          <p:spTgt spid="34820"/>
                                        </p:tgtEl>
                                        <p:attrNameLst>
                                          <p:attrName>ppt_h</p:attrName>
                                        </p:attrNameLst>
                                      </p:cBhvr>
                                      <p:tavLst>
                                        <p:tav tm="0">
                                          <p:val>
                                            <p:strVal val="#ppt_h"/>
                                          </p:val>
                                        </p:tav>
                                        <p:tav tm="100000">
                                          <p:val>
                                            <p:strVal val="#ppt_h"/>
                                          </p:val>
                                        </p:tav>
                                      </p:tavLst>
                                    </p:anim>
                                    <p:animEffect transition="in" filter="fade">
                                      <p:cBhvr>
                                        <p:cTn id="16" dur="1000"/>
                                        <p:tgtEl>
                                          <p:spTgt spid="348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p:bldP spid="3482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5842" name="Picture 2" descr="DAN TAN CU"/>
          <p:cNvPicPr>
            <a:picLocks noChangeAspect="1"/>
          </p:cNvPicPr>
          <p:nvPr/>
        </p:nvPicPr>
        <p:blipFill>
          <a:blip r:embed="rId1"/>
          <a:stretch>
            <a:fillRect/>
          </a:stretch>
        </p:blipFill>
        <p:spPr>
          <a:xfrm>
            <a:off x="0" y="0"/>
            <a:ext cx="9144000" cy="5715000"/>
          </a:xfrm>
          <a:prstGeom prst="rect">
            <a:avLst/>
          </a:prstGeom>
          <a:noFill/>
          <a:ln w="9525">
            <a:noFill/>
          </a:ln>
        </p:spPr>
      </p:pic>
      <p:sp>
        <p:nvSpPr>
          <p:cNvPr id="35843" name="Text Box 3"/>
          <p:cNvSpPr txBox="1"/>
          <p:nvPr/>
        </p:nvSpPr>
        <p:spPr>
          <a:xfrm>
            <a:off x="0" y="5815648"/>
            <a:ext cx="8532813" cy="519112"/>
          </a:xfrm>
          <a:prstGeom prst="rect">
            <a:avLst/>
          </a:prstGeom>
          <a:noFill/>
          <a:ln w="9525">
            <a:noFill/>
          </a:ln>
        </p:spPr>
        <p:txBody>
          <a:bodyPr>
            <a:spAutoFit/>
          </a:bodyPr>
          <a:p>
            <a:pPr>
              <a:spcBef>
                <a:spcPct val="50000"/>
              </a:spcBef>
            </a:pPr>
            <a:r>
              <a:rPr lang="vi-VN" altLang="x-none" sz="2800" b="1" dirty="0">
                <a:solidFill>
                  <a:srgbClr val="333300"/>
                </a:solidFill>
                <a:latin typeface="Arial" panose="020B0604020202020204" pitchFamily="34" charset="0"/>
              </a:rPr>
              <a:t>                     NGƯỜI DÂN ĐI TẢN CƯ</a:t>
            </a:r>
            <a:endParaRPr lang="vi-VN" altLang="x-none" sz="2800" b="1" dirty="0">
              <a:solidFill>
                <a:srgbClr val="333300"/>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35842"/>
                                        </p:tgtEl>
                                        <p:attrNameLst>
                                          <p:attrName>style.visibility</p:attrName>
                                        </p:attrNameLst>
                                      </p:cBhvr>
                                      <p:to>
                                        <p:strVal val="visible"/>
                                      </p:to>
                                    </p:set>
                                    <p:animEffect transition="in" filter="diamond(in)">
                                      <p:cBhvr>
                                        <p:cTn id="7" dur="2000"/>
                                        <p:tgtEl>
                                          <p:spTgt spid="35842"/>
                                        </p:tgtEl>
                                      </p:cBhvr>
                                    </p:animEffect>
                                  </p:childTnLst>
                                </p:cTn>
                              </p:par>
                              <p:par>
                                <p:cTn id="8" presetID="7" presetClass="entr" presetSubtype="4" fill="hold" grpId="0" nodeType="withEffect">
                                  <p:stCondLst>
                                    <p:cond delay="0"/>
                                  </p:stCondLst>
                                  <p:childTnLst>
                                    <p:set>
                                      <p:cBhvr>
                                        <p:cTn id="9" dur="1" fill="hold">
                                          <p:stCondLst>
                                            <p:cond delay="0"/>
                                          </p:stCondLst>
                                        </p:cTn>
                                        <p:tgtEl>
                                          <p:spTgt spid="35843"/>
                                        </p:tgtEl>
                                        <p:attrNameLst>
                                          <p:attrName>style.visibility</p:attrName>
                                        </p:attrNameLst>
                                      </p:cBhvr>
                                      <p:to>
                                        <p:strVal val="visible"/>
                                      </p:to>
                                    </p:set>
                                    <p:anim calcmode="lin" valueType="num">
                                      <p:cBhvr additive="base">
                                        <p:cTn id="10" dur="1000" fill="hold"/>
                                        <p:tgtEl>
                                          <p:spTgt spid="35843"/>
                                        </p:tgtEl>
                                        <p:attrNameLst>
                                          <p:attrName>ppt_x</p:attrName>
                                        </p:attrNameLst>
                                      </p:cBhvr>
                                      <p:tavLst>
                                        <p:tav tm="0">
                                          <p:val>
                                            <p:strVal val="#ppt_x"/>
                                          </p:val>
                                        </p:tav>
                                        <p:tav tm="100000">
                                          <p:val>
                                            <p:strVal val="#ppt_x"/>
                                          </p:val>
                                        </p:tav>
                                      </p:tavLst>
                                    </p:anim>
                                    <p:anim calcmode="lin" valueType="num">
                                      <p:cBhvr additive="base">
                                        <p:cTn id="11" dur="1000" fill="hold"/>
                                        <p:tgtEl>
                                          <p:spTgt spid="358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6866" name="Picture 2" descr="giặc đót làng1"/>
          <p:cNvPicPr>
            <a:picLocks noChangeAspect="1"/>
          </p:cNvPicPr>
          <p:nvPr/>
        </p:nvPicPr>
        <p:blipFill>
          <a:blip r:embed="rId1"/>
          <a:stretch>
            <a:fillRect/>
          </a:stretch>
        </p:blipFill>
        <p:spPr>
          <a:xfrm>
            <a:off x="395288" y="188913"/>
            <a:ext cx="8569325" cy="6408737"/>
          </a:xfrm>
          <a:prstGeom prst="rect">
            <a:avLst/>
          </a:prstGeom>
          <a:noFill/>
          <a:ln w="9525">
            <a:noFill/>
          </a:ln>
        </p:spPr>
      </p:pic>
      <p:sp>
        <p:nvSpPr>
          <p:cNvPr id="36867" name="Text Box 3"/>
          <p:cNvSpPr txBox="1"/>
          <p:nvPr/>
        </p:nvSpPr>
        <p:spPr>
          <a:xfrm>
            <a:off x="3132138" y="5851525"/>
            <a:ext cx="2879725" cy="457200"/>
          </a:xfrm>
          <a:prstGeom prst="rect">
            <a:avLst/>
          </a:prstGeom>
          <a:solidFill>
            <a:srgbClr val="000000"/>
          </a:solidFill>
          <a:ln w="9525">
            <a:noFill/>
          </a:ln>
        </p:spPr>
        <p:txBody>
          <a:bodyPr>
            <a:spAutoFit/>
          </a:bodyPr>
          <a:p>
            <a:pPr>
              <a:spcBef>
                <a:spcPct val="50000"/>
              </a:spcBef>
            </a:pPr>
            <a:r>
              <a:rPr sz="2400" dirty="0">
                <a:solidFill>
                  <a:srgbClr val="FFFF00"/>
                </a:solidFill>
                <a:latin typeface="Arial" panose="020B0604020202020204" pitchFamily="34" charset="0"/>
              </a:rPr>
              <a:t>GIẶC ĐỐT LÀNG</a:t>
            </a:r>
            <a:endParaRPr lang="vi-VN" altLang="x-none" sz="2400" dirty="0">
              <a:solidFill>
                <a:srgbClr val="FFFF00"/>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36866"/>
                                        </p:tgtEl>
                                        <p:attrNameLst>
                                          <p:attrName>style.visibility</p:attrName>
                                        </p:attrNameLst>
                                      </p:cBhvr>
                                      <p:to>
                                        <p:strVal val="visible"/>
                                      </p:to>
                                    </p:set>
                                    <p:anim calcmode="lin" valueType="num">
                                      <p:cBhvr>
                                        <p:cTn id="7" dur="1000" fill="hold"/>
                                        <p:tgtEl>
                                          <p:spTgt spid="36866"/>
                                        </p:tgtEl>
                                        <p:attrNameLst>
                                          <p:attrName>ppt_w</p:attrName>
                                        </p:attrNameLst>
                                      </p:cBhvr>
                                      <p:tavLst>
                                        <p:tav tm="0">
                                          <p:val>
                                            <p:strVal val="#ppt_w*0.70"/>
                                          </p:val>
                                        </p:tav>
                                        <p:tav tm="100000">
                                          <p:val>
                                            <p:strVal val="#ppt_w"/>
                                          </p:val>
                                        </p:tav>
                                      </p:tavLst>
                                    </p:anim>
                                    <p:anim calcmode="lin" valueType="num">
                                      <p:cBhvr>
                                        <p:cTn id="8" dur="1000" fill="hold"/>
                                        <p:tgtEl>
                                          <p:spTgt spid="36866"/>
                                        </p:tgtEl>
                                        <p:attrNameLst>
                                          <p:attrName>ppt_h</p:attrName>
                                        </p:attrNameLst>
                                      </p:cBhvr>
                                      <p:tavLst>
                                        <p:tav tm="0">
                                          <p:val>
                                            <p:strVal val="#ppt_h"/>
                                          </p:val>
                                        </p:tav>
                                        <p:tav tm="100000">
                                          <p:val>
                                            <p:strVal val="#ppt_h"/>
                                          </p:val>
                                        </p:tav>
                                      </p:tavLst>
                                    </p:anim>
                                    <p:animEffect transition="in" filter="fade">
                                      <p:cBhvr>
                                        <p:cTn id="9" dur="1000"/>
                                        <p:tgtEl>
                                          <p:spTgt spid="36866"/>
                                        </p:tgtEl>
                                      </p:cBhvr>
                                    </p:animEffect>
                                  </p:childTnLst>
                                </p:cTn>
                              </p:par>
                              <p:par>
                                <p:cTn id="10" presetID="4" presetClass="entr" presetSubtype="16" fill="hold" grpId="0" nodeType="withEffect">
                                  <p:stCondLst>
                                    <p:cond delay="0"/>
                                  </p:stCondLst>
                                  <p:childTnLst>
                                    <p:set>
                                      <p:cBhvr>
                                        <p:cTn id="11" dur="1" fill="hold">
                                          <p:stCondLst>
                                            <p:cond delay="0"/>
                                          </p:stCondLst>
                                        </p:cTn>
                                        <p:tgtEl>
                                          <p:spTgt spid="36867"/>
                                        </p:tgtEl>
                                        <p:attrNameLst>
                                          <p:attrName>style.visibility</p:attrName>
                                        </p:attrNameLst>
                                      </p:cBhvr>
                                      <p:to>
                                        <p:strVal val="visible"/>
                                      </p:to>
                                    </p:set>
                                    <p:animEffect transition="in" filter="box(in)">
                                      <p:cBhvr>
                                        <p:cTn id="12" dur="500"/>
                                        <p:tgtEl>
                                          <p:spTgt spid="368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7890" name="Picture 2" descr="giặc đốt làng2"/>
          <p:cNvPicPr>
            <a:picLocks noChangeAspect="1"/>
          </p:cNvPicPr>
          <p:nvPr/>
        </p:nvPicPr>
        <p:blipFill>
          <a:blip r:embed="rId1"/>
          <a:stretch>
            <a:fillRect/>
          </a:stretch>
        </p:blipFill>
        <p:spPr>
          <a:xfrm>
            <a:off x="179388" y="260350"/>
            <a:ext cx="8785225" cy="6305550"/>
          </a:xfrm>
          <a:prstGeom prst="rect">
            <a:avLst/>
          </a:prstGeom>
          <a:noFill/>
          <a:ln w="9525">
            <a:noFill/>
          </a:ln>
        </p:spPr>
      </p:pic>
      <p:sp>
        <p:nvSpPr>
          <p:cNvPr id="37891" name="Text Box 3"/>
          <p:cNvSpPr txBox="1"/>
          <p:nvPr/>
        </p:nvSpPr>
        <p:spPr>
          <a:xfrm>
            <a:off x="3132138" y="5851525"/>
            <a:ext cx="2879725" cy="457200"/>
          </a:xfrm>
          <a:prstGeom prst="rect">
            <a:avLst/>
          </a:prstGeom>
          <a:solidFill>
            <a:srgbClr val="000000"/>
          </a:solidFill>
          <a:ln w="9525">
            <a:noFill/>
          </a:ln>
        </p:spPr>
        <p:txBody>
          <a:bodyPr>
            <a:spAutoFit/>
          </a:bodyPr>
          <a:p>
            <a:pPr>
              <a:spcBef>
                <a:spcPct val="50000"/>
              </a:spcBef>
            </a:pPr>
            <a:r>
              <a:rPr sz="2400" dirty="0">
                <a:solidFill>
                  <a:srgbClr val="FFFF00"/>
                </a:solidFill>
                <a:latin typeface="Arial" panose="020B0604020202020204" pitchFamily="34" charset="0"/>
              </a:rPr>
              <a:t>GIẶC ĐỐT LÀNG</a:t>
            </a:r>
            <a:endParaRPr lang="vi-VN" altLang="x-none" sz="2400" dirty="0">
              <a:solidFill>
                <a:srgbClr val="FFFF00"/>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37890"/>
                                        </p:tgtEl>
                                        <p:attrNameLst>
                                          <p:attrName>style.visibility</p:attrName>
                                        </p:attrNameLst>
                                      </p:cBhvr>
                                      <p:to>
                                        <p:strVal val="visible"/>
                                      </p:to>
                                    </p:set>
                                    <p:animEffect transition="in" filter="diamond(in)">
                                      <p:cBhvr>
                                        <p:cTn id="7" dur="2000"/>
                                        <p:tgtEl>
                                          <p:spTgt spid="37890"/>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37891"/>
                                        </p:tgtEl>
                                        <p:attrNameLst>
                                          <p:attrName>style.visibility</p:attrName>
                                        </p:attrNameLst>
                                      </p:cBhvr>
                                      <p:to>
                                        <p:strVal val="visible"/>
                                      </p:to>
                                    </p:set>
                                    <p:animEffect transition="in" filter="box(in)">
                                      <p:cBhvr>
                                        <p:cTn id="10" dur="500"/>
                                        <p:tgtEl>
                                          <p:spTgt spid="378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8914" name="Picture 2" descr="ANH NHAN DAN DI KHANG CHIEN"/>
          <p:cNvPicPr>
            <a:picLocks noChangeAspect="1"/>
          </p:cNvPicPr>
          <p:nvPr/>
        </p:nvPicPr>
        <p:blipFill>
          <a:blip r:embed="rId1"/>
          <a:stretch>
            <a:fillRect/>
          </a:stretch>
        </p:blipFill>
        <p:spPr>
          <a:xfrm>
            <a:off x="0" y="0"/>
            <a:ext cx="9144000" cy="5445125"/>
          </a:xfrm>
          <a:prstGeom prst="rect">
            <a:avLst/>
          </a:prstGeom>
          <a:noFill/>
          <a:ln w="9525">
            <a:noFill/>
          </a:ln>
        </p:spPr>
      </p:pic>
      <p:sp>
        <p:nvSpPr>
          <p:cNvPr id="38915" name="Text Box 3"/>
          <p:cNvSpPr txBox="1"/>
          <p:nvPr/>
        </p:nvSpPr>
        <p:spPr>
          <a:xfrm>
            <a:off x="179388" y="5589588"/>
            <a:ext cx="7993062" cy="519112"/>
          </a:xfrm>
          <a:prstGeom prst="rect">
            <a:avLst/>
          </a:prstGeom>
          <a:noFill/>
          <a:ln w="9525">
            <a:noFill/>
          </a:ln>
        </p:spPr>
        <p:txBody>
          <a:bodyPr>
            <a:spAutoFit/>
          </a:bodyPr>
          <a:p>
            <a:pPr>
              <a:spcBef>
                <a:spcPct val="50000"/>
              </a:spcBef>
            </a:pPr>
            <a:r>
              <a:rPr lang="vi-VN" altLang="x-none" sz="2800" b="1" dirty="0">
                <a:solidFill>
                  <a:srgbClr val="660033"/>
                </a:solidFill>
                <a:latin typeface="Arial" panose="020B0604020202020204" pitchFamily="34" charset="0"/>
              </a:rPr>
              <a:t>        NHÂN DÂN QUYẾT TÂM CHỐNG PHÁP</a:t>
            </a:r>
            <a:endParaRPr lang="vi-VN" altLang="x-none" sz="2800" b="1" dirty="0">
              <a:solidFill>
                <a:srgbClr val="660033"/>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38914"/>
                                        </p:tgtEl>
                                        <p:attrNameLst>
                                          <p:attrName>style.visibility</p:attrName>
                                        </p:attrNameLst>
                                      </p:cBhvr>
                                      <p:to>
                                        <p:strVal val="visible"/>
                                      </p:to>
                                    </p:set>
                                    <p:anim calcmode="lin" valueType="num">
                                      <p:cBhvr>
                                        <p:cTn id="7" dur="500" fill="hold"/>
                                        <p:tgtEl>
                                          <p:spTgt spid="38914"/>
                                        </p:tgtEl>
                                        <p:attrNameLst>
                                          <p:attrName>ppt_w</p:attrName>
                                        </p:attrNameLst>
                                      </p:cBhvr>
                                      <p:tavLst>
                                        <p:tav tm="0">
                                          <p:val>
                                            <p:strVal val="#ppt_w*0.70"/>
                                          </p:val>
                                        </p:tav>
                                        <p:tav tm="100000">
                                          <p:val>
                                            <p:strVal val="#ppt_w"/>
                                          </p:val>
                                        </p:tav>
                                      </p:tavLst>
                                    </p:anim>
                                    <p:anim calcmode="lin" valueType="num">
                                      <p:cBhvr>
                                        <p:cTn id="8" dur="500" fill="hold"/>
                                        <p:tgtEl>
                                          <p:spTgt spid="38914"/>
                                        </p:tgtEl>
                                        <p:attrNameLst>
                                          <p:attrName>ppt_h</p:attrName>
                                        </p:attrNameLst>
                                      </p:cBhvr>
                                      <p:tavLst>
                                        <p:tav tm="0">
                                          <p:val>
                                            <p:strVal val="#ppt_h"/>
                                          </p:val>
                                        </p:tav>
                                        <p:tav tm="100000">
                                          <p:val>
                                            <p:strVal val="#ppt_h"/>
                                          </p:val>
                                        </p:tav>
                                      </p:tavLst>
                                    </p:anim>
                                    <p:animEffect transition="in" filter="fade">
                                      <p:cBhvr>
                                        <p:cTn id="9" dur="500"/>
                                        <p:tgtEl>
                                          <p:spTgt spid="38914"/>
                                        </p:tgtEl>
                                      </p:cBhvr>
                                    </p:animEffect>
                                  </p:childTnLst>
                                </p:cTn>
                              </p:par>
                              <p:par>
                                <p:cTn id="10" presetID="45" presetClass="entr" presetSubtype="0" fill="hold" grpId="0" nodeType="withEffect">
                                  <p:stCondLst>
                                    <p:cond delay="0"/>
                                  </p:stCondLst>
                                  <p:iterate type="lt">
                                    <p:tmPct val="10000"/>
                                  </p:iterate>
                                  <p:childTnLst>
                                    <p:set>
                                      <p:cBhvr>
                                        <p:cTn id="11" dur="1" fill="hold">
                                          <p:stCondLst>
                                            <p:cond delay="0"/>
                                          </p:stCondLst>
                                        </p:cTn>
                                        <p:tgtEl>
                                          <p:spTgt spid="38915"/>
                                        </p:tgtEl>
                                        <p:attrNameLst>
                                          <p:attrName>style.visibility</p:attrName>
                                        </p:attrNameLst>
                                      </p:cBhvr>
                                      <p:to>
                                        <p:strVal val="visible"/>
                                      </p:to>
                                    </p:set>
                                    <p:animEffect transition="in" filter="fade">
                                      <p:cBhvr>
                                        <p:cTn id="12" dur="500"/>
                                        <p:tgtEl>
                                          <p:spTgt spid="38915"/>
                                        </p:tgtEl>
                                      </p:cBhvr>
                                    </p:animEffect>
                                    <p:anim calcmode="lin" valueType="num">
                                      <p:cBhvr>
                                        <p:cTn id="13" dur="500" fill="hold"/>
                                        <p:tgtEl>
                                          <p:spTgt spid="38915"/>
                                        </p:tgtEl>
                                        <p:attrNameLst>
                                          <p:attrName>ppt_w</p:attrName>
                                        </p:attrNameLst>
                                      </p:cBhvr>
                                      <p:tavLst>
                                        <p:tav tm="0" fmla="#ppt_w*sin(2.5*pi*$)">
                                          <p:val>
                                            <p:fltVal val="0.000000"/>
                                          </p:val>
                                        </p:tav>
                                        <p:tav tm="100000">
                                          <p:val>
                                            <p:fltVal val="1.000000"/>
                                          </p:val>
                                        </p:tav>
                                      </p:tavLst>
                                    </p:anim>
                                    <p:anim calcmode="lin" valueType="num">
                                      <p:cBhvr>
                                        <p:cTn id="14" dur="500" fill="hold"/>
                                        <p:tgtEl>
                                          <p:spTgt spid="3891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9938" name="Picture 2" descr="XomlamgiayoganHanoi"/>
          <p:cNvPicPr>
            <a:picLocks noChangeAspect="1"/>
          </p:cNvPicPr>
          <p:nvPr/>
        </p:nvPicPr>
        <p:blipFill>
          <a:blip r:embed="rId1"/>
          <a:stretch>
            <a:fillRect/>
          </a:stretch>
        </p:blipFill>
        <p:spPr>
          <a:xfrm>
            <a:off x="0" y="0"/>
            <a:ext cx="9144000" cy="594995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39938"/>
                                        </p:tgtEl>
                                        <p:attrNameLst>
                                          <p:attrName>style.visibility</p:attrName>
                                        </p:attrNameLst>
                                      </p:cBhvr>
                                      <p:to>
                                        <p:strVal val="visible"/>
                                      </p:to>
                                    </p:set>
                                    <p:animEffect transition="in" filter="box(in)">
                                      <p:cBhvr>
                                        <p:cTn id="7" dur="500"/>
                                        <p:tgtEl>
                                          <p:spTgt spid="399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0962" name="Picture 2" descr="lang que viet 9"/>
          <p:cNvPicPr>
            <a:picLocks noChangeAspect="1"/>
          </p:cNvPicPr>
          <p:nvPr/>
        </p:nvPicPr>
        <p:blipFill>
          <a:blip r:embed="rId1"/>
          <a:stretch>
            <a:fillRect/>
          </a:stretch>
        </p:blipFill>
        <p:spPr>
          <a:xfrm>
            <a:off x="0" y="0"/>
            <a:ext cx="9144000" cy="6858000"/>
          </a:xfrm>
          <a:prstGeom prst="rect">
            <a:avLst/>
          </a:prstGeom>
          <a:noFill/>
          <a:ln w="9525">
            <a:noFill/>
          </a:ln>
        </p:spPr>
      </p:pic>
      <p:sp>
        <p:nvSpPr>
          <p:cNvPr id="40963" name="Text Box 3"/>
          <p:cNvSpPr txBox="1"/>
          <p:nvPr/>
        </p:nvSpPr>
        <p:spPr>
          <a:xfrm>
            <a:off x="1547813" y="5013325"/>
            <a:ext cx="7056437" cy="1160463"/>
          </a:xfrm>
          <a:prstGeom prst="rect">
            <a:avLst/>
          </a:prstGeom>
          <a:noFill/>
          <a:ln w="9525">
            <a:noFill/>
          </a:ln>
        </p:spPr>
        <p:txBody>
          <a:bodyPr>
            <a:spAutoFit/>
          </a:bodyPr>
          <a:p>
            <a:pPr>
              <a:spcBef>
                <a:spcPct val="50000"/>
              </a:spcBef>
            </a:pPr>
            <a:r>
              <a:rPr lang="vi-VN" altLang="x-none" dirty="0">
                <a:latin typeface="Arial" panose="020B0604020202020204" pitchFamily="34" charset="0"/>
              </a:rPr>
              <a:t>             </a:t>
            </a:r>
            <a:r>
              <a:rPr lang="vi-VN" altLang="x-none" sz="2800" b="1" dirty="0">
                <a:solidFill>
                  <a:srgbClr val="FF0000"/>
                </a:solidFill>
                <a:latin typeface="Arial" panose="020B0604020202020204" pitchFamily="34" charset="0"/>
              </a:rPr>
              <a:t>Cây đa cũ, bến đò xưa</a:t>
            </a:r>
            <a:endParaRPr lang="vi-VN" altLang="x-none" sz="2800" b="1" dirty="0">
              <a:solidFill>
                <a:srgbClr val="FF0000"/>
              </a:solidFill>
              <a:latin typeface="Arial" panose="020B0604020202020204" pitchFamily="34" charset="0"/>
            </a:endParaRPr>
          </a:p>
          <a:p>
            <a:pPr>
              <a:spcBef>
                <a:spcPct val="50000"/>
              </a:spcBef>
            </a:pPr>
            <a:r>
              <a:rPr lang="vi-VN" altLang="x-none" sz="2800" b="1" dirty="0">
                <a:solidFill>
                  <a:srgbClr val="FF0000"/>
                </a:solidFill>
                <a:latin typeface="Arial" panose="020B0604020202020204" pitchFamily="34" charset="0"/>
              </a:rPr>
              <a:t>Bộ hành có nghĩa nắng mưa cũng chờ</a:t>
            </a:r>
            <a:endParaRPr lang="vi-VN" altLang="x-none" sz="2800" b="1" dirty="0">
              <a:solidFill>
                <a:srgbClr val="FF0000"/>
              </a:solidFill>
              <a:latin typeface="Arial" panose="020B0604020202020204" pitchFamily="34" charset="0"/>
            </a:endParaRPr>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40962"/>
                                        </p:tgtEl>
                                        <p:attrNameLst>
                                          <p:attrName>style.visibility</p:attrName>
                                        </p:attrNameLst>
                                      </p:cBhvr>
                                      <p:to>
                                        <p:strVal val="visible"/>
                                      </p:to>
                                    </p:set>
                                    <p:animEffect transition="in" filter="slide(fromBottom)">
                                      <p:cBhvr>
                                        <p:cTn id="7" dur="500"/>
                                        <p:tgtEl>
                                          <p:spTgt spid="40962"/>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40963"/>
                                        </p:tgtEl>
                                        <p:attrNameLst>
                                          <p:attrName>style.visibility</p:attrName>
                                        </p:attrNameLst>
                                      </p:cBhvr>
                                      <p:to>
                                        <p:strVal val="visible"/>
                                      </p:to>
                                    </p:set>
                                    <p:animEffect transition="in" filter="strips(downLeft)">
                                      <p:cBhvr>
                                        <p:cTn id="10" dur="500"/>
                                        <p:tgtEl>
                                          <p:spTgt spid="409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1986" name="Picture 2" descr="dinh lang"/>
          <p:cNvPicPr>
            <a:picLocks noChangeAspect="1"/>
          </p:cNvPicPr>
          <p:nvPr/>
        </p:nvPicPr>
        <p:blipFill>
          <a:blip r:embed="rId1"/>
          <a:stretch>
            <a:fillRect/>
          </a:stretch>
        </p:blipFill>
        <p:spPr>
          <a:xfrm>
            <a:off x="0" y="0"/>
            <a:ext cx="9144000" cy="5575300"/>
          </a:xfrm>
          <a:prstGeom prst="rect">
            <a:avLst/>
          </a:prstGeom>
          <a:noFill/>
          <a:ln w="9525">
            <a:noFill/>
          </a:ln>
        </p:spPr>
      </p:pic>
      <p:sp>
        <p:nvSpPr>
          <p:cNvPr id="41987" name="Text Box 3"/>
          <p:cNvSpPr txBox="1"/>
          <p:nvPr/>
        </p:nvSpPr>
        <p:spPr>
          <a:xfrm>
            <a:off x="0" y="5661025"/>
            <a:ext cx="9144000" cy="1311275"/>
          </a:xfrm>
          <a:prstGeom prst="rect">
            <a:avLst/>
          </a:prstGeom>
          <a:solidFill>
            <a:srgbClr val="FFFF00"/>
          </a:solidFill>
          <a:ln w="9525">
            <a:noFill/>
          </a:ln>
        </p:spPr>
        <p:txBody>
          <a:bodyPr>
            <a:spAutoFit/>
          </a:bodyPr>
          <a:p>
            <a:pPr>
              <a:spcBef>
                <a:spcPct val="50000"/>
              </a:spcBef>
            </a:pPr>
            <a:r>
              <a:rPr lang="vi-VN" altLang="x-none" sz="3200" dirty="0">
                <a:solidFill>
                  <a:srgbClr val="000099"/>
                </a:solidFill>
                <a:latin typeface="Arial" panose="020B0604020202020204" pitchFamily="34" charset="0"/>
              </a:rPr>
              <a:t>               MÁI ĐÌNH LÀNG VIỆT</a:t>
            </a:r>
            <a:endParaRPr lang="vi-VN" altLang="x-none" sz="3200" dirty="0">
              <a:solidFill>
                <a:srgbClr val="000099"/>
              </a:solidFill>
              <a:latin typeface="Arial" panose="020B0604020202020204" pitchFamily="34" charset="0"/>
            </a:endParaRPr>
          </a:p>
          <a:p>
            <a:pPr>
              <a:spcBef>
                <a:spcPct val="50000"/>
              </a:spcBef>
            </a:pPr>
            <a:endParaRPr lang="vi-VN" altLang="x-none" sz="3200" dirty="0">
              <a:solidFill>
                <a:srgbClr val="000099"/>
              </a:solidFill>
              <a:latin typeface="Arial" panose="020B0604020202020204" pitchFamily="34" charset="0"/>
            </a:endParaRP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41986"/>
                                        </p:tgtEl>
                                        <p:attrNameLst>
                                          <p:attrName>style.visibility</p:attrName>
                                        </p:attrNameLst>
                                      </p:cBhvr>
                                      <p:to>
                                        <p:strVal val="visible"/>
                                      </p:to>
                                    </p:set>
                                    <p:animEffect transition="in" filter="diamond(in)">
                                      <p:cBhvr>
                                        <p:cTn id="7" dur="2000"/>
                                        <p:tgtEl>
                                          <p:spTgt spid="41986"/>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1987"/>
                                        </p:tgtEl>
                                        <p:attrNameLst>
                                          <p:attrName>style.visibility</p:attrName>
                                        </p:attrNameLst>
                                      </p:cBhvr>
                                      <p:to>
                                        <p:strVal val="visible"/>
                                      </p:to>
                                    </p:set>
                                    <p:animEffect transition="in" filter="circle(in)">
                                      <p:cBhvr>
                                        <p:cTn id="10" dur="2000"/>
                                        <p:tgtEl>
                                          <p:spTgt spid="419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3010" name="Picture 2" descr="lang que viet 5"/>
          <p:cNvPicPr>
            <a:picLocks noChangeAspect="1"/>
          </p:cNvPicPr>
          <p:nvPr/>
        </p:nvPicPr>
        <p:blipFill>
          <a:blip r:embed="rId1"/>
          <a:stretch>
            <a:fillRect/>
          </a:stretch>
        </p:blipFill>
        <p:spPr>
          <a:xfrm>
            <a:off x="0" y="0"/>
            <a:ext cx="9144000" cy="5661025"/>
          </a:xfrm>
          <a:prstGeom prst="rect">
            <a:avLst/>
          </a:prstGeom>
          <a:noFill/>
          <a:ln w="9525">
            <a:noFill/>
          </a:ln>
        </p:spPr>
      </p:pic>
      <p:sp>
        <p:nvSpPr>
          <p:cNvPr id="43011" name="Text Box 3"/>
          <p:cNvSpPr txBox="1"/>
          <p:nvPr/>
        </p:nvSpPr>
        <p:spPr>
          <a:xfrm>
            <a:off x="0" y="5805488"/>
            <a:ext cx="8964613" cy="946150"/>
          </a:xfrm>
          <a:prstGeom prst="rect">
            <a:avLst/>
          </a:prstGeom>
          <a:noFill/>
          <a:ln w="9525">
            <a:noFill/>
          </a:ln>
        </p:spPr>
        <p:txBody>
          <a:bodyPr>
            <a:spAutoFit/>
          </a:bodyPr>
          <a:p>
            <a:pPr algn="just">
              <a:spcBef>
                <a:spcPct val="50000"/>
              </a:spcBef>
            </a:pPr>
            <a:r>
              <a:rPr lang="vi-VN" altLang="x-none" sz="2800" b="1" dirty="0">
                <a:solidFill>
                  <a:srgbClr val="FF0000"/>
                </a:solidFill>
                <a:latin typeface="Arial" panose="020B0604020202020204" pitchFamily="34" charset="0"/>
              </a:rPr>
              <a:t>CUỘC SỐNG NGƯỜI NÔNG DÂN NHỮNG NGÀY ĐẦU TẢN CƯ</a:t>
            </a:r>
            <a:endParaRPr lang="vi-VN" altLang="x-none" sz="2800" b="1" dirty="0">
              <a:solidFill>
                <a:srgbClr val="FF0000"/>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43010"/>
                                        </p:tgtEl>
                                        <p:attrNameLst>
                                          <p:attrName>style.visibility</p:attrName>
                                        </p:attrNameLst>
                                      </p:cBhvr>
                                      <p:to>
                                        <p:strVal val="visible"/>
                                      </p:to>
                                    </p:set>
                                    <p:animEffect transition="in" filter="circle(in)">
                                      <p:cBhvr>
                                        <p:cTn id="7" dur="2000"/>
                                        <p:tgtEl>
                                          <p:spTgt spid="43010"/>
                                        </p:tgtEl>
                                      </p:cBhvr>
                                    </p:animEffect>
                                  </p:childTnLst>
                                </p:cTn>
                              </p:par>
                              <p:par>
                                <p:cTn id="8" presetID="45" presetClass="entr" presetSubtype="0" fill="hold" grpId="0" nodeType="withEffect">
                                  <p:stCondLst>
                                    <p:cond delay="0"/>
                                  </p:stCondLst>
                                  <p:iterate type="lt">
                                    <p:tmPct val="10000"/>
                                  </p:iterate>
                                  <p:childTnLst>
                                    <p:set>
                                      <p:cBhvr>
                                        <p:cTn id="9" dur="1" fill="hold">
                                          <p:stCondLst>
                                            <p:cond delay="0"/>
                                          </p:stCondLst>
                                        </p:cTn>
                                        <p:tgtEl>
                                          <p:spTgt spid="43011"/>
                                        </p:tgtEl>
                                        <p:attrNameLst>
                                          <p:attrName>style.visibility</p:attrName>
                                        </p:attrNameLst>
                                      </p:cBhvr>
                                      <p:to>
                                        <p:strVal val="visible"/>
                                      </p:to>
                                    </p:set>
                                    <p:animEffect transition="in" filter="fade">
                                      <p:cBhvr>
                                        <p:cTn id="10" dur="500"/>
                                        <p:tgtEl>
                                          <p:spTgt spid="43011"/>
                                        </p:tgtEl>
                                      </p:cBhvr>
                                    </p:animEffect>
                                    <p:anim calcmode="lin" valueType="num">
                                      <p:cBhvr>
                                        <p:cTn id="11" dur="500" fill="hold"/>
                                        <p:tgtEl>
                                          <p:spTgt spid="43011"/>
                                        </p:tgtEl>
                                        <p:attrNameLst>
                                          <p:attrName>ppt_w</p:attrName>
                                        </p:attrNameLst>
                                      </p:cBhvr>
                                      <p:tavLst>
                                        <p:tav tm="0" fmla="#ppt_w*sin(2.5*pi*$)">
                                          <p:val>
                                            <p:fltVal val="0.000000"/>
                                          </p:val>
                                        </p:tav>
                                        <p:tav tm="100000">
                                          <p:val>
                                            <p:fltVal val="1.000000"/>
                                          </p:val>
                                        </p:tav>
                                      </p:tavLst>
                                    </p:anim>
                                    <p:anim calcmode="lin" valueType="num">
                                      <p:cBhvr>
                                        <p:cTn id="12" dur="500" fill="hold"/>
                                        <p:tgtEl>
                                          <p:spTgt spid="430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2" name="Rectangle 1"/>
          <p:cNvSpPr/>
          <p:nvPr/>
        </p:nvSpPr>
        <p:spPr>
          <a:xfrm>
            <a:off x="635" y="335915"/>
            <a:ext cx="9044305" cy="5631180"/>
          </a:xfrm>
          <a:prstGeom prst="rect">
            <a:avLst/>
          </a:prstGeom>
          <a:noFill/>
          <a:ln w="9525">
            <a:noFill/>
          </a:ln>
        </p:spPr>
        <p:txBody>
          <a:bodyPr wrap="square">
            <a:spAutoFit/>
          </a:bodyPr>
          <a:p>
            <a:pPr algn="ctr"/>
            <a:r>
              <a:rPr lang="en-US" altLang="fr-FR" sz="3600" b="1" i="1" u="sng" dirty="0">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THẢO LUẬN</a:t>
            </a:r>
            <a:endParaRPr lang="fr-FR" altLang="x-none" sz="3600" b="1" i="1" u="sng" dirty="0">
              <a:gradFill>
                <a:gsLst>
                  <a:gs pos="0">
                    <a:srgbClr val="012D86"/>
                  </a:gs>
                  <a:gs pos="100000">
                    <a:srgbClr val="0E2557"/>
                  </a:gs>
                </a:gsLst>
                <a:lin scaled="0"/>
              </a:gradFill>
              <a:latin typeface="Times New Roman" panose="02020603050405020304" pitchFamily="18" charset="0"/>
              <a:cs typeface="Times New Roman" panose="02020603050405020304" pitchFamily="18" charset="0"/>
            </a:endParaRPr>
          </a:p>
          <a:p>
            <a:r>
              <a:rPr lang="fr-FR" altLang="x-none" sz="3600" b="1" i="1" u="sng" dirty="0">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 Nhóm 1:</a:t>
            </a:r>
            <a:r>
              <a:rPr lang="fr-FR" altLang="x-none" sz="3600" b="1" dirty="0">
                <a:gradFill>
                  <a:gsLst>
                    <a:gs pos="0">
                      <a:srgbClr val="E30000"/>
                    </a:gs>
                    <a:gs pos="100000">
                      <a:srgbClr val="760303"/>
                    </a:gs>
                  </a:gsLst>
                  <a:lin scaled="0"/>
                </a:gradFill>
                <a:latin typeface="Times New Roman" panose="02020603050405020304" pitchFamily="18" charset="0"/>
                <a:cs typeface="Times New Roman" panose="02020603050405020304" pitchFamily="18" charset="0"/>
              </a:rPr>
              <a:t> Trình b</a:t>
            </a:r>
            <a:r>
              <a:rPr lang="fr-FR" altLang="x-none" sz="3600" b="1" dirty="0">
                <a:gradFill>
                  <a:gsLst>
                    <a:gs pos="0">
                      <a:srgbClr val="E30000"/>
                    </a:gs>
                    <a:gs pos="100000">
                      <a:srgbClr val="760303"/>
                    </a:gs>
                  </a:gsLst>
                  <a:lin scaled="0"/>
                </a:gradFill>
                <a:latin typeface="Times New Roman" panose="02020603050405020304" pitchFamily="18" charset="0"/>
                <a:ea typeface="Times New Roman" panose="02020603050405020304" pitchFamily="18" charset="0"/>
              </a:rPr>
              <a:t>à</a:t>
            </a:r>
            <a:r>
              <a:rPr lang="fr-FR" altLang="x-none" sz="3600" b="1" dirty="0">
                <a:gradFill>
                  <a:gsLst>
                    <a:gs pos="0">
                      <a:srgbClr val="E30000"/>
                    </a:gs>
                    <a:gs pos="100000">
                      <a:srgbClr val="760303"/>
                    </a:gs>
                  </a:gsLst>
                  <a:lin scaled="0"/>
                </a:gradFill>
                <a:latin typeface="Times New Roman" panose="02020603050405020304" pitchFamily="18" charset="0"/>
                <a:cs typeface="Times New Roman" panose="02020603050405020304" pitchFamily="18" charset="0"/>
              </a:rPr>
              <a:t>y hiểu biết của em về nh</a:t>
            </a:r>
            <a:r>
              <a:rPr lang="fr-FR" altLang="x-none" sz="3600" b="1" dirty="0">
                <a:gradFill>
                  <a:gsLst>
                    <a:gs pos="0">
                      <a:srgbClr val="E30000"/>
                    </a:gs>
                    <a:gs pos="100000">
                      <a:srgbClr val="760303"/>
                    </a:gs>
                  </a:gsLst>
                  <a:lin scaled="0"/>
                </a:gradFill>
                <a:latin typeface="Times New Roman" panose="02020603050405020304" pitchFamily="18" charset="0"/>
                <a:ea typeface="Times New Roman" panose="02020603050405020304" pitchFamily="18" charset="0"/>
              </a:rPr>
              <a:t>à</a:t>
            </a:r>
            <a:r>
              <a:rPr lang="fr-FR" altLang="x-none" sz="3600" b="1" dirty="0">
                <a:gradFill>
                  <a:gsLst>
                    <a:gs pos="0">
                      <a:srgbClr val="E30000"/>
                    </a:gs>
                    <a:gs pos="100000">
                      <a:srgbClr val="760303"/>
                    </a:gs>
                  </a:gsLst>
                  <a:lin scaled="0"/>
                </a:gradFill>
                <a:latin typeface="Times New Roman" panose="02020603050405020304" pitchFamily="18" charset="0"/>
                <a:cs typeface="Times New Roman" panose="02020603050405020304" pitchFamily="18" charset="0"/>
              </a:rPr>
              <a:t> văn Kim Lân </a:t>
            </a:r>
            <a:r>
              <a:rPr lang="en-US" altLang="fr-FR" sz="3600" b="1" dirty="0">
                <a:gradFill>
                  <a:gsLst>
                    <a:gs pos="0">
                      <a:srgbClr val="E30000"/>
                    </a:gs>
                    <a:gs pos="100000">
                      <a:srgbClr val="760303"/>
                    </a:gs>
                  </a:gsLst>
                  <a:lin scaled="0"/>
                </a:gradFill>
                <a:latin typeface="Times New Roman" panose="02020603050405020304" pitchFamily="18" charset="0"/>
                <a:cs typeface="Times New Roman" panose="02020603050405020304" pitchFamily="18" charset="0"/>
              </a:rPr>
              <a:t>cũng như tác phẩm “Làng” của Ông? </a:t>
            </a:r>
            <a:endParaRPr lang="en-US" altLang="fr-FR" sz="3600" b="1" dirty="0">
              <a:gradFill>
                <a:gsLst>
                  <a:gs pos="0">
                    <a:srgbClr val="E30000"/>
                  </a:gs>
                  <a:gs pos="100000">
                    <a:srgbClr val="760303"/>
                  </a:gs>
                </a:gsLst>
                <a:lin scaled="0"/>
              </a:gradFill>
              <a:latin typeface="Times New Roman" panose="02020603050405020304" pitchFamily="18" charset="0"/>
              <a:cs typeface="Times New Roman" panose="02020603050405020304" pitchFamily="18" charset="0"/>
            </a:endParaRPr>
          </a:p>
          <a:p>
            <a:r>
              <a:rPr lang="en-US" altLang="fr-FR" sz="3600" b="1" dirty="0">
                <a:solidFill>
                  <a:schemeClr val="accent2"/>
                </a:solidFill>
                <a:latin typeface="Times New Roman" panose="02020603050405020304" pitchFamily="18" charset="0"/>
                <a:cs typeface="Times New Roman" panose="02020603050405020304" pitchFamily="18" charset="0"/>
              </a:rPr>
              <a:t>Hướng dẫn :</a:t>
            </a:r>
            <a:endParaRPr lang="en-US" altLang="fr-FR" sz="3600" b="1" dirty="0">
              <a:solidFill>
                <a:schemeClr val="accent2"/>
              </a:solidFill>
              <a:latin typeface="Times New Roman" panose="02020603050405020304" pitchFamily="18" charset="0"/>
              <a:cs typeface="Times New Roman" panose="02020603050405020304" pitchFamily="18" charset="0"/>
            </a:endParaRPr>
          </a:p>
          <a:p>
            <a:r>
              <a:rPr lang="en-US" altLang="fr-FR" sz="3600" u="sng" dirty="0">
                <a:latin typeface="Times New Roman" panose="02020603050405020304" pitchFamily="18" charset="0"/>
                <a:cs typeface="Times New Roman" panose="02020603050405020304" pitchFamily="18" charset="0"/>
              </a:rPr>
              <a:t>1/ Tác giả: </a:t>
            </a:r>
            <a:endParaRPr lang="fr-FR" altLang="x-none" sz="3600" u="sng" dirty="0">
              <a:latin typeface="Times New Roman" panose="02020603050405020304" pitchFamily="18" charset="0"/>
              <a:cs typeface="Times New Roman" panose="02020603050405020304" pitchFamily="18" charset="0"/>
            </a:endParaRPr>
          </a:p>
          <a:p>
            <a:r>
              <a:rPr lang="fr-FR" altLang="x-none" sz="3600" dirty="0">
                <a:latin typeface="Times New Roman" panose="02020603050405020304" pitchFamily="18" charset="0"/>
                <a:cs typeface="Times New Roman" panose="02020603050405020304" pitchFamily="18" charset="0"/>
              </a:rPr>
              <a:t>Quê quán, cuộc đời, sự nghiệp, tác phẩm chính</a:t>
            </a:r>
            <a:r>
              <a:rPr lang="en-US" altLang="fr-FR" sz="3600" dirty="0">
                <a:latin typeface="Times New Roman" panose="02020603050405020304" pitchFamily="18" charset="0"/>
                <a:cs typeface="Times New Roman" panose="02020603050405020304" pitchFamily="18" charset="0"/>
              </a:rPr>
              <a:t>...</a:t>
            </a:r>
            <a:endParaRPr lang="fr-FR" altLang="x-none" sz="3600" dirty="0">
              <a:latin typeface="Times New Roman" panose="02020603050405020304" pitchFamily="18" charset="0"/>
              <a:cs typeface="Times New Roman" panose="02020603050405020304" pitchFamily="18" charset="0"/>
            </a:endParaRPr>
          </a:p>
          <a:p>
            <a:r>
              <a:rPr lang="en-US" sz="3600" u="sng" dirty="0">
                <a:latin typeface="Times New Roman" panose="02020603050405020304" pitchFamily="18" charset="0"/>
                <a:cs typeface="Times New Roman" panose="02020603050405020304" pitchFamily="18" charset="0"/>
              </a:rPr>
              <a:t>2/ Tác phẩm:</a:t>
            </a:r>
            <a:endParaRPr sz="3600" u="sng" dirty="0">
              <a:latin typeface="Times New Roman" panose="02020603050405020304" pitchFamily="18" charset="0"/>
              <a:cs typeface="Times New Roman" panose="02020603050405020304" pitchFamily="18" charset="0"/>
            </a:endParaRPr>
          </a:p>
          <a:p>
            <a:r>
              <a:rPr lang="fr-FR" altLang="x-none" sz="3600" dirty="0">
                <a:latin typeface="Times New Roman" panose="02020603050405020304" pitchFamily="18" charset="0"/>
                <a:cs typeface="Times New Roman" panose="02020603050405020304" pitchFamily="18" charset="0"/>
              </a:rPr>
              <a:t>Ho</a:t>
            </a:r>
            <a:r>
              <a:rPr lang="fr-FR" altLang="x-none" sz="3600" dirty="0">
                <a:latin typeface="Times New Roman" panose="02020603050405020304" pitchFamily="18" charset="0"/>
                <a:ea typeface="Times New Roman" panose="02020603050405020304" pitchFamily="18" charset="0"/>
              </a:rPr>
              <a:t>à</a:t>
            </a:r>
            <a:r>
              <a:rPr lang="fr-FR" altLang="x-none" sz="3600" dirty="0">
                <a:latin typeface="Times New Roman" panose="02020603050405020304" pitchFamily="18" charset="0"/>
                <a:cs typeface="Times New Roman" panose="02020603050405020304" pitchFamily="18" charset="0"/>
              </a:rPr>
              <a:t>n cảnh sáng tác, ngôi kể, nhân vật chính, thể loại, phương thức biểu đạt, </a:t>
            </a:r>
            <a:r>
              <a:rPr lang="en-US" altLang="fr-FR" sz="3600" dirty="0">
                <a:latin typeface="Times New Roman" panose="02020603050405020304" pitchFamily="18" charset="0"/>
                <a:cs typeface="Times New Roman" panose="02020603050405020304" pitchFamily="18" charset="0"/>
              </a:rPr>
              <a:t>đại ý...</a:t>
            </a:r>
            <a:endParaRPr lang="en-US" altLang="fr-FR" sz="3600"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5058" name="Picture 2" descr="lang que viet 7"/>
          <p:cNvPicPr>
            <a:picLocks noChangeAspect="1"/>
          </p:cNvPicPr>
          <p:nvPr/>
        </p:nvPicPr>
        <p:blipFill>
          <a:blip r:embed="rId1"/>
          <a:stretch>
            <a:fillRect/>
          </a:stretch>
        </p:blipFill>
        <p:spPr>
          <a:xfrm>
            <a:off x="0" y="0"/>
            <a:ext cx="9144000" cy="5949950"/>
          </a:xfrm>
          <a:prstGeom prst="rect">
            <a:avLst/>
          </a:prstGeom>
          <a:noFill/>
          <a:ln w="9525">
            <a:noFill/>
          </a:ln>
        </p:spPr>
      </p:pic>
      <p:sp>
        <p:nvSpPr>
          <p:cNvPr id="45059" name="Text Box 3"/>
          <p:cNvSpPr txBox="1"/>
          <p:nvPr/>
        </p:nvSpPr>
        <p:spPr>
          <a:xfrm>
            <a:off x="323850" y="6005513"/>
            <a:ext cx="7848600" cy="519112"/>
          </a:xfrm>
          <a:prstGeom prst="rect">
            <a:avLst/>
          </a:prstGeom>
          <a:noFill/>
          <a:ln w="9525">
            <a:noFill/>
          </a:ln>
        </p:spPr>
        <p:txBody>
          <a:bodyPr>
            <a:spAutoFit/>
          </a:bodyPr>
          <a:p>
            <a:pPr>
              <a:spcBef>
                <a:spcPct val="50000"/>
              </a:spcBef>
            </a:pPr>
            <a:r>
              <a:rPr lang="vi-VN" altLang="x-none" sz="2800" b="1" dirty="0">
                <a:solidFill>
                  <a:srgbClr val="CC00FF"/>
                </a:solidFill>
                <a:latin typeface="Arial" panose="020B0604020202020204" pitchFamily="34" charset="0"/>
              </a:rPr>
              <a:t>                         CỔNG LÀNG XƯA</a:t>
            </a:r>
            <a:endParaRPr lang="vi-VN" altLang="x-none" sz="2800" b="1" dirty="0">
              <a:solidFill>
                <a:srgbClr val="CC00FF"/>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45058"/>
                                        </p:tgtEl>
                                        <p:attrNameLst>
                                          <p:attrName>style.visibility</p:attrName>
                                        </p:attrNameLst>
                                      </p:cBhvr>
                                      <p:to>
                                        <p:strVal val="visible"/>
                                      </p:to>
                                    </p:set>
                                    <p:animEffect transition="in" filter="slide(fromBottom)">
                                      <p:cBhvr>
                                        <p:cTn id="7" dur="500"/>
                                        <p:tgtEl>
                                          <p:spTgt spid="45058"/>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45059"/>
                                        </p:tgtEl>
                                        <p:attrNameLst>
                                          <p:attrName>style.visibility</p:attrName>
                                        </p:attrNameLst>
                                      </p:cBhvr>
                                      <p:to>
                                        <p:strVal val="visible"/>
                                      </p:to>
                                    </p:set>
                                    <p:animEffect transition="in" filter="strips(downLeft)">
                                      <p:cBhvr>
                                        <p:cTn id="10" dur="500"/>
                                        <p:tgtEl>
                                          <p:spTgt spid="450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8437" name="Picture 5" descr="C:\Users\Administrator\Desktop\tải xuống.jpg"/>
          <p:cNvPicPr>
            <a:picLocks noChangeAspect="1"/>
          </p:cNvPicPr>
          <p:nvPr/>
        </p:nvPicPr>
        <p:blipFill>
          <a:blip r:embed="rId1"/>
          <a:stretch>
            <a:fillRect/>
          </a:stretch>
        </p:blipFill>
        <p:spPr>
          <a:xfrm>
            <a:off x="381000" y="3048000"/>
            <a:ext cx="4114800" cy="3505200"/>
          </a:xfrm>
          <a:prstGeom prst="rect">
            <a:avLst/>
          </a:prstGeom>
          <a:noFill/>
          <a:ln w="9525">
            <a:noFill/>
          </a:ln>
        </p:spPr>
      </p:pic>
      <p:pic>
        <p:nvPicPr>
          <p:cNvPr id="18438" name="Picture 6" descr="C:\Users\Administrator\Desktop\tải xuống (1).jpg"/>
          <p:cNvPicPr>
            <a:picLocks noChangeAspect="1"/>
          </p:cNvPicPr>
          <p:nvPr/>
        </p:nvPicPr>
        <p:blipFill>
          <a:blip r:embed="rId2"/>
          <a:stretch>
            <a:fillRect/>
          </a:stretch>
        </p:blipFill>
        <p:spPr>
          <a:xfrm>
            <a:off x="152400" y="152400"/>
            <a:ext cx="4343400" cy="2590800"/>
          </a:xfrm>
          <a:prstGeom prst="rect">
            <a:avLst/>
          </a:prstGeom>
          <a:noFill/>
          <a:ln w="9525">
            <a:noFill/>
          </a:ln>
        </p:spPr>
      </p:pic>
      <p:pic>
        <p:nvPicPr>
          <p:cNvPr id="18439" name="Picture 7" descr="C:\Users\Administrator\Desktop\tải xuống (3).jpg"/>
          <p:cNvPicPr>
            <a:picLocks noChangeAspect="1"/>
          </p:cNvPicPr>
          <p:nvPr/>
        </p:nvPicPr>
        <p:blipFill>
          <a:blip r:embed="rId3"/>
          <a:stretch>
            <a:fillRect/>
          </a:stretch>
        </p:blipFill>
        <p:spPr>
          <a:xfrm>
            <a:off x="5029200" y="152400"/>
            <a:ext cx="3733800" cy="3873500"/>
          </a:xfrm>
          <a:prstGeom prst="rect">
            <a:avLst/>
          </a:prstGeom>
          <a:noFill/>
          <a:ln w="9525">
            <a:noFill/>
          </a:ln>
        </p:spPr>
      </p:pic>
      <p:sp>
        <p:nvSpPr>
          <p:cNvPr id="2" name="Rectangle 1"/>
          <p:cNvSpPr/>
          <p:nvPr/>
        </p:nvSpPr>
        <p:spPr>
          <a:xfrm>
            <a:off x="5029200" y="4648200"/>
            <a:ext cx="39624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3600" b="1" i="0" u="none" strike="noStrike" kern="1200" cap="none" spc="0" normalizeH="0" baseline="0" noProof="0" smtClean="0">
                <a:ln>
                  <a:noFill/>
                </a:ln>
                <a:solidFill>
                  <a:schemeClr val="tx1"/>
                </a:solidFill>
                <a:effectLst/>
                <a:uLnTx/>
                <a:uFillTx/>
                <a:latin typeface="+mn-lt"/>
                <a:ea typeface="+mn-ea"/>
                <a:cs typeface="+mn-cs"/>
              </a:rPr>
              <a:t>NHÀ VĂN KIM LÂN</a:t>
            </a:r>
            <a:endParaRPr kumimoji="0" lang="en-US" sz="3600" b="1" i="0" u="none" strike="noStrike" kern="1200" cap="none" spc="0" normalizeH="0" baseline="0" noProof="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8"/>
                                        </p:tgtEl>
                                        <p:attrNameLst>
                                          <p:attrName>style.visibility</p:attrName>
                                        </p:attrNameLst>
                                      </p:cBhvr>
                                      <p:to>
                                        <p:strVal val="visible"/>
                                      </p:to>
                                    </p:set>
                                  </p:childTnLst>
                                </p:cTn>
                              </p:par>
                              <p:par>
                                <p:cTn id="7" presetID="2" presetClass="entr" presetSubtype="4" fill="hold" nodeType="withEffect">
                                  <p:stCondLst>
                                    <p:cond delay="0"/>
                                  </p:stCondLst>
                                  <p:childTnLst>
                                    <p:set>
                                      <p:cBhvr>
                                        <p:cTn id="8" dur="1" fill="hold">
                                          <p:stCondLst>
                                            <p:cond delay="0"/>
                                          </p:stCondLst>
                                        </p:cTn>
                                        <p:tgtEl>
                                          <p:spTgt spid="18437"/>
                                        </p:tgtEl>
                                        <p:attrNameLst>
                                          <p:attrName>style.visibility</p:attrName>
                                        </p:attrNameLst>
                                      </p:cBhvr>
                                      <p:to>
                                        <p:strVal val="visible"/>
                                      </p:to>
                                    </p:set>
                                    <p:anim calcmode="lin" valueType="num">
                                      <p:cBhvr additive="base">
                                        <p:cTn id="9" dur="500" fill="hold"/>
                                        <p:tgtEl>
                                          <p:spTgt spid="18437"/>
                                        </p:tgtEl>
                                        <p:attrNameLst>
                                          <p:attrName>ppt_x</p:attrName>
                                        </p:attrNameLst>
                                      </p:cBhvr>
                                      <p:tavLst>
                                        <p:tav tm="0">
                                          <p:val>
                                            <p:strVal val="#ppt_x"/>
                                          </p:val>
                                        </p:tav>
                                        <p:tav tm="100000">
                                          <p:val>
                                            <p:strVal val="#ppt_x"/>
                                          </p:val>
                                        </p:tav>
                                      </p:tavLst>
                                    </p:anim>
                                    <p:anim calcmode="lin" valueType="num">
                                      <p:cBhvr additive="base">
                                        <p:cTn id="10" dur="500" fill="hold"/>
                                        <p:tgtEl>
                                          <p:spTgt spid="18437"/>
                                        </p:tgtEl>
                                        <p:attrNameLst>
                                          <p:attrName>ppt_y</p:attrName>
                                        </p:attrNameLst>
                                      </p:cBhvr>
                                      <p:tavLst>
                                        <p:tav tm="0">
                                          <p:val>
                                            <p:strVal val="1+#ppt_h/2"/>
                                          </p:val>
                                        </p:tav>
                                        <p:tav tm="100000">
                                          <p:val>
                                            <p:strVal val="#ppt_y"/>
                                          </p:val>
                                        </p:tav>
                                      </p:tavLst>
                                    </p:anim>
                                  </p:childTnLst>
                                </p:cTn>
                              </p:par>
                              <p:par>
                                <p:cTn id="11" presetID="6" presetClass="entr" presetSubtype="16" fill="hold" nodeType="withEffect">
                                  <p:stCondLst>
                                    <p:cond delay="0"/>
                                  </p:stCondLst>
                                  <p:childTnLst>
                                    <p:set>
                                      <p:cBhvr>
                                        <p:cTn id="12" dur="1" fill="hold">
                                          <p:stCondLst>
                                            <p:cond delay="0"/>
                                          </p:stCondLst>
                                        </p:cTn>
                                        <p:tgtEl>
                                          <p:spTgt spid="18439"/>
                                        </p:tgtEl>
                                        <p:attrNameLst>
                                          <p:attrName>style.visibility</p:attrName>
                                        </p:attrNameLst>
                                      </p:cBhvr>
                                      <p:to>
                                        <p:strVal val="visible"/>
                                      </p:to>
                                    </p:set>
                                    <p:animEffect transition="in" filter="circle(in)">
                                      <p:cBhvr>
                                        <p:cTn id="13" dur="2000"/>
                                        <p:tgtEl>
                                          <p:spTgt spid="184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5" name="Rectangles 6144"/>
          <p:cNvSpPr/>
          <p:nvPr/>
        </p:nvSpPr>
        <p:spPr>
          <a:xfrm>
            <a:off x="-65405" y="0"/>
            <a:ext cx="9209405" cy="990600"/>
          </a:xfrm>
          <a:prstGeom prst="rect">
            <a:avLst/>
          </a:prstGeom>
          <a:gradFill rotWithShape="0">
            <a:gsLst>
              <a:gs pos="0">
                <a:srgbClr val="FF9966"/>
              </a:gs>
              <a:gs pos="100000">
                <a:srgbClr val="FFFFFF"/>
              </a:gs>
            </a:gsLst>
            <a:lin ang="5400000" scaled="1"/>
            <a:tileRect/>
          </a:gradFill>
          <a:ln w="9360" cap="flat" cmpd="sng">
            <a:solidFill>
              <a:srgbClr val="FFFFFF"/>
            </a:solidFill>
            <a:prstDash val="solid"/>
            <a:miter/>
            <a:headEnd type="none" w="med" len="med"/>
            <a:tailEnd type="none" w="med" len="med"/>
          </a:ln>
        </p:spPr>
        <p:txBody>
          <a:bodyPr wrap="none" lIns="90000" tIns="46800" rIns="90000" bIns="46800" anchor="ctr"/>
          <a:p>
            <a:pPr algn="ctr" defTabSz="449580">
              <a:buClrTx/>
              <a:buSzPct val="100000"/>
              <a:buFontTx/>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r>
              <a:rPr lang="vi-VN" altLang="x-none" sz="4000" dirty="0" err="1">
                <a:solidFill>
                  <a:srgbClr val="800000"/>
                </a:solidFill>
                <a:latin typeface="Times New Roman" panose="02020603050405020304" pitchFamily="18" charset="0"/>
              </a:rPr>
              <a:t>LÀNG</a:t>
            </a:r>
            <a:endParaRPr lang="vi-VN" altLang="x-none" sz="4000" dirty="0" err="1">
              <a:solidFill>
                <a:srgbClr val="800000"/>
              </a:solidFill>
              <a:latin typeface="Times New Roman" panose="02020603050405020304" pitchFamily="18" charset="0"/>
            </a:endParaRPr>
          </a:p>
        </p:txBody>
      </p:sp>
      <p:sp>
        <p:nvSpPr>
          <p:cNvPr id="6146" name="Text Box 6145"/>
          <p:cNvSpPr txBox="1"/>
          <p:nvPr/>
        </p:nvSpPr>
        <p:spPr>
          <a:xfrm>
            <a:off x="0" y="-76200"/>
            <a:ext cx="3352800" cy="523240"/>
          </a:xfrm>
          <a:prstGeom prst="rect">
            <a:avLst/>
          </a:prstGeom>
          <a:noFill/>
          <a:ln w="9525">
            <a:noFill/>
          </a:ln>
        </p:spPr>
        <p:txBody>
          <a:bodyPr lIns="90000" tIns="46800" rIns="90000" bIns="46800">
            <a:spAutoFit/>
          </a:bodyPr>
          <a:p>
            <a:pPr defTabSz="449580">
              <a:spcBef>
                <a:spcPts val="1750"/>
              </a:spcBef>
              <a:buClrTx/>
              <a:buSzPct val="100000"/>
              <a:buFontTx/>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r>
              <a:rPr lang="en-US" altLang="x-none" sz="2800" b="1" err="1">
                <a:solidFill>
                  <a:srgbClr val="000066"/>
                </a:solidFill>
                <a:latin typeface="Times New Roman" panose="02020603050405020304" pitchFamily="18" charset="0"/>
              </a:rPr>
              <a:t>Tiết</a:t>
            </a:r>
            <a:r>
              <a:rPr lang="en-US" altLang="x-none" sz="2800" b="1">
                <a:solidFill>
                  <a:srgbClr val="000066"/>
                </a:solidFill>
                <a:latin typeface="Times New Roman" panose="02020603050405020304" pitchFamily="18" charset="0"/>
              </a:rPr>
              <a:t> :37,38</a:t>
            </a:r>
            <a:endParaRPr lang="en-US" altLang="x-none" sz="2800" b="1">
              <a:solidFill>
                <a:srgbClr val="000066"/>
              </a:solidFill>
              <a:latin typeface="Times New Roman" panose="02020603050405020304" pitchFamily="18" charset="0"/>
            </a:endParaRPr>
          </a:p>
        </p:txBody>
      </p:sp>
      <p:sp>
        <p:nvSpPr>
          <p:cNvPr id="6147" name="Text Box 6146"/>
          <p:cNvSpPr txBox="1"/>
          <p:nvPr/>
        </p:nvSpPr>
        <p:spPr>
          <a:xfrm>
            <a:off x="7239000" y="381000"/>
            <a:ext cx="3352800" cy="581025"/>
          </a:xfrm>
          <a:prstGeom prst="rect">
            <a:avLst/>
          </a:prstGeom>
          <a:noFill/>
          <a:ln w="9525">
            <a:noFill/>
          </a:ln>
        </p:spPr>
        <p:txBody>
          <a:bodyPr lIns="90000" tIns="46800" rIns="90000" bIns="46800">
            <a:spAutoFit/>
          </a:bodyPr>
          <a:p>
            <a:pPr defTabSz="449580">
              <a:spcBef>
                <a:spcPts val="2000"/>
              </a:spcBef>
              <a:buClrTx/>
              <a:buSzPct val="100000"/>
              <a:buFontTx/>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r>
              <a:rPr lang="en-US" altLang="x-none" sz="3200" b="1">
                <a:solidFill>
                  <a:srgbClr val="FF0066"/>
                </a:solidFill>
                <a:latin typeface="Times New Roman" panose="02020603050405020304" pitchFamily="18" charset="0"/>
              </a:rPr>
              <a:t>Kim </a:t>
            </a:r>
            <a:r>
              <a:rPr lang="en-US" altLang="x-none" sz="3200" b="1" err="1">
                <a:solidFill>
                  <a:srgbClr val="FF0066"/>
                </a:solidFill>
                <a:latin typeface="Times New Roman" panose="02020603050405020304" pitchFamily="18" charset="0"/>
              </a:rPr>
              <a:t>Lân</a:t>
            </a:r>
            <a:endParaRPr lang="en-US" altLang="x-none" sz="3200" b="1">
              <a:solidFill>
                <a:srgbClr val="FF0066"/>
              </a:solidFill>
              <a:latin typeface="Times New Roman" panose="02020603050405020304" pitchFamily="18" charset="0"/>
            </a:endParaRPr>
          </a:p>
        </p:txBody>
      </p:sp>
      <p:sp>
        <p:nvSpPr>
          <p:cNvPr id="6148" name="Straight Connector 6147"/>
          <p:cNvSpPr/>
          <p:nvPr/>
        </p:nvSpPr>
        <p:spPr>
          <a:xfrm flipH="1">
            <a:off x="5760720" y="1485900"/>
            <a:ext cx="635" cy="5372100"/>
          </a:xfrm>
          <a:prstGeom prst="line">
            <a:avLst/>
          </a:prstGeom>
          <a:ln w="9360" cap="flat" cmpd="sng">
            <a:solidFill>
              <a:srgbClr val="000000"/>
            </a:solidFill>
            <a:prstDash val="solid"/>
            <a:miter/>
            <a:headEnd type="none" w="med" len="med"/>
            <a:tailEnd type="none" w="med" len="med"/>
          </a:ln>
        </p:spPr>
      </p:sp>
      <p:pic>
        <p:nvPicPr>
          <p:cNvPr id="6150" name="Picture 6149"/>
          <p:cNvPicPr>
            <a:picLocks noChangeAspect="1"/>
          </p:cNvPicPr>
          <p:nvPr/>
        </p:nvPicPr>
        <p:blipFill>
          <a:blip r:embed="rId1"/>
          <a:stretch>
            <a:fillRect/>
          </a:stretch>
        </p:blipFill>
        <p:spPr>
          <a:xfrm>
            <a:off x="5890895" y="1791970"/>
            <a:ext cx="3253740" cy="3866515"/>
          </a:xfrm>
          <a:prstGeom prst="rect">
            <a:avLst/>
          </a:prstGeom>
          <a:noFill/>
          <a:ln w="9525">
            <a:noFill/>
          </a:ln>
        </p:spPr>
      </p:pic>
      <p:pic>
        <p:nvPicPr>
          <p:cNvPr id="6151" name="Picture 6150"/>
          <p:cNvPicPr>
            <a:picLocks noChangeAspect="1"/>
          </p:cNvPicPr>
          <p:nvPr/>
        </p:nvPicPr>
        <p:blipFill>
          <a:blip r:embed="rId2"/>
          <a:stretch>
            <a:fillRect/>
          </a:stretch>
        </p:blipFill>
        <p:spPr>
          <a:xfrm>
            <a:off x="5891530" y="1572895"/>
            <a:ext cx="3376295" cy="4772025"/>
          </a:xfrm>
          <a:prstGeom prst="rect">
            <a:avLst/>
          </a:prstGeom>
          <a:noFill/>
          <a:ln w="9525">
            <a:noFill/>
          </a:ln>
        </p:spPr>
      </p:pic>
      <p:sp>
        <p:nvSpPr>
          <p:cNvPr id="6152" name="Text Box 6151"/>
          <p:cNvSpPr txBox="1"/>
          <p:nvPr/>
        </p:nvSpPr>
        <p:spPr>
          <a:xfrm>
            <a:off x="230505" y="3315970"/>
            <a:ext cx="3200400" cy="520700"/>
          </a:xfrm>
          <a:prstGeom prst="rect">
            <a:avLst/>
          </a:prstGeom>
          <a:noFill/>
          <a:ln w="9525">
            <a:noFill/>
          </a:ln>
        </p:spPr>
        <p:txBody>
          <a:bodyPr lIns="90000" tIns="46800" rIns="90000" bIns="46800">
            <a:spAutoFit/>
          </a:bodyPr>
          <a:p>
            <a:pPr defTabSz="449580">
              <a:spcBef>
                <a:spcPts val="1750"/>
              </a:spcBef>
              <a:buClrTx/>
              <a:buSzPct val="100000"/>
              <a:buFontTx/>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r>
              <a:rPr lang="en-US" altLang="x-none" sz="2800" b="1" u="sng">
                <a:solidFill>
                  <a:srgbClr val="000099"/>
                </a:solidFill>
                <a:latin typeface="Times New Roman" panose="02020603050405020304" pitchFamily="18" charset="0"/>
              </a:rPr>
              <a:t>2. </a:t>
            </a:r>
            <a:r>
              <a:rPr lang="en-US" altLang="x-none" sz="2800" b="1" u="sng" err="1">
                <a:solidFill>
                  <a:srgbClr val="000099"/>
                </a:solidFill>
                <a:latin typeface="Times New Roman" panose="02020603050405020304" pitchFamily="18" charset="0"/>
              </a:rPr>
              <a:t>Tác</a:t>
            </a:r>
            <a:r>
              <a:rPr lang="en-US" altLang="x-none" sz="2800" b="1" u="sng">
                <a:solidFill>
                  <a:srgbClr val="000099"/>
                </a:solidFill>
                <a:latin typeface="Times New Roman" panose="02020603050405020304" pitchFamily="18" charset="0"/>
              </a:rPr>
              <a:t> </a:t>
            </a:r>
            <a:r>
              <a:rPr lang="en-US" altLang="x-none" sz="2800" b="1" u="sng" err="1">
                <a:solidFill>
                  <a:srgbClr val="000099"/>
                </a:solidFill>
                <a:latin typeface="Times New Roman" panose="02020603050405020304" pitchFamily="18" charset="0"/>
              </a:rPr>
              <a:t>phẩm</a:t>
            </a:r>
            <a:r>
              <a:rPr lang="en-US" altLang="x-none" sz="2800" b="1" u="sng">
                <a:solidFill>
                  <a:srgbClr val="000099"/>
                </a:solidFill>
                <a:latin typeface="Times New Roman" panose="02020603050405020304" pitchFamily="18" charset="0"/>
              </a:rPr>
              <a:t>.</a:t>
            </a:r>
            <a:endParaRPr lang="en-US" altLang="x-none" sz="2800" b="1" u="sng">
              <a:solidFill>
                <a:srgbClr val="000099"/>
              </a:solidFill>
              <a:latin typeface="Times New Roman" panose="02020603050405020304" pitchFamily="18" charset="0"/>
            </a:endParaRPr>
          </a:p>
        </p:txBody>
      </p:sp>
      <p:sp>
        <p:nvSpPr>
          <p:cNvPr id="6153" name="Text Box 6152"/>
          <p:cNvSpPr txBox="1"/>
          <p:nvPr/>
        </p:nvSpPr>
        <p:spPr>
          <a:xfrm>
            <a:off x="164465" y="3817620"/>
            <a:ext cx="5596890" cy="708025"/>
          </a:xfrm>
          <a:prstGeom prst="rect">
            <a:avLst/>
          </a:prstGeom>
          <a:noFill/>
          <a:ln w="9525">
            <a:noFill/>
          </a:ln>
        </p:spPr>
        <p:txBody>
          <a:bodyPr wrap="square" lIns="90000" tIns="46800" rIns="90000" bIns="46800">
            <a:spAutoFit/>
          </a:bodyPr>
          <a:p>
            <a:pPr defTabSz="449580">
              <a:spcBef>
                <a:spcPts val="1500"/>
              </a:spcBef>
              <a:buClrTx/>
              <a:buSzPct val="100000"/>
              <a:buFontTx/>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r>
              <a:rPr lang="en-US" altLang="x-none" sz="2000" b="1">
                <a:solidFill>
                  <a:schemeClr val="tx1"/>
                </a:solidFill>
                <a:latin typeface="Times New Roman" panose="02020603050405020304" pitchFamily="18" charset="0"/>
              </a:rPr>
              <a:t> -</a:t>
            </a:r>
            <a:r>
              <a:rPr lang="en-US" altLang="x-none" sz="2000" b="1" err="1">
                <a:solidFill>
                  <a:schemeClr val="tx1"/>
                </a:solidFill>
                <a:latin typeface="Times New Roman" panose="02020603050405020304" pitchFamily="18" charset="0"/>
              </a:rPr>
              <a:t>Sáng</a:t>
            </a:r>
            <a:r>
              <a:rPr lang="en-US" altLang="x-none" sz="2000" b="1">
                <a:solidFill>
                  <a:schemeClr val="tx1"/>
                </a:solidFill>
                <a:latin typeface="Times New Roman" panose="02020603050405020304" pitchFamily="18" charset="0"/>
              </a:rPr>
              <a:t> </a:t>
            </a:r>
            <a:r>
              <a:rPr lang="en-US" altLang="x-none" sz="2000" b="1" err="1">
                <a:solidFill>
                  <a:schemeClr val="tx1"/>
                </a:solidFill>
                <a:latin typeface="Times New Roman" panose="02020603050405020304" pitchFamily="18" charset="0"/>
              </a:rPr>
              <a:t>tác</a:t>
            </a:r>
            <a:r>
              <a:rPr lang="en-US" altLang="x-none" sz="2000" b="1">
                <a:solidFill>
                  <a:schemeClr val="tx1"/>
                </a:solidFill>
                <a:latin typeface="Times New Roman" panose="02020603050405020304" pitchFamily="18" charset="0"/>
              </a:rPr>
              <a:t> </a:t>
            </a:r>
            <a:r>
              <a:rPr lang="en-US" altLang="x-none" sz="2000" b="1" err="1">
                <a:solidFill>
                  <a:schemeClr val="tx1"/>
                </a:solidFill>
                <a:latin typeface="Times New Roman" panose="02020603050405020304" pitchFamily="18" charset="0"/>
              </a:rPr>
              <a:t>năm</a:t>
            </a:r>
            <a:r>
              <a:rPr lang="en-US" altLang="x-none" sz="2000" b="1">
                <a:solidFill>
                  <a:schemeClr val="tx1"/>
                </a:solidFill>
                <a:latin typeface="Times New Roman" panose="02020603050405020304" pitchFamily="18" charset="0"/>
              </a:rPr>
              <a:t> 1948,thời </a:t>
            </a:r>
            <a:r>
              <a:rPr lang="en-US" altLang="x-none" sz="2000" b="1" err="1">
                <a:solidFill>
                  <a:schemeClr val="tx1"/>
                </a:solidFill>
                <a:latin typeface="Times New Roman" panose="02020603050405020304" pitchFamily="18" charset="0"/>
              </a:rPr>
              <a:t>kỳ</a:t>
            </a:r>
            <a:r>
              <a:rPr lang="en-US" altLang="x-none" sz="2000" b="1">
                <a:solidFill>
                  <a:schemeClr val="tx1"/>
                </a:solidFill>
                <a:latin typeface="Times New Roman" panose="02020603050405020304" pitchFamily="18" charset="0"/>
              </a:rPr>
              <a:t> </a:t>
            </a:r>
            <a:r>
              <a:rPr lang="en-US" altLang="x-none" sz="2000" b="1" err="1">
                <a:solidFill>
                  <a:schemeClr val="tx1"/>
                </a:solidFill>
                <a:latin typeface="Times New Roman" panose="02020603050405020304" pitchFamily="18" charset="0"/>
              </a:rPr>
              <a:t>đầu</a:t>
            </a:r>
            <a:r>
              <a:rPr lang="en-US" altLang="x-none" sz="2000" b="1">
                <a:solidFill>
                  <a:schemeClr val="tx1"/>
                </a:solidFill>
                <a:latin typeface="Times New Roman" panose="02020603050405020304" pitchFamily="18" charset="0"/>
              </a:rPr>
              <a:t> </a:t>
            </a:r>
            <a:r>
              <a:rPr lang="en-US" altLang="x-none" sz="2000" b="1" err="1">
                <a:solidFill>
                  <a:schemeClr val="tx1"/>
                </a:solidFill>
                <a:latin typeface="Times New Roman" panose="02020603050405020304" pitchFamily="18" charset="0"/>
              </a:rPr>
              <a:t>kháng</a:t>
            </a:r>
            <a:r>
              <a:rPr lang="en-US" altLang="x-none" sz="2000" b="1">
                <a:solidFill>
                  <a:schemeClr val="tx1"/>
                </a:solidFill>
                <a:latin typeface="Times New Roman" panose="02020603050405020304" pitchFamily="18" charset="0"/>
              </a:rPr>
              <a:t> </a:t>
            </a:r>
            <a:r>
              <a:rPr lang="en-US" altLang="x-none" sz="2000" b="1" err="1">
                <a:solidFill>
                  <a:schemeClr val="tx1"/>
                </a:solidFill>
                <a:latin typeface="Times New Roman" panose="02020603050405020304" pitchFamily="18" charset="0"/>
              </a:rPr>
              <a:t>chiến</a:t>
            </a:r>
            <a:r>
              <a:rPr lang="en-US" altLang="x-none" sz="2000" b="1">
                <a:solidFill>
                  <a:schemeClr val="tx1"/>
                </a:solidFill>
                <a:latin typeface="Times New Roman" panose="02020603050405020304" pitchFamily="18" charset="0"/>
              </a:rPr>
              <a:t> </a:t>
            </a:r>
            <a:r>
              <a:rPr lang="en-US" altLang="x-none" sz="2000" b="1" err="1">
                <a:solidFill>
                  <a:schemeClr val="tx1"/>
                </a:solidFill>
                <a:latin typeface="Times New Roman" panose="02020603050405020304" pitchFamily="18" charset="0"/>
              </a:rPr>
              <a:t>chống</a:t>
            </a:r>
            <a:r>
              <a:rPr lang="en-US" altLang="x-none" sz="2000" b="1">
                <a:solidFill>
                  <a:schemeClr val="tx1"/>
                </a:solidFill>
                <a:latin typeface="Times New Roman" panose="02020603050405020304" pitchFamily="18" charset="0"/>
              </a:rPr>
              <a:t> </a:t>
            </a:r>
            <a:r>
              <a:rPr lang="en-US" altLang="x-none" sz="2000" b="1" err="1">
                <a:solidFill>
                  <a:schemeClr val="tx1"/>
                </a:solidFill>
                <a:latin typeface="Times New Roman" panose="02020603050405020304" pitchFamily="18" charset="0"/>
              </a:rPr>
              <a:t>Pháp.</a:t>
            </a:r>
            <a:endParaRPr lang="en-US" altLang="x-none" sz="2000" b="1" err="1">
              <a:solidFill>
                <a:schemeClr val="tx1"/>
              </a:solidFill>
              <a:latin typeface="Times New Roman" panose="02020603050405020304" pitchFamily="18" charset="0"/>
            </a:endParaRPr>
          </a:p>
        </p:txBody>
      </p:sp>
      <p:sp>
        <p:nvSpPr>
          <p:cNvPr id="6154" name="Rectangles 6153"/>
          <p:cNvSpPr/>
          <p:nvPr/>
        </p:nvSpPr>
        <p:spPr>
          <a:xfrm>
            <a:off x="230505" y="628015"/>
            <a:ext cx="5659755" cy="3108960"/>
          </a:xfrm>
          <a:prstGeom prst="rect">
            <a:avLst/>
          </a:prstGeom>
          <a:noFill/>
          <a:ln w="9525">
            <a:noFill/>
          </a:ln>
        </p:spPr>
        <p:txBody>
          <a:bodyPr wrap="square" lIns="90000" tIns="46800" rIns="90000" bIns="46800">
            <a:spAutoFit/>
          </a:bodyPr>
          <a:p>
            <a:pPr defTabSz="449580">
              <a:buClrTx/>
              <a:buSzPct val="100000"/>
              <a:buFontTx/>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r>
              <a:rPr lang="en-US" altLang="x-none" sz="2800" b="1" err="1">
                <a:solidFill>
                  <a:srgbClr val="800000"/>
                </a:solidFill>
                <a:latin typeface="Times New Roman" panose="02020603050405020304" pitchFamily="18" charset="0"/>
              </a:rPr>
              <a:t>I.</a:t>
            </a:r>
            <a:r>
              <a:rPr lang="en-US" altLang="x-none" sz="2800" b="1" u="sng" err="1">
                <a:solidFill>
                  <a:srgbClr val="800000"/>
                </a:solidFill>
                <a:latin typeface="Times New Roman" panose="02020603050405020304" pitchFamily="18" charset="0"/>
              </a:rPr>
              <a:t>Đọc</a:t>
            </a:r>
            <a:r>
              <a:rPr lang="en-US" altLang="x-none" sz="2800" b="1" u="sng">
                <a:solidFill>
                  <a:srgbClr val="800000"/>
                </a:solidFill>
                <a:latin typeface="Times New Roman" panose="02020603050405020304" pitchFamily="18" charset="0"/>
              </a:rPr>
              <a:t> –</a:t>
            </a:r>
            <a:r>
              <a:rPr lang="en-US" altLang="x-none" sz="2800" b="1" u="sng" err="1">
                <a:solidFill>
                  <a:srgbClr val="800000"/>
                </a:solidFill>
                <a:latin typeface="Times New Roman" panose="02020603050405020304" pitchFamily="18" charset="0"/>
              </a:rPr>
              <a:t>hiểu</a:t>
            </a:r>
            <a:r>
              <a:rPr lang="en-US" altLang="x-none" sz="2800" b="1" u="sng">
                <a:solidFill>
                  <a:srgbClr val="800000"/>
                </a:solidFill>
                <a:latin typeface="Times New Roman" panose="02020603050405020304" pitchFamily="18" charset="0"/>
              </a:rPr>
              <a:t> </a:t>
            </a:r>
            <a:r>
              <a:rPr lang="en-US" altLang="x-none" sz="2800" b="1" u="sng" err="1">
                <a:solidFill>
                  <a:srgbClr val="800000"/>
                </a:solidFill>
                <a:latin typeface="Times New Roman" panose="02020603050405020304" pitchFamily="18" charset="0"/>
              </a:rPr>
              <a:t>chú</a:t>
            </a:r>
            <a:r>
              <a:rPr lang="en-US" altLang="x-none" sz="2800" b="1" u="sng">
                <a:solidFill>
                  <a:srgbClr val="800000"/>
                </a:solidFill>
                <a:latin typeface="Times New Roman" panose="02020603050405020304" pitchFamily="18" charset="0"/>
              </a:rPr>
              <a:t> </a:t>
            </a:r>
            <a:r>
              <a:rPr lang="en-US" altLang="x-none" sz="2800" b="1" u="sng" err="1">
                <a:solidFill>
                  <a:srgbClr val="800000"/>
                </a:solidFill>
                <a:latin typeface="Times New Roman" panose="02020603050405020304" pitchFamily="18" charset="0"/>
              </a:rPr>
              <a:t>thích</a:t>
            </a:r>
            <a:r>
              <a:rPr lang="en-US" altLang="x-none" sz="2800" b="1" u="sng">
                <a:solidFill>
                  <a:srgbClr val="800000"/>
                </a:solidFill>
                <a:latin typeface="Times New Roman" panose="02020603050405020304" pitchFamily="18" charset="0"/>
              </a:rPr>
              <a:t> .</a:t>
            </a:r>
            <a:endParaRPr lang="en-US" altLang="x-none" sz="2800" b="1" u="sng">
              <a:solidFill>
                <a:srgbClr val="800000"/>
              </a:solidFill>
              <a:latin typeface="Times New Roman" panose="02020603050405020304" pitchFamily="18" charset="0"/>
            </a:endParaRPr>
          </a:p>
          <a:p>
            <a:pPr defTabSz="449580">
              <a:buClrTx/>
              <a:buSzPct val="100000"/>
              <a:buFontTx/>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r>
              <a:rPr lang="en-US" altLang="x-none" sz="2800" b="1">
                <a:solidFill>
                  <a:srgbClr val="800000"/>
                </a:solidFill>
                <a:latin typeface="Times New Roman" panose="02020603050405020304" pitchFamily="18" charset="0"/>
              </a:rPr>
              <a:t>   </a:t>
            </a:r>
            <a:r>
              <a:rPr lang="en-US" altLang="x-none" sz="2800" b="1">
                <a:solidFill>
                  <a:srgbClr val="000099"/>
                </a:solidFill>
                <a:latin typeface="Times New Roman" panose="02020603050405020304" pitchFamily="18" charset="0"/>
              </a:rPr>
              <a:t>1</a:t>
            </a:r>
            <a:r>
              <a:rPr lang="en-US" altLang="x-none" sz="2800" b="1" u="sng">
                <a:solidFill>
                  <a:srgbClr val="000099"/>
                </a:solidFill>
                <a:latin typeface="Times New Roman" panose="02020603050405020304" pitchFamily="18" charset="0"/>
              </a:rPr>
              <a:t>.Tác </a:t>
            </a:r>
            <a:r>
              <a:rPr lang="en-US" altLang="x-none" sz="2800" b="1" u="sng" err="1">
                <a:solidFill>
                  <a:srgbClr val="000099"/>
                </a:solidFill>
                <a:latin typeface="Times New Roman" panose="02020603050405020304" pitchFamily="18" charset="0"/>
              </a:rPr>
              <a:t>giả</a:t>
            </a:r>
            <a:r>
              <a:rPr lang="en-US" altLang="x-none" sz="2400" b="1" u="sng">
                <a:solidFill>
                  <a:srgbClr val="800000"/>
                </a:solidFill>
                <a:latin typeface="Times New Roman" panose="02020603050405020304" pitchFamily="18" charset="0"/>
              </a:rPr>
              <a:t>. </a:t>
            </a:r>
            <a:endParaRPr lang="en-US" altLang="x-none" sz="2400" b="1" u="sng">
              <a:solidFill>
                <a:srgbClr val="800000"/>
              </a:solidFill>
              <a:latin typeface="Times New Roman" panose="02020603050405020304" pitchFamily="18" charset="0"/>
            </a:endParaRPr>
          </a:p>
          <a:p>
            <a:pPr defTabSz="449580">
              <a:buClrTx/>
              <a:buSzPct val="100000"/>
              <a:buFontTx/>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r>
              <a:rPr lang="en-US" altLang="x-none" sz="2000" b="1">
                <a:solidFill>
                  <a:schemeClr val="tx1"/>
                </a:solidFill>
                <a:latin typeface="Times New Roman" panose="02020603050405020304" pitchFamily="18" charset="0"/>
              </a:rPr>
              <a:t>-</a:t>
            </a:r>
            <a:r>
              <a:rPr lang="en-US" altLang="x-none" sz="2000" b="1" err="1">
                <a:solidFill>
                  <a:schemeClr val="tx1"/>
                </a:solidFill>
                <a:latin typeface="Times New Roman" panose="02020603050405020304" pitchFamily="18" charset="0"/>
              </a:rPr>
              <a:t>Tên</a:t>
            </a:r>
            <a:r>
              <a:rPr lang="en-US" altLang="x-none" sz="2000" b="1">
                <a:solidFill>
                  <a:schemeClr val="tx1"/>
                </a:solidFill>
                <a:latin typeface="Times New Roman" panose="02020603050405020304" pitchFamily="18" charset="0"/>
              </a:rPr>
              <a:t> </a:t>
            </a:r>
            <a:r>
              <a:rPr lang="en-US" altLang="x-none" sz="2000" b="1" err="1">
                <a:solidFill>
                  <a:schemeClr val="tx1"/>
                </a:solidFill>
                <a:latin typeface="Times New Roman" panose="02020603050405020304" pitchFamily="18" charset="0"/>
              </a:rPr>
              <a:t>khai</a:t>
            </a:r>
            <a:r>
              <a:rPr lang="en-US" altLang="x-none" sz="2000" b="1">
                <a:solidFill>
                  <a:schemeClr val="tx1"/>
                </a:solidFill>
                <a:latin typeface="Times New Roman" panose="02020603050405020304" pitchFamily="18" charset="0"/>
              </a:rPr>
              <a:t> </a:t>
            </a:r>
            <a:r>
              <a:rPr lang="en-US" altLang="x-none" sz="2000" b="1" err="1">
                <a:solidFill>
                  <a:schemeClr val="tx1"/>
                </a:solidFill>
                <a:latin typeface="Times New Roman" panose="02020603050405020304" pitchFamily="18" charset="0"/>
              </a:rPr>
              <a:t>sinh</a:t>
            </a:r>
            <a:r>
              <a:rPr lang="en-US" altLang="x-none" sz="2000" b="1">
                <a:solidFill>
                  <a:schemeClr val="tx1"/>
                </a:solidFill>
                <a:latin typeface="Times New Roman" panose="02020603050405020304" pitchFamily="18" charset="0"/>
              </a:rPr>
              <a:t> </a:t>
            </a:r>
            <a:r>
              <a:rPr lang="en-US" altLang="x-none" sz="2000" b="1" err="1">
                <a:solidFill>
                  <a:schemeClr val="tx1"/>
                </a:solidFill>
                <a:latin typeface="Times New Roman" panose="02020603050405020304" pitchFamily="18" charset="0"/>
              </a:rPr>
              <a:t>là</a:t>
            </a:r>
            <a:r>
              <a:rPr lang="en-US" altLang="x-none" sz="2000" b="1">
                <a:solidFill>
                  <a:schemeClr val="tx1"/>
                </a:solidFill>
                <a:latin typeface="Times New Roman" panose="02020603050405020304" pitchFamily="18" charset="0"/>
              </a:rPr>
              <a:t> </a:t>
            </a:r>
            <a:r>
              <a:rPr lang="en-US" altLang="x-none" sz="2000" b="1" err="1">
                <a:solidFill>
                  <a:schemeClr val="tx1"/>
                </a:solidFill>
                <a:latin typeface="Times New Roman" panose="02020603050405020304" pitchFamily="18" charset="0"/>
              </a:rPr>
              <a:t>Nguyễn</a:t>
            </a:r>
            <a:r>
              <a:rPr lang="en-US" altLang="x-none" sz="2000" b="1">
                <a:solidFill>
                  <a:schemeClr val="tx1"/>
                </a:solidFill>
                <a:latin typeface="Times New Roman" panose="02020603050405020304" pitchFamily="18" charset="0"/>
              </a:rPr>
              <a:t> </a:t>
            </a:r>
            <a:r>
              <a:rPr lang="en-US" altLang="x-none" sz="2000" b="1" err="1">
                <a:solidFill>
                  <a:schemeClr val="tx1"/>
                </a:solidFill>
                <a:latin typeface="Times New Roman" panose="02020603050405020304" pitchFamily="18" charset="0"/>
              </a:rPr>
              <a:t>Văn</a:t>
            </a:r>
            <a:r>
              <a:rPr lang="en-US" altLang="x-none" sz="2000" b="1">
                <a:solidFill>
                  <a:schemeClr val="tx1"/>
                </a:solidFill>
                <a:latin typeface="Times New Roman" panose="02020603050405020304" pitchFamily="18" charset="0"/>
              </a:rPr>
              <a:t> </a:t>
            </a:r>
            <a:r>
              <a:rPr lang="en-US" altLang="x-none" sz="2000" b="1" err="1">
                <a:solidFill>
                  <a:schemeClr val="tx1"/>
                </a:solidFill>
                <a:latin typeface="Times New Roman" panose="02020603050405020304" pitchFamily="18" charset="0"/>
              </a:rPr>
              <a:t>Tài</a:t>
            </a:r>
            <a:r>
              <a:rPr lang="en-US" altLang="x-none" sz="2000" b="1">
                <a:solidFill>
                  <a:schemeClr val="tx1"/>
                </a:solidFill>
                <a:latin typeface="Times New Roman" panose="02020603050405020304" pitchFamily="18" charset="0"/>
              </a:rPr>
              <a:t> . </a:t>
            </a:r>
            <a:r>
              <a:rPr lang="en-US" altLang="x-none" sz="2000" b="1" err="1">
                <a:solidFill>
                  <a:schemeClr val="tx1"/>
                </a:solidFill>
                <a:latin typeface="Times New Roman" panose="02020603050405020304" pitchFamily="18" charset="0"/>
              </a:rPr>
              <a:t>Sinh</a:t>
            </a:r>
            <a:r>
              <a:rPr lang="en-US" altLang="x-none" sz="2000" b="1">
                <a:solidFill>
                  <a:schemeClr val="tx1"/>
                </a:solidFill>
                <a:latin typeface="Times New Roman" panose="02020603050405020304" pitchFamily="18" charset="0"/>
              </a:rPr>
              <a:t> 1920 </a:t>
            </a:r>
            <a:r>
              <a:rPr lang="en-US" altLang="x-none" sz="2000" b="1" err="1">
                <a:solidFill>
                  <a:schemeClr val="tx1"/>
                </a:solidFill>
                <a:latin typeface="Times New Roman" panose="02020603050405020304" pitchFamily="18" charset="0"/>
              </a:rPr>
              <a:t>mất</a:t>
            </a:r>
            <a:r>
              <a:rPr lang="en-US" altLang="x-none" sz="2000" b="1">
                <a:solidFill>
                  <a:schemeClr val="tx1"/>
                </a:solidFill>
                <a:latin typeface="Times New Roman" panose="02020603050405020304" pitchFamily="18" charset="0"/>
              </a:rPr>
              <a:t> 2007. </a:t>
            </a:r>
            <a:r>
              <a:rPr lang="en-US" altLang="x-none" sz="2000" b="1" err="1">
                <a:solidFill>
                  <a:schemeClr val="tx1"/>
                </a:solidFill>
                <a:latin typeface="Times New Roman" panose="02020603050405020304" pitchFamily="18" charset="0"/>
              </a:rPr>
              <a:t>Quê</a:t>
            </a:r>
            <a:r>
              <a:rPr lang="en-US" altLang="x-none" sz="2000" b="1">
                <a:solidFill>
                  <a:schemeClr val="tx1"/>
                </a:solidFill>
                <a:latin typeface="Times New Roman" panose="02020603050405020304" pitchFamily="18" charset="0"/>
              </a:rPr>
              <a:t> ở </a:t>
            </a:r>
            <a:r>
              <a:rPr lang="en-US" altLang="x-none" sz="2000" b="1" err="1">
                <a:solidFill>
                  <a:schemeClr val="tx1"/>
                </a:solidFill>
                <a:latin typeface="Times New Roman" panose="02020603050405020304" pitchFamily="18" charset="0"/>
              </a:rPr>
              <a:t>Bắc</a:t>
            </a:r>
            <a:r>
              <a:rPr lang="en-US" altLang="x-none" sz="2000" b="1">
                <a:solidFill>
                  <a:schemeClr val="tx1"/>
                </a:solidFill>
                <a:latin typeface="Times New Roman" panose="02020603050405020304" pitchFamily="18" charset="0"/>
              </a:rPr>
              <a:t> </a:t>
            </a:r>
            <a:r>
              <a:rPr lang="en-US" altLang="x-none" sz="2000" b="1" err="1">
                <a:solidFill>
                  <a:schemeClr val="tx1"/>
                </a:solidFill>
                <a:latin typeface="Times New Roman" panose="02020603050405020304" pitchFamily="18" charset="0"/>
              </a:rPr>
              <a:t>Ninh</a:t>
            </a:r>
            <a:endParaRPr lang="en-US" altLang="x-none" sz="2000" b="1">
              <a:solidFill>
                <a:schemeClr val="tx1"/>
              </a:solidFill>
              <a:latin typeface="Times New Roman" panose="02020603050405020304" pitchFamily="18" charset="0"/>
            </a:endParaRPr>
          </a:p>
          <a:p>
            <a:pPr defTabSz="449580">
              <a:buClrTx/>
              <a:buSzPct val="100000"/>
              <a:buFontTx/>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r>
              <a:rPr lang="en-US" altLang="x-none" sz="2000" b="1">
                <a:solidFill>
                  <a:schemeClr val="tx1"/>
                </a:solidFill>
                <a:latin typeface="Times New Roman" panose="02020603050405020304" pitchFamily="18" charset="0"/>
              </a:rPr>
              <a:t>-</a:t>
            </a:r>
            <a:r>
              <a:rPr lang="en-US" altLang="x-none" sz="2000" b="1" err="1">
                <a:solidFill>
                  <a:schemeClr val="tx1"/>
                </a:solidFill>
                <a:latin typeface="Times New Roman" panose="02020603050405020304" pitchFamily="18" charset="0"/>
              </a:rPr>
              <a:t>Sở</a:t>
            </a:r>
            <a:r>
              <a:rPr lang="en-US" altLang="x-none" sz="2000" b="1">
                <a:solidFill>
                  <a:schemeClr val="tx1"/>
                </a:solidFill>
                <a:latin typeface="Times New Roman" panose="02020603050405020304" pitchFamily="18" charset="0"/>
              </a:rPr>
              <a:t> </a:t>
            </a:r>
            <a:r>
              <a:rPr lang="en-US" altLang="x-none" sz="2000" b="1" err="1">
                <a:solidFill>
                  <a:schemeClr val="tx1"/>
                </a:solidFill>
                <a:latin typeface="Times New Roman" panose="02020603050405020304" pitchFamily="18" charset="0"/>
              </a:rPr>
              <a:t>trường</a:t>
            </a:r>
            <a:r>
              <a:rPr lang="en-US" altLang="x-none" sz="2000" b="1">
                <a:solidFill>
                  <a:schemeClr val="tx1"/>
                </a:solidFill>
                <a:latin typeface="Times New Roman" panose="02020603050405020304" pitchFamily="18" charset="0"/>
              </a:rPr>
              <a:t> </a:t>
            </a:r>
            <a:r>
              <a:rPr lang="en-US" altLang="x-none" sz="2000" b="1" err="1">
                <a:solidFill>
                  <a:schemeClr val="tx1"/>
                </a:solidFill>
                <a:latin typeface="Times New Roman" panose="02020603050405020304" pitchFamily="18" charset="0"/>
              </a:rPr>
              <a:t>về</a:t>
            </a:r>
            <a:r>
              <a:rPr lang="en-US" altLang="x-none" sz="2000" b="1">
                <a:solidFill>
                  <a:schemeClr val="tx1"/>
                </a:solidFill>
                <a:latin typeface="Times New Roman" panose="02020603050405020304" pitchFamily="18" charset="0"/>
              </a:rPr>
              <a:t> </a:t>
            </a:r>
            <a:r>
              <a:rPr lang="en-US" altLang="x-none" sz="2000" b="1" err="1">
                <a:solidFill>
                  <a:schemeClr val="tx1"/>
                </a:solidFill>
                <a:latin typeface="Times New Roman" panose="02020603050405020304" pitchFamily="18" charset="0"/>
              </a:rPr>
              <a:t>truyện</a:t>
            </a:r>
            <a:r>
              <a:rPr lang="en-US" altLang="x-none" sz="2000" b="1">
                <a:solidFill>
                  <a:schemeClr val="tx1"/>
                </a:solidFill>
                <a:latin typeface="Times New Roman" panose="02020603050405020304" pitchFamily="18" charset="0"/>
              </a:rPr>
              <a:t> </a:t>
            </a:r>
            <a:r>
              <a:rPr lang="en-US" altLang="x-none" sz="2000" b="1" err="1">
                <a:solidFill>
                  <a:schemeClr val="tx1"/>
                </a:solidFill>
                <a:latin typeface="Times New Roman" panose="02020603050405020304" pitchFamily="18" charset="0"/>
              </a:rPr>
              <a:t>ngắn</a:t>
            </a:r>
            <a:endParaRPr lang="en-US" altLang="x-none" sz="2000" b="1">
              <a:solidFill>
                <a:schemeClr val="tx1"/>
              </a:solidFill>
              <a:latin typeface="Times New Roman" panose="02020603050405020304" pitchFamily="18" charset="0"/>
            </a:endParaRPr>
          </a:p>
          <a:p>
            <a:pPr defTabSz="449580">
              <a:buClrTx/>
              <a:buSzPct val="100000"/>
              <a:buFontTx/>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r>
              <a:rPr lang="en-US" altLang="x-none" sz="2000" b="1">
                <a:solidFill>
                  <a:schemeClr val="tx1"/>
                </a:solidFill>
                <a:latin typeface="Times New Roman" panose="02020603050405020304" pitchFamily="18" charset="0"/>
              </a:rPr>
              <a:t>-Am </a:t>
            </a:r>
            <a:r>
              <a:rPr lang="en-US" altLang="x-none" sz="2000" b="1" err="1">
                <a:solidFill>
                  <a:schemeClr val="tx1"/>
                </a:solidFill>
                <a:latin typeface="Times New Roman" panose="02020603050405020304" pitchFamily="18" charset="0"/>
              </a:rPr>
              <a:t>hiểu</a:t>
            </a:r>
            <a:r>
              <a:rPr lang="en-US" altLang="x-none" sz="2000" b="1">
                <a:solidFill>
                  <a:schemeClr val="tx1"/>
                </a:solidFill>
                <a:latin typeface="Times New Roman" panose="02020603050405020304" pitchFamily="18" charset="0"/>
              </a:rPr>
              <a:t> </a:t>
            </a:r>
            <a:r>
              <a:rPr lang="en-US" altLang="x-none" sz="2000" b="1" err="1">
                <a:solidFill>
                  <a:schemeClr val="tx1"/>
                </a:solidFill>
                <a:latin typeface="Times New Roman" panose="02020603050405020304" pitchFamily="18" charset="0"/>
              </a:rPr>
              <a:t>sâu</a:t>
            </a:r>
            <a:r>
              <a:rPr lang="en-US" altLang="x-none" sz="2000" b="1">
                <a:solidFill>
                  <a:schemeClr val="tx1"/>
                </a:solidFill>
                <a:latin typeface="Times New Roman" panose="02020603050405020304" pitchFamily="18" charset="0"/>
              </a:rPr>
              <a:t> </a:t>
            </a:r>
            <a:r>
              <a:rPr lang="en-US" altLang="x-none" sz="2000" b="1" err="1">
                <a:solidFill>
                  <a:schemeClr val="tx1"/>
                </a:solidFill>
                <a:latin typeface="Times New Roman" panose="02020603050405020304" pitchFamily="18" charset="0"/>
              </a:rPr>
              <a:t>sắc</a:t>
            </a:r>
            <a:r>
              <a:rPr lang="en-US" altLang="x-none" sz="2000" b="1">
                <a:solidFill>
                  <a:schemeClr val="tx1"/>
                </a:solidFill>
                <a:latin typeface="Times New Roman" panose="02020603050405020304" pitchFamily="18" charset="0"/>
              </a:rPr>
              <a:t> </a:t>
            </a:r>
            <a:r>
              <a:rPr lang="en-US" altLang="x-none" sz="2000" b="1" err="1">
                <a:solidFill>
                  <a:schemeClr val="tx1"/>
                </a:solidFill>
                <a:latin typeface="Times New Roman" panose="02020603050405020304" pitchFamily="18" charset="0"/>
              </a:rPr>
              <a:t>về</a:t>
            </a:r>
            <a:r>
              <a:rPr lang="en-US" altLang="x-none" sz="2000" b="1">
                <a:solidFill>
                  <a:schemeClr val="tx1"/>
                </a:solidFill>
                <a:latin typeface="Times New Roman" panose="02020603050405020304" pitchFamily="18" charset="0"/>
              </a:rPr>
              <a:t> </a:t>
            </a:r>
            <a:r>
              <a:rPr lang="en-US" altLang="x-none" sz="2000" b="1" err="1">
                <a:solidFill>
                  <a:schemeClr val="tx1"/>
                </a:solidFill>
                <a:latin typeface="Times New Roman" panose="02020603050405020304" pitchFamily="18" charset="0"/>
              </a:rPr>
              <a:t>nông</a:t>
            </a:r>
            <a:r>
              <a:rPr lang="en-US" altLang="x-none" sz="2000" b="1">
                <a:solidFill>
                  <a:schemeClr val="tx1"/>
                </a:solidFill>
                <a:latin typeface="Times New Roman" panose="02020603050405020304" pitchFamily="18" charset="0"/>
              </a:rPr>
              <a:t> </a:t>
            </a:r>
            <a:r>
              <a:rPr lang="en-US" altLang="x-none" sz="2000" b="1" err="1">
                <a:solidFill>
                  <a:schemeClr val="tx1"/>
                </a:solidFill>
                <a:latin typeface="Times New Roman" panose="02020603050405020304" pitchFamily="18" charset="0"/>
              </a:rPr>
              <a:t>thôn</a:t>
            </a:r>
            <a:r>
              <a:rPr lang="en-US" altLang="x-none" sz="2000" b="1">
                <a:solidFill>
                  <a:schemeClr val="tx1"/>
                </a:solidFill>
                <a:latin typeface="Times New Roman" panose="02020603050405020304" pitchFamily="18" charset="0"/>
              </a:rPr>
              <a:t> </a:t>
            </a:r>
            <a:r>
              <a:rPr lang="en-US" altLang="x-none" sz="2000" b="1" err="1">
                <a:solidFill>
                  <a:schemeClr val="tx1"/>
                </a:solidFill>
                <a:latin typeface="Times New Roman" panose="02020603050405020304" pitchFamily="18" charset="0"/>
              </a:rPr>
              <a:t>và</a:t>
            </a:r>
            <a:r>
              <a:rPr lang="en-US" altLang="x-none" sz="2000" b="1">
                <a:solidFill>
                  <a:schemeClr val="tx1"/>
                </a:solidFill>
                <a:latin typeface="Times New Roman" panose="02020603050405020304" pitchFamily="18" charset="0"/>
              </a:rPr>
              <a:t> </a:t>
            </a:r>
            <a:r>
              <a:rPr lang="en-US" altLang="x-none" sz="2000" b="1" err="1">
                <a:solidFill>
                  <a:schemeClr val="tx1"/>
                </a:solidFill>
                <a:latin typeface="Times New Roman" panose="02020603050405020304" pitchFamily="18" charset="0"/>
              </a:rPr>
              <a:t>người</a:t>
            </a:r>
            <a:r>
              <a:rPr lang="en-US" altLang="x-none" sz="2000" b="1">
                <a:solidFill>
                  <a:schemeClr val="tx1"/>
                </a:solidFill>
                <a:latin typeface="Times New Roman" panose="02020603050405020304" pitchFamily="18" charset="0"/>
              </a:rPr>
              <a:t> </a:t>
            </a:r>
            <a:r>
              <a:rPr lang="en-US" altLang="x-none" sz="2000" b="1" err="1">
                <a:solidFill>
                  <a:schemeClr val="tx1"/>
                </a:solidFill>
                <a:latin typeface="Times New Roman" panose="02020603050405020304" pitchFamily="18" charset="0"/>
              </a:rPr>
              <a:t>nông</a:t>
            </a:r>
            <a:r>
              <a:rPr lang="en-US" altLang="x-none" sz="2000" b="1">
                <a:solidFill>
                  <a:schemeClr val="tx1"/>
                </a:solidFill>
                <a:latin typeface="Times New Roman" panose="02020603050405020304" pitchFamily="18" charset="0"/>
              </a:rPr>
              <a:t> </a:t>
            </a:r>
            <a:r>
              <a:rPr lang="en-US" altLang="x-none" sz="2000" b="1" err="1">
                <a:solidFill>
                  <a:schemeClr val="tx1"/>
                </a:solidFill>
                <a:latin typeface="Times New Roman" panose="02020603050405020304" pitchFamily="18" charset="0"/>
              </a:rPr>
              <a:t>dân</a:t>
            </a:r>
            <a:r>
              <a:rPr lang="en-US" altLang="x-none" sz="2000" b="1">
                <a:solidFill>
                  <a:schemeClr val="tx1"/>
                </a:solidFill>
                <a:latin typeface="Times New Roman" panose="02020603050405020304" pitchFamily="18" charset="0"/>
              </a:rPr>
              <a:t>.</a:t>
            </a:r>
            <a:endParaRPr lang="en-US" altLang="x-none" sz="2000" b="1">
              <a:solidFill>
                <a:schemeClr val="tx1"/>
              </a:solidFill>
              <a:latin typeface="Times New Roman" panose="02020603050405020304" pitchFamily="18" charset="0"/>
            </a:endParaRPr>
          </a:p>
          <a:p>
            <a:pPr defTabSz="449580">
              <a:buClrTx/>
              <a:buSzPct val="100000"/>
              <a:buFontTx/>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r>
              <a:rPr lang="en-US" altLang="x-none" sz="2000" b="1">
                <a:solidFill>
                  <a:schemeClr val="tx1"/>
                </a:solidFill>
                <a:latin typeface="Times New Roman" panose="02020603050405020304" pitchFamily="18" charset="0"/>
              </a:rPr>
              <a:t>-Tác phẩm tiêu biểu : Vợ Nhặt, Con Chó Xấu Xí, Làng ...</a:t>
            </a:r>
            <a:endParaRPr lang="en-US" altLang="x-none" sz="2000" b="1">
              <a:solidFill>
                <a:schemeClr val="tx1"/>
              </a:solidFill>
              <a:latin typeface="Times New Roman" panose="02020603050405020304" pitchFamily="18" charset="0"/>
            </a:endParaRPr>
          </a:p>
          <a:p>
            <a:pPr defTabSz="449580">
              <a:buClrTx/>
              <a:buSzPct val="100000"/>
              <a:buFontTx/>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endParaRPr lang="en-US" altLang="x-none" sz="2000" b="1">
              <a:solidFill>
                <a:schemeClr val="tx1"/>
              </a:solidFill>
              <a:latin typeface="Times New Roman" panose="02020603050405020304" pitchFamily="18" charset="0"/>
            </a:endParaRPr>
          </a:p>
        </p:txBody>
      </p:sp>
      <p:pic>
        <p:nvPicPr>
          <p:cNvPr id="6155" name="Picture 6154"/>
          <p:cNvPicPr>
            <a:picLocks noChangeAspect="1"/>
          </p:cNvPicPr>
          <p:nvPr/>
        </p:nvPicPr>
        <p:blipFill>
          <a:blip r:embed="rId3"/>
          <a:stretch>
            <a:fillRect/>
          </a:stretch>
        </p:blipFill>
        <p:spPr>
          <a:xfrm>
            <a:off x="0" y="257175"/>
            <a:ext cx="952500" cy="476250"/>
          </a:xfrm>
          <a:prstGeom prst="rect">
            <a:avLst/>
          </a:prstGeom>
          <a:noFill/>
          <a:ln w="9525">
            <a:noFill/>
          </a:ln>
        </p:spPr>
      </p:pic>
      <p:sp>
        <p:nvSpPr>
          <p:cNvPr id="3" name="Text Box 2"/>
          <p:cNvSpPr txBox="1"/>
          <p:nvPr/>
        </p:nvSpPr>
        <p:spPr>
          <a:xfrm>
            <a:off x="165100" y="5259705"/>
            <a:ext cx="5455920" cy="398780"/>
          </a:xfrm>
          <a:prstGeom prst="rect">
            <a:avLst/>
          </a:prstGeom>
          <a:noFill/>
        </p:spPr>
        <p:txBody>
          <a:bodyPr wrap="square" rtlCol="0">
            <a:spAutoFit/>
          </a:bodyPr>
          <a:p>
            <a:r>
              <a:rPr lang="en-US" sz="2000" b="1">
                <a:latin typeface="Times New Roman" panose="02020603050405020304" pitchFamily="18" charset="0"/>
                <a:cs typeface="Times New Roman" panose="02020603050405020304" pitchFamily="18" charset="0"/>
              </a:rPr>
              <a:t>-Đại ý : Tình yêu làng ,yêu nước của Ông Hai</a:t>
            </a:r>
            <a:endParaRPr lang="en-US" sz="2000" b="1">
              <a:latin typeface="Times New Roman" panose="02020603050405020304" pitchFamily="18" charset="0"/>
              <a:cs typeface="Times New Roman" panose="02020603050405020304" pitchFamily="18" charset="0"/>
            </a:endParaRPr>
          </a:p>
        </p:txBody>
      </p:sp>
      <p:sp>
        <p:nvSpPr>
          <p:cNvPr id="4" name="Text Box 3"/>
          <p:cNvSpPr txBox="1"/>
          <p:nvPr/>
        </p:nvSpPr>
        <p:spPr>
          <a:xfrm>
            <a:off x="165100" y="4860925"/>
            <a:ext cx="5216525" cy="398780"/>
          </a:xfrm>
          <a:prstGeom prst="rect">
            <a:avLst/>
          </a:prstGeom>
          <a:noFill/>
        </p:spPr>
        <p:txBody>
          <a:bodyPr wrap="square" rtlCol="0">
            <a:spAutoFit/>
          </a:bodyPr>
          <a:p>
            <a:r>
              <a:rPr lang="en-US" sz="2000" b="1">
                <a:latin typeface="Times New Roman" panose="02020603050405020304" pitchFamily="18" charset="0"/>
                <a:cs typeface="Times New Roman" panose="02020603050405020304" pitchFamily="18" charset="0"/>
              </a:rPr>
              <a:t>-PTBĐ: Tự sự kết hợp miêu tả và biểu cảm.</a:t>
            </a:r>
            <a:endParaRPr lang="en-US" sz="2000" b="1">
              <a:latin typeface="Times New Roman" panose="02020603050405020304" pitchFamily="18" charset="0"/>
              <a:cs typeface="Times New Roman" panose="02020603050405020304" pitchFamily="18" charset="0"/>
            </a:endParaRPr>
          </a:p>
        </p:txBody>
      </p:sp>
      <p:sp>
        <p:nvSpPr>
          <p:cNvPr id="5" name="Text Box 4"/>
          <p:cNvSpPr txBox="1"/>
          <p:nvPr/>
        </p:nvSpPr>
        <p:spPr>
          <a:xfrm>
            <a:off x="165100" y="5658485"/>
            <a:ext cx="2795905" cy="398780"/>
          </a:xfrm>
          <a:prstGeom prst="rect">
            <a:avLst/>
          </a:prstGeom>
          <a:noFill/>
        </p:spPr>
        <p:txBody>
          <a:bodyPr wrap="square" rtlCol="0">
            <a:spAutoFit/>
          </a:bodyPr>
          <a:p>
            <a:r>
              <a:rPr lang="en-US" sz="2000" b="1">
                <a:latin typeface="Times New Roman" panose="02020603050405020304" pitchFamily="18" charset="0"/>
                <a:cs typeface="Times New Roman" panose="02020603050405020304" pitchFamily="18" charset="0"/>
              </a:rPr>
              <a:t>-Bố cục: 3 phần</a:t>
            </a:r>
            <a:endParaRPr lang="en-US" sz="2000" b="1">
              <a:latin typeface="Times New Roman" panose="02020603050405020304" pitchFamily="18" charset="0"/>
              <a:cs typeface="Times New Roman" panose="02020603050405020304" pitchFamily="18" charset="0"/>
            </a:endParaRPr>
          </a:p>
        </p:txBody>
      </p:sp>
      <p:sp>
        <p:nvSpPr>
          <p:cNvPr id="6" name="Text Box 5"/>
          <p:cNvSpPr txBox="1"/>
          <p:nvPr/>
        </p:nvSpPr>
        <p:spPr>
          <a:xfrm>
            <a:off x="230505" y="5962650"/>
            <a:ext cx="5314315" cy="521970"/>
          </a:xfrm>
          <a:prstGeom prst="rect">
            <a:avLst/>
          </a:prstGeom>
          <a:noFill/>
        </p:spPr>
        <p:txBody>
          <a:bodyPr wrap="square" rtlCol="0">
            <a:spAutoFit/>
          </a:bodyPr>
          <a:p>
            <a:r>
              <a:rPr lang="en-US" sz="2800" b="1" u="sng">
                <a:solidFill>
                  <a:schemeClr val="tx2"/>
                </a:solidFill>
                <a:latin typeface="Times New Roman" panose="02020603050405020304" pitchFamily="18" charset="0"/>
                <a:cs typeface="Times New Roman" panose="02020603050405020304" pitchFamily="18" charset="0"/>
              </a:rPr>
              <a:t>3. Chú thích: </a:t>
            </a:r>
            <a:r>
              <a:rPr lang="en-US" sz="2000" b="1">
                <a:solidFill>
                  <a:schemeClr val="tx2"/>
                </a:solidFill>
                <a:latin typeface="Times New Roman" panose="02020603050405020304" pitchFamily="18" charset="0"/>
                <a:cs typeface="Times New Roman" panose="02020603050405020304" pitchFamily="18" charset="0"/>
              </a:rPr>
              <a:t>SGK/ 172,173</a:t>
            </a:r>
            <a:endParaRPr lang="en-US" sz="2000" b="1">
              <a:solidFill>
                <a:schemeClr val="tx2"/>
              </a:solidFill>
              <a:latin typeface="Times New Roman" panose="02020603050405020304" pitchFamily="18" charset="0"/>
              <a:cs typeface="Times New Roman" panose="02020603050405020304" pitchFamily="18" charset="0"/>
            </a:endParaRPr>
          </a:p>
        </p:txBody>
      </p:sp>
      <p:sp>
        <p:nvSpPr>
          <p:cNvPr id="2" name="Text Box 1"/>
          <p:cNvSpPr txBox="1"/>
          <p:nvPr/>
        </p:nvSpPr>
        <p:spPr>
          <a:xfrm>
            <a:off x="230505" y="4462145"/>
            <a:ext cx="3436620" cy="398780"/>
          </a:xfrm>
          <a:prstGeom prst="rect">
            <a:avLst/>
          </a:prstGeom>
          <a:noFill/>
        </p:spPr>
        <p:txBody>
          <a:bodyPr wrap="square" rtlCol="0">
            <a:spAutoFit/>
          </a:bodyPr>
          <a:p>
            <a:r>
              <a:rPr lang="en-US" sz="2000" b="1">
                <a:latin typeface="Times New Roman" panose="02020603050405020304" pitchFamily="18" charset="0"/>
                <a:cs typeface="Times New Roman" panose="02020603050405020304" pitchFamily="18" charset="0"/>
              </a:rPr>
              <a:t>-Thể loại : truyện ngắn</a:t>
            </a:r>
            <a:endParaRPr lang="en-US" sz="2000" b="1">
              <a:latin typeface="Times New Roman" panose="02020603050405020304" pitchFamily="18" charset="0"/>
              <a:cs typeface="Times New Roman" panose="02020603050405020304" pitchFamily="18" charset="0"/>
            </a:endParaRPr>
          </a:p>
        </p:txBody>
      </p:sp>
      <p:sp>
        <p:nvSpPr>
          <p:cNvPr id="7" name="Text Box 6"/>
          <p:cNvSpPr txBox="1"/>
          <p:nvPr/>
        </p:nvSpPr>
        <p:spPr>
          <a:xfrm>
            <a:off x="5697220" y="1572895"/>
            <a:ext cx="3570605" cy="5354320"/>
          </a:xfrm>
          <a:prstGeom prst="rect">
            <a:avLst/>
          </a:prstGeom>
          <a:noFill/>
        </p:spPr>
        <p:txBody>
          <a:bodyPr wrap="square" rtlCol="0">
            <a:spAutoFit/>
          </a:bodyPr>
          <a:p>
            <a:r>
              <a:rPr lang="en-US" b="1"/>
              <a:t> Nhà văn nói về tác phẩm”:"Sau ngày toàn quốc kháng chiến, gia đình tôi tản cư lên Cao Thượng – Nhã Nam ( nay đổi tên thành Tân Yên). Làng tôi có nhiều người buôn bán nên dân làng tản cư lên vùng này rất đông. Lúc đó vào khoảng năm 1947, gia đình tôi &amp; gia đình anh Nguyên Hồng, cùng ở nhờ 1 nhà chủ trong 1 làng nhỏ. Truyện"Làng" được tôi viết ở đây" Ở truyện này hầu hết các chi tiết đều bắt nguồn từ sự thực. Những chi tiết: Tác giả Kim Lân nghe thấy tin làng chợ Dầu của mình theo giặc, vì tác giả yêu làng, thương làng nên không tin làng mình </a:t>
            </a:r>
            <a:r>
              <a:rPr lang="en-US" b="1">
                <a:sym typeface="+mn-ea"/>
              </a:rPr>
              <a:t>theo giặc. Nhân vật ông Hai do tác giả xây dựng lên để phản ánh tình</a:t>
            </a:r>
            <a:endParaRPr lang="en-US" b="1"/>
          </a:p>
        </p:txBody>
      </p:sp>
      <p:sp>
        <p:nvSpPr>
          <p:cNvPr id="8" name="Text Box 7"/>
          <p:cNvSpPr txBox="1"/>
          <p:nvPr/>
        </p:nvSpPr>
        <p:spPr>
          <a:xfrm>
            <a:off x="5666740" y="1019175"/>
            <a:ext cx="3632200" cy="5908040"/>
          </a:xfrm>
          <a:prstGeom prst="rect">
            <a:avLst/>
          </a:prstGeom>
          <a:noFill/>
        </p:spPr>
        <p:txBody>
          <a:bodyPr wrap="square" rtlCol="0">
            <a:spAutoFit/>
          </a:bodyPr>
          <a:p>
            <a:r>
              <a:rPr lang="en-US" b="1"/>
              <a:t>tình yêu nước của những người nông dân &amp; cũng là nói hộ lòng mình. Sau này rất nhiều nhà văn, thơ gọi Kim Lân là ông Hai vì Kim Lân có nhiều nét giống ông Hai quá. Tính hay khoe làng là của bà mẹ anh Nguyên Hồng. Bà muốn nói: "Chẳng qua vì chiến tranh mà tôi phải nhờ cậy bà con ở đây thôi."  Nhân vật ông Hai khi nói chuyện với con, chính là những câu anh Nguyên Hồng thường hay hỏi con khi nằm cùng con những trưa hè. Thế nhà con ở đâu? Thế con có thích về làng chợ Dầu không? Thế con ủng hộ ai ?.v.v. rất hợp với khung cảnh &amp; tính cách của ông Hai. Tác giả dù có hư cấu hay xây dựng trên sự thật, tất cả nhân vật trong truyện ngắn làng đều rất sinh động &amp; mang ý nghĩ điển hình.</a:t>
            </a:r>
            <a:endParaRPr lang="en-US" b="1"/>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additive="repl">
                                        <p:cTn id="6" dur="1" fill="hold">
                                          <p:stCondLst>
                                            <p:cond delay="0"/>
                                          </p:stCondLst>
                                        </p:cTn>
                                        <p:tgtEl>
                                          <p:spTgt spid="6155"/>
                                        </p:tgtEl>
                                        <p:attrNameLst>
                                          <p:attrName>style.visibility</p:attrName>
                                        </p:attrNameLst>
                                      </p:cBhvr>
                                      <p:to>
                                        <p:strVal val="visible"/>
                                      </p:to>
                                    </p:set>
                                    <p:animEffect transition="in" filter="fade">
                                      <p:cBhvr additive="repl">
                                        <p:cTn id="7" dur="800" decel="100000"/>
                                        <p:tgtEl>
                                          <p:spTgt spid="6155"/>
                                        </p:tgtEl>
                                      </p:cBhvr>
                                    </p:animEffect>
                                    <p:anim calcmode="lin" valueType="num">
                                      <p:cBhvr additive="repl">
                                        <p:cTn id="8" dur="800" decel="100000" fill="hold"/>
                                        <p:tgtEl>
                                          <p:spTgt spid="6155"/>
                                        </p:tgtEl>
                                        <p:attrNameLst>
                                          <p:attrName>r</p:attrName>
                                        </p:attrNameLst>
                                      </p:cBhvr>
                                      <p:tavLst>
                                        <p:tav>
                                          <p:val>
                                            <p:fltVal val="-90"/>
                                          </p:val>
                                        </p:tav>
                                        <p:tav>
                                          <p:val>
                                            <p:fltVal val="0"/>
                                          </p:val>
                                        </p:tav>
                                      </p:tavLst>
                                    </p:anim>
                                    <p:anim calcmode="lin" valueType="num">
                                      <p:cBhvr additive="repl">
                                        <p:cTn id="9" dur="800" decel="100000" fill="hold"/>
                                        <p:tgtEl>
                                          <p:spTgt spid="6155"/>
                                        </p:tgtEl>
                                        <p:attrNameLst>
                                          <p:attrName>ppt_x</p:attrName>
                                        </p:attrNameLst>
                                      </p:cBhvr>
                                      <p:tavLst>
                                        <p:tav>
                                          <p:val>
                                            <p:strVal val="#ppt_x+0.4"/>
                                          </p:val>
                                        </p:tav>
                                        <p:tav>
                                          <p:val>
                                            <p:strVal val="#ppt_x-0.05"/>
                                          </p:val>
                                        </p:tav>
                                      </p:tavLst>
                                    </p:anim>
                                    <p:anim calcmode="lin" valueType="num">
                                      <p:cBhvr additive="repl">
                                        <p:cTn id="10" dur="800" decel="100000" fill="hold"/>
                                        <p:tgtEl>
                                          <p:spTgt spid="6155"/>
                                        </p:tgtEl>
                                        <p:attrNameLst>
                                          <p:attrName>ppt_y</p:attrName>
                                        </p:attrNameLst>
                                      </p:cBhvr>
                                      <p:tavLst>
                                        <p:tav>
                                          <p:val>
                                            <p:strVal val="#ppt_y-0.4"/>
                                          </p:val>
                                        </p:tav>
                                        <p:tav>
                                          <p:val>
                                            <p:strVal val="#ppt_y+0.1"/>
                                          </p:val>
                                        </p:tav>
                                      </p:tavLst>
                                    </p:anim>
                                    <p:anim calcmode="lin" valueType="num">
                                      <p:cBhvr additive="repl">
                                        <p:cTn id="11" dur="200" accel="100000" fill="hold">
                                          <p:stCondLst>
                                            <p:cond delay="0"/>
                                          </p:stCondLst>
                                        </p:cTn>
                                        <p:tgtEl>
                                          <p:spTgt spid="6155"/>
                                        </p:tgtEl>
                                        <p:attrNameLst>
                                          <p:attrName>ppt_x</p:attrName>
                                        </p:attrNameLst>
                                      </p:cBhvr>
                                      <p:tavLst>
                                        <p:tav>
                                          <p:val>
                                            <p:strVal val="#ppt_x-0.05"/>
                                          </p:val>
                                        </p:tav>
                                        <p:tav>
                                          <p:val>
                                            <p:strVal val="#ppt_x"/>
                                          </p:val>
                                        </p:tav>
                                      </p:tavLst>
                                    </p:anim>
                                    <p:anim calcmode="lin" valueType="num">
                                      <p:cBhvr additive="repl">
                                        <p:cTn id="12" dur="200" accel="100000" fill="hold">
                                          <p:stCondLst>
                                            <p:cond delay="0"/>
                                          </p:stCondLst>
                                        </p:cTn>
                                        <p:tgtEl>
                                          <p:spTgt spid="6155"/>
                                        </p:tgtEl>
                                        <p:attrNameLst>
                                          <p:attrName>ppt_y</p:attrName>
                                        </p:attrNameLst>
                                      </p:cBhvr>
                                      <p:tavLst>
                                        <p:tav>
                                          <p:val>
                                            <p:strVal val="#ppt_y+0.1"/>
                                          </p:val>
                                        </p:tav>
                                        <p:tav>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additive="repl">
                                        <p:cTn id="16" dur="1" fill="hold">
                                          <p:stCondLst>
                                            <p:cond delay="0"/>
                                          </p:stCondLst>
                                        </p:cTn>
                                        <p:tgtEl>
                                          <p:spTgt spid="6151"/>
                                        </p:tgtEl>
                                        <p:attrNameLst>
                                          <p:attrName>style.visibility</p:attrName>
                                        </p:attrNameLst>
                                      </p:cBhvr>
                                      <p:to>
                                        <p:strVal val="visible"/>
                                      </p:to>
                                    </p:set>
                                    <p:animEffect transition="in" filter="checkerboard(across)">
                                      <p:cBhvr additive="repl">
                                        <p:cTn id="17" dur="500"/>
                                        <p:tgtEl>
                                          <p:spTgt spid="6151"/>
                                        </p:tgtEl>
                                      </p:cBhvr>
                                    </p:animEffect>
                                  </p:childTnLst>
                                </p:cTn>
                              </p:par>
                            </p:childTnLst>
                          </p:cTn>
                        </p:par>
                      </p:childTnLst>
                    </p:cTn>
                  </p:par>
                  <p:par>
                    <p:cTn id="18" fill="hold">
                      <p:stCondLst>
                        <p:cond delay="indefinite"/>
                      </p:stCondLst>
                      <p:childTnLst>
                        <p:par>
                          <p:cTn id="19" fill="hold">
                            <p:stCondLst>
                              <p:cond delay="0"/>
                            </p:stCondLst>
                            <p:childTnLst>
                              <p:par>
                                <p:cTn id="20" presetID="7" presetClass="exit" presetSubtype="4" fill="hold" nodeType="clickEffect">
                                  <p:stCondLst>
                                    <p:cond delay="0"/>
                                  </p:stCondLst>
                                  <p:childTnLst>
                                    <p:anim calcmode="lin" valueType="num">
                                      <p:cBhvr additive="base">
                                        <p:cTn id="21" dur="5000"/>
                                        <p:tgtEl>
                                          <p:spTgt spid="6150"/>
                                        </p:tgtEl>
                                        <p:attrNameLst>
                                          <p:attrName>ppt_x</p:attrName>
                                        </p:attrNameLst>
                                      </p:cBhvr>
                                      <p:tavLst>
                                        <p:tav tm="0">
                                          <p:val>
                                            <p:strVal val="ppt_x"/>
                                          </p:val>
                                        </p:tav>
                                        <p:tav tm="100000">
                                          <p:val>
                                            <p:strVal val="ppt_x"/>
                                          </p:val>
                                        </p:tav>
                                      </p:tavLst>
                                    </p:anim>
                                    <p:anim calcmode="lin" valueType="num">
                                      <p:cBhvr additive="base">
                                        <p:cTn id="22" dur="5000"/>
                                        <p:tgtEl>
                                          <p:spTgt spid="6150"/>
                                        </p:tgtEl>
                                        <p:attrNameLst>
                                          <p:attrName>ppt_y</p:attrName>
                                        </p:attrNameLst>
                                      </p:cBhvr>
                                      <p:tavLst>
                                        <p:tav tm="0">
                                          <p:val>
                                            <p:strVal val="ppt_y"/>
                                          </p:val>
                                        </p:tav>
                                        <p:tav tm="100000">
                                          <p:val>
                                            <p:strVal val="1+ppt_h/2"/>
                                          </p:val>
                                        </p:tav>
                                      </p:tavLst>
                                    </p:anim>
                                    <p:set>
                                      <p:cBhvr>
                                        <p:cTn id="23" dur="1" fill="hold">
                                          <p:stCondLst>
                                            <p:cond delay="4999"/>
                                          </p:stCondLst>
                                        </p:cTn>
                                        <p:tgtEl>
                                          <p:spTgt spid="6150"/>
                                        </p:tgtEl>
                                        <p:attrNameLst>
                                          <p:attrName>style.visibility</p:attrName>
                                        </p:attrNameLst>
                                      </p:cBhvr>
                                      <p:to>
                                        <p:strVal val="hidden"/>
                                      </p:to>
                                    </p:set>
                                  </p:childTnLst>
                                </p:cTn>
                              </p:par>
                              <p:par>
                                <p:cTn id="24" presetID="7" presetClass="exit" presetSubtype="4" fill="hold" nodeType="withEffect">
                                  <p:stCondLst>
                                    <p:cond delay="0"/>
                                  </p:stCondLst>
                                  <p:childTnLst>
                                    <p:anim calcmode="lin" valueType="num">
                                      <p:cBhvr additive="base">
                                        <p:cTn id="25" dur="5000"/>
                                        <p:tgtEl>
                                          <p:spTgt spid="6151"/>
                                        </p:tgtEl>
                                        <p:attrNameLst>
                                          <p:attrName>ppt_x</p:attrName>
                                        </p:attrNameLst>
                                      </p:cBhvr>
                                      <p:tavLst>
                                        <p:tav tm="0">
                                          <p:val>
                                            <p:strVal val="ppt_x"/>
                                          </p:val>
                                        </p:tav>
                                        <p:tav tm="100000">
                                          <p:val>
                                            <p:strVal val="ppt_x"/>
                                          </p:val>
                                        </p:tav>
                                      </p:tavLst>
                                    </p:anim>
                                    <p:anim calcmode="lin" valueType="num">
                                      <p:cBhvr additive="base">
                                        <p:cTn id="26" dur="5000"/>
                                        <p:tgtEl>
                                          <p:spTgt spid="6151"/>
                                        </p:tgtEl>
                                        <p:attrNameLst>
                                          <p:attrName>ppt_y</p:attrName>
                                        </p:attrNameLst>
                                      </p:cBhvr>
                                      <p:tavLst>
                                        <p:tav tm="0">
                                          <p:val>
                                            <p:strVal val="ppt_y"/>
                                          </p:val>
                                        </p:tav>
                                        <p:tav tm="100000">
                                          <p:val>
                                            <p:strVal val="1+ppt_h/2"/>
                                          </p:val>
                                        </p:tav>
                                      </p:tavLst>
                                    </p:anim>
                                    <p:set>
                                      <p:cBhvr>
                                        <p:cTn id="27" dur="1" fill="hold">
                                          <p:stCondLst>
                                            <p:cond delay="4999"/>
                                          </p:stCondLst>
                                        </p:cTn>
                                        <p:tgtEl>
                                          <p:spTgt spid="6151"/>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checkerboard(across)">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grpId="1" nodeType="clickEffect">
                                  <p:stCondLst>
                                    <p:cond delay="0"/>
                                  </p:stCondLst>
                                  <p:childTnLst>
                                    <p:anim calcmode="lin" valueType="num">
                                      <p:cBhvr additive="base">
                                        <p:cTn id="36" dur="500"/>
                                        <p:tgtEl>
                                          <p:spTgt spid="7"/>
                                        </p:tgtEl>
                                        <p:attrNameLst>
                                          <p:attrName>ppt_x</p:attrName>
                                        </p:attrNameLst>
                                      </p:cBhvr>
                                      <p:tavLst>
                                        <p:tav tm="0">
                                          <p:val>
                                            <p:strVal val="ppt_x"/>
                                          </p:val>
                                        </p:tav>
                                        <p:tav tm="100000">
                                          <p:val>
                                            <p:strVal val="ppt_x"/>
                                          </p:val>
                                        </p:tav>
                                      </p:tavLst>
                                    </p:anim>
                                    <p:anim calcmode="lin" valueType="num">
                                      <p:cBhvr additive="base">
                                        <p:cTn id="37" dur="500"/>
                                        <p:tgtEl>
                                          <p:spTgt spid="7"/>
                                        </p:tgtEl>
                                        <p:attrNameLst>
                                          <p:attrName>ppt_y</p:attrName>
                                        </p:attrNameLst>
                                      </p:cBhvr>
                                      <p:tavLst>
                                        <p:tav tm="0">
                                          <p:val>
                                            <p:strVal val="ppt_y"/>
                                          </p:val>
                                        </p:tav>
                                        <p:tav tm="100000">
                                          <p:val>
                                            <p:strVal val="1+ppt_h/2"/>
                                          </p:val>
                                        </p:tav>
                                      </p:tavLst>
                                    </p:anim>
                                    <p:set>
                                      <p:cBhvr>
                                        <p:cTn id="38" dur="1" fill="hold">
                                          <p:stCondLst>
                                            <p:cond delay="499"/>
                                          </p:stCondLst>
                                        </p:cTn>
                                        <p:tgtEl>
                                          <p:spTgt spid="7"/>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7" presetClass="exit" presetSubtype="4" fill="hold" grpId="1" nodeType="clickEffect">
                                  <p:stCondLst>
                                    <p:cond delay="0"/>
                                  </p:stCondLst>
                                  <p:childTnLst>
                                    <p:anim calcmode="lin" valueType="num">
                                      <p:cBhvr additive="base">
                                        <p:cTn id="48" dur="5000"/>
                                        <p:tgtEl>
                                          <p:spTgt spid="8"/>
                                        </p:tgtEl>
                                        <p:attrNameLst>
                                          <p:attrName>ppt_x</p:attrName>
                                        </p:attrNameLst>
                                      </p:cBhvr>
                                      <p:tavLst>
                                        <p:tav tm="0">
                                          <p:val>
                                            <p:strVal val="ppt_x"/>
                                          </p:val>
                                        </p:tav>
                                        <p:tav tm="100000">
                                          <p:val>
                                            <p:strVal val="ppt_x"/>
                                          </p:val>
                                        </p:tav>
                                      </p:tavLst>
                                    </p:anim>
                                    <p:anim calcmode="lin" valueType="num">
                                      <p:cBhvr additive="base">
                                        <p:cTn id="49" dur="5000"/>
                                        <p:tgtEl>
                                          <p:spTgt spid="8"/>
                                        </p:tgtEl>
                                        <p:attrNameLst>
                                          <p:attrName>ppt_y</p:attrName>
                                        </p:attrNameLst>
                                      </p:cBhvr>
                                      <p:tavLst>
                                        <p:tav tm="0">
                                          <p:val>
                                            <p:strVal val="ppt_y"/>
                                          </p:val>
                                        </p:tav>
                                        <p:tav tm="100000">
                                          <p:val>
                                            <p:strVal val="1+ppt_h/2"/>
                                          </p:val>
                                        </p:tav>
                                      </p:tavLst>
                                    </p:anim>
                                    <p:set>
                                      <p:cBhvr>
                                        <p:cTn id="50" dur="1" fill="hold">
                                          <p:stCondLst>
                                            <p:cond delay="4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2" grpId="1"/>
      <p:bldP spid="3" grpId="1"/>
      <p:bldP spid="5" grpId="1"/>
      <p:bldP spid="7" grpId="0"/>
      <p:bldP spid="7" grpId="1"/>
      <p:bldP spid="8" grpId="0"/>
      <p:bldP spid="8"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itle 4"/>
          <p:cNvSpPr>
            <a:spLocks noGrp="1"/>
          </p:cNvSpPr>
          <p:nvPr>
            <p:ph type="title"/>
          </p:nvPr>
        </p:nvSpPr>
        <p:spPr/>
        <p:txBody>
          <a:bodyPr/>
          <a:p>
            <a:endParaRPr lang="en-US"/>
          </a:p>
        </p:txBody>
      </p:sp>
      <p:sp>
        <p:nvSpPr>
          <p:cNvPr id="13314" name="Rectangles 13313"/>
          <p:cNvSpPr/>
          <p:nvPr/>
        </p:nvSpPr>
        <p:spPr>
          <a:xfrm>
            <a:off x="0" y="-152400"/>
            <a:ext cx="9144000" cy="990600"/>
          </a:xfrm>
          <a:prstGeom prst="rect">
            <a:avLst/>
          </a:prstGeom>
          <a:gradFill rotWithShape="0">
            <a:gsLst>
              <a:gs pos="0">
                <a:srgbClr val="FF9966"/>
              </a:gs>
              <a:gs pos="100000">
                <a:srgbClr val="FFFFFF"/>
              </a:gs>
            </a:gsLst>
            <a:lin ang="5400000" scaled="1"/>
            <a:tileRect/>
          </a:gradFill>
          <a:ln w="9360" cap="flat" cmpd="sng">
            <a:solidFill>
              <a:srgbClr val="FFFFFF"/>
            </a:solidFill>
            <a:prstDash val="solid"/>
            <a:miter/>
            <a:headEnd type="none" w="med" len="med"/>
            <a:tailEnd type="none" w="med" len="med"/>
          </a:ln>
        </p:spPr>
        <p:txBody>
          <a:bodyPr wrap="none" lIns="90000" tIns="46800" rIns="90000" bIns="46800" anchor="ctr"/>
          <a:p>
            <a:pPr algn="ctr" defTabSz="449580">
              <a:buClrTx/>
              <a:buSzPct val="100000"/>
              <a:buFontTx/>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r>
              <a:rPr lang="vi-VN" altLang="x-none" sz="3600" b="1" dirty="0" err="1">
                <a:solidFill>
                  <a:srgbClr val="800000"/>
                </a:solidFill>
                <a:latin typeface="Times New Roman" panose="02020603050405020304" pitchFamily="18" charset="0"/>
              </a:rPr>
              <a:t>LÀNG</a:t>
            </a:r>
            <a:endParaRPr lang="vi-VN" altLang="x-none" sz="3600" b="1" dirty="0" err="1">
              <a:solidFill>
                <a:srgbClr val="800000"/>
              </a:solidFill>
              <a:latin typeface="Times New Roman" panose="02020603050405020304" pitchFamily="18" charset="0"/>
            </a:endParaRPr>
          </a:p>
        </p:txBody>
      </p:sp>
      <p:sp>
        <p:nvSpPr>
          <p:cNvPr id="13316" name="Down Ribbon 13315"/>
          <p:cNvSpPr/>
          <p:nvPr/>
        </p:nvSpPr>
        <p:spPr>
          <a:xfrm>
            <a:off x="5601970" y="1015365"/>
            <a:ext cx="3276600" cy="609600"/>
          </a:xfrm>
          <a:prstGeom prst="ribbon">
            <a:avLst>
              <a:gd name="adj1" fmla="val 12500"/>
              <a:gd name="adj2" fmla="val 50000"/>
            </a:avLst>
          </a:prstGeom>
          <a:solidFill>
            <a:srgbClr val="FFFF00"/>
          </a:solidFill>
          <a:ln w="9360" cap="flat" cmpd="sng">
            <a:solidFill>
              <a:srgbClr val="000000"/>
            </a:solidFill>
            <a:prstDash val="solid"/>
            <a:miter/>
            <a:headEnd type="none" w="med" len="med"/>
            <a:tailEnd type="none" w="med" len="med"/>
          </a:ln>
        </p:spPr>
        <p:txBody>
          <a:bodyPr/>
          <a:p>
            <a:endParaRPr lang="en-US"/>
          </a:p>
        </p:txBody>
      </p:sp>
      <p:sp>
        <p:nvSpPr>
          <p:cNvPr id="13317" name="Text Box 13316"/>
          <p:cNvSpPr txBox="1"/>
          <p:nvPr/>
        </p:nvSpPr>
        <p:spPr>
          <a:xfrm>
            <a:off x="6322060" y="1101725"/>
            <a:ext cx="5105400" cy="523240"/>
          </a:xfrm>
          <a:prstGeom prst="rect">
            <a:avLst/>
          </a:prstGeom>
          <a:noFill/>
          <a:ln w="9525">
            <a:noFill/>
          </a:ln>
        </p:spPr>
        <p:txBody>
          <a:bodyPr lIns="90000" tIns="46800" rIns="90000" bIns="46800">
            <a:spAutoFit/>
          </a:bodyPr>
          <a:p>
            <a:pPr defTabSz="449580">
              <a:spcBef>
                <a:spcPts val="1750"/>
              </a:spcBef>
              <a:buClrTx/>
              <a:buSzPct val="100000"/>
              <a:buFontTx/>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r>
              <a:rPr lang="en-US" altLang="x-none" sz="2800" b="1" u="sng">
                <a:solidFill>
                  <a:srgbClr val="000000"/>
                </a:solidFill>
                <a:latin typeface="Times New Roman" panose="02020603050405020304" pitchFamily="18" charset="0"/>
              </a:rPr>
              <a:t>TÓM TẮT</a:t>
            </a:r>
            <a:endParaRPr lang="en-US" altLang="x-none" sz="2800" b="1" u="sng">
              <a:solidFill>
                <a:srgbClr val="000000"/>
              </a:solidFill>
              <a:latin typeface="Times New Roman" panose="02020603050405020304" pitchFamily="18" charset="0"/>
            </a:endParaRPr>
          </a:p>
        </p:txBody>
      </p:sp>
      <p:sp>
        <p:nvSpPr>
          <p:cNvPr id="13320" name="Rectangles 13319"/>
          <p:cNvSpPr/>
          <p:nvPr/>
        </p:nvSpPr>
        <p:spPr>
          <a:xfrm>
            <a:off x="0" y="914400"/>
            <a:ext cx="4876800" cy="2131695"/>
          </a:xfrm>
          <a:prstGeom prst="rect">
            <a:avLst/>
          </a:prstGeom>
          <a:noFill/>
          <a:ln w="9525">
            <a:noFill/>
          </a:ln>
        </p:spPr>
        <p:txBody>
          <a:bodyPr wrap="square" lIns="90000" tIns="46800" rIns="90000" bIns="46800">
            <a:spAutoFit/>
          </a:bodyPr>
          <a:p>
            <a:pPr marL="342900" indent="-336550" defTabSz="449580">
              <a:buClrTx/>
              <a:buSzPct val="100000"/>
              <a:buFontTx/>
              <a:tabLst>
                <a:tab pos="342900" algn="l"/>
                <a:tab pos="790575" algn="l"/>
                <a:tab pos="1240155" algn="l"/>
                <a:tab pos="1689100" algn="l"/>
                <a:tab pos="2138680" algn="l"/>
                <a:tab pos="2587625" algn="l"/>
                <a:tab pos="3037205" algn="l"/>
                <a:tab pos="3486150" algn="l"/>
                <a:tab pos="3935730" algn="l"/>
                <a:tab pos="4384675" algn="l"/>
                <a:tab pos="4834255" algn="l"/>
                <a:tab pos="5283200" algn="l"/>
                <a:tab pos="5732780" algn="l"/>
                <a:tab pos="6181725" algn="l"/>
                <a:tab pos="6631305" algn="l"/>
                <a:tab pos="7080250" algn="l"/>
                <a:tab pos="7529830" algn="l"/>
                <a:tab pos="7978775" algn="l"/>
                <a:tab pos="8428355" algn="l"/>
                <a:tab pos="8877300" algn="l"/>
                <a:tab pos="9326880" algn="l"/>
              </a:tabLst>
            </a:pPr>
            <a:r>
              <a:rPr lang="en-US" altLang="x-none" sz="2400" b="1" err="1">
                <a:solidFill>
                  <a:srgbClr val="FF0000"/>
                </a:solidFill>
                <a:latin typeface="Times New Roman" panose="02020603050405020304" pitchFamily="18" charset="0"/>
              </a:rPr>
              <a:t>  I.</a:t>
            </a:r>
            <a:r>
              <a:rPr lang="en-US" altLang="x-none" sz="2400" b="1" u="sng" err="1">
                <a:solidFill>
                  <a:srgbClr val="FF0000"/>
                </a:solidFill>
                <a:latin typeface="Times New Roman" panose="02020603050405020304" pitchFamily="18" charset="0"/>
              </a:rPr>
              <a:t>Đọc</a:t>
            </a:r>
            <a:r>
              <a:rPr lang="en-US" altLang="x-none" sz="2400" b="1" u="sng">
                <a:solidFill>
                  <a:srgbClr val="FF0000"/>
                </a:solidFill>
                <a:latin typeface="Times New Roman" panose="02020603050405020304" pitchFamily="18" charset="0"/>
              </a:rPr>
              <a:t> –</a:t>
            </a:r>
            <a:r>
              <a:rPr lang="en-US" altLang="x-none" sz="2400" b="1" u="sng" err="1">
                <a:solidFill>
                  <a:srgbClr val="FF0000"/>
                </a:solidFill>
                <a:latin typeface="Times New Roman" panose="02020603050405020304" pitchFamily="18" charset="0"/>
              </a:rPr>
              <a:t>hiểu</a:t>
            </a:r>
            <a:r>
              <a:rPr lang="en-US" altLang="x-none" sz="2400" b="1" u="sng">
                <a:solidFill>
                  <a:srgbClr val="FF0000"/>
                </a:solidFill>
                <a:latin typeface="Times New Roman" panose="02020603050405020304" pitchFamily="18" charset="0"/>
              </a:rPr>
              <a:t> </a:t>
            </a:r>
            <a:r>
              <a:rPr lang="en-US" altLang="x-none" sz="2400" b="1" u="sng" err="1">
                <a:solidFill>
                  <a:srgbClr val="FF0000"/>
                </a:solidFill>
                <a:latin typeface="Times New Roman" panose="02020603050405020304" pitchFamily="18" charset="0"/>
              </a:rPr>
              <a:t>chú</a:t>
            </a:r>
            <a:r>
              <a:rPr lang="en-US" altLang="x-none" sz="2400" b="1" u="sng">
                <a:solidFill>
                  <a:srgbClr val="FF0000"/>
                </a:solidFill>
                <a:latin typeface="Times New Roman" panose="02020603050405020304" pitchFamily="18" charset="0"/>
              </a:rPr>
              <a:t> </a:t>
            </a:r>
            <a:r>
              <a:rPr lang="en-US" altLang="x-none" sz="2400" b="1" u="sng" err="1">
                <a:solidFill>
                  <a:srgbClr val="FF0000"/>
                </a:solidFill>
                <a:latin typeface="Times New Roman" panose="02020603050405020304" pitchFamily="18" charset="0"/>
              </a:rPr>
              <a:t>thích</a:t>
            </a:r>
            <a:r>
              <a:rPr lang="en-US" altLang="x-none" sz="2400" b="1" u="sng">
                <a:solidFill>
                  <a:srgbClr val="FF0000"/>
                </a:solidFill>
                <a:latin typeface="Times New Roman" panose="02020603050405020304" pitchFamily="18" charset="0"/>
              </a:rPr>
              <a:t> .</a:t>
            </a:r>
            <a:endParaRPr lang="en-US" altLang="x-none" sz="2400" b="1" u="sng">
              <a:solidFill>
                <a:srgbClr val="FF0000"/>
              </a:solidFill>
              <a:latin typeface="Times New Roman" panose="02020603050405020304" pitchFamily="18" charset="0"/>
            </a:endParaRPr>
          </a:p>
          <a:p>
            <a:pPr marL="342900" indent="-336550" defTabSz="449580">
              <a:buClrTx/>
              <a:buSzPct val="100000"/>
              <a:buFontTx/>
              <a:tabLst>
                <a:tab pos="342900" algn="l"/>
                <a:tab pos="790575" algn="l"/>
                <a:tab pos="1240155" algn="l"/>
                <a:tab pos="1689100" algn="l"/>
                <a:tab pos="2138680" algn="l"/>
                <a:tab pos="2587625" algn="l"/>
                <a:tab pos="3037205" algn="l"/>
                <a:tab pos="3486150" algn="l"/>
                <a:tab pos="3935730" algn="l"/>
                <a:tab pos="4384675" algn="l"/>
                <a:tab pos="4834255" algn="l"/>
                <a:tab pos="5283200" algn="l"/>
                <a:tab pos="5732780" algn="l"/>
                <a:tab pos="6181725" algn="l"/>
                <a:tab pos="6631305" algn="l"/>
                <a:tab pos="7080250" algn="l"/>
                <a:tab pos="7529830" algn="l"/>
                <a:tab pos="7978775" algn="l"/>
                <a:tab pos="8428355" algn="l"/>
                <a:tab pos="8877300" algn="l"/>
                <a:tab pos="9326880" algn="l"/>
              </a:tabLst>
            </a:pPr>
            <a:r>
              <a:rPr lang="en-US" altLang="x-none" sz="2400" b="1">
                <a:solidFill>
                  <a:srgbClr val="FF0000"/>
                </a:solidFill>
                <a:latin typeface="Times New Roman" panose="02020603050405020304" pitchFamily="18" charset="0"/>
              </a:rPr>
              <a:t>  </a:t>
            </a:r>
            <a:r>
              <a:rPr lang="en-US" altLang="x-none" sz="2400" b="1" u="sng" err="1">
                <a:solidFill>
                  <a:srgbClr val="FF0000"/>
                </a:solidFill>
                <a:latin typeface="Times New Roman" panose="02020603050405020304" pitchFamily="18" charset="0"/>
              </a:rPr>
              <a:t>II.Đọc</a:t>
            </a:r>
            <a:r>
              <a:rPr lang="en-US" altLang="x-none" sz="2400" b="1" u="sng">
                <a:solidFill>
                  <a:srgbClr val="FF0000"/>
                </a:solidFill>
                <a:latin typeface="Times New Roman" panose="02020603050405020304" pitchFamily="18" charset="0"/>
              </a:rPr>
              <a:t> –</a:t>
            </a:r>
            <a:r>
              <a:rPr lang="en-US" altLang="x-none" sz="2400" b="1" u="sng" err="1">
                <a:solidFill>
                  <a:srgbClr val="FF0000"/>
                </a:solidFill>
                <a:latin typeface="Times New Roman" panose="02020603050405020304" pitchFamily="18" charset="0"/>
              </a:rPr>
              <a:t>hiểu</a:t>
            </a:r>
            <a:r>
              <a:rPr lang="en-US" altLang="x-none" sz="2400" b="1" u="sng">
                <a:solidFill>
                  <a:srgbClr val="FF0000"/>
                </a:solidFill>
                <a:latin typeface="Times New Roman" panose="02020603050405020304" pitchFamily="18" charset="0"/>
              </a:rPr>
              <a:t> </a:t>
            </a:r>
            <a:r>
              <a:rPr lang="en-US" altLang="x-none" sz="2400" b="1" u="sng" err="1">
                <a:solidFill>
                  <a:srgbClr val="FF0000"/>
                </a:solidFill>
                <a:latin typeface="Times New Roman" panose="02020603050405020304" pitchFamily="18" charset="0"/>
              </a:rPr>
              <a:t>văn</a:t>
            </a:r>
            <a:r>
              <a:rPr lang="en-US" altLang="x-none" sz="2400" b="1" u="sng">
                <a:solidFill>
                  <a:srgbClr val="FF0000"/>
                </a:solidFill>
                <a:latin typeface="Times New Roman" panose="02020603050405020304" pitchFamily="18" charset="0"/>
              </a:rPr>
              <a:t> </a:t>
            </a:r>
            <a:r>
              <a:rPr lang="en-US" altLang="x-none" sz="2400" b="1" u="sng" err="1">
                <a:solidFill>
                  <a:srgbClr val="FF0000"/>
                </a:solidFill>
                <a:latin typeface="Times New Roman" panose="02020603050405020304" pitchFamily="18" charset="0"/>
              </a:rPr>
              <a:t>bản</a:t>
            </a:r>
            <a:r>
              <a:rPr lang="en-US" altLang="x-none" sz="2400" b="1" u="sng">
                <a:solidFill>
                  <a:srgbClr val="FF0000"/>
                </a:solidFill>
                <a:latin typeface="Times New Roman" panose="02020603050405020304" pitchFamily="18" charset="0"/>
              </a:rPr>
              <a:t> .</a:t>
            </a:r>
            <a:endParaRPr lang="en-US" altLang="x-none" sz="2400" b="1" u="sng">
              <a:solidFill>
                <a:srgbClr val="FF0000"/>
              </a:solidFill>
              <a:latin typeface="Times New Roman" panose="02020603050405020304" pitchFamily="18" charset="0"/>
            </a:endParaRPr>
          </a:p>
          <a:p>
            <a:pPr marL="342900" indent="-336550" defTabSz="449580">
              <a:buClrTx/>
              <a:buSzPct val="100000"/>
              <a:buFontTx/>
              <a:tabLst>
                <a:tab pos="342900" algn="l"/>
                <a:tab pos="790575" algn="l"/>
                <a:tab pos="1240155" algn="l"/>
                <a:tab pos="1689100" algn="l"/>
                <a:tab pos="2138680" algn="l"/>
                <a:tab pos="2587625" algn="l"/>
                <a:tab pos="3037205" algn="l"/>
                <a:tab pos="3486150" algn="l"/>
                <a:tab pos="3935730" algn="l"/>
                <a:tab pos="4384675" algn="l"/>
                <a:tab pos="4834255" algn="l"/>
                <a:tab pos="5283200" algn="l"/>
                <a:tab pos="5732780" algn="l"/>
                <a:tab pos="6181725" algn="l"/>
                <a:tab pos="6631305" algn="l"/>
                <a:tab pos="7080250" algn="l"/>
                <a:tab pos="7529830" algn="l"/>
                <a:tab pos="7978775" algn="l"/>
                <a:tab pos="8428355" algn="l"/>
                <a:tab pos="8877300" algn="l"/>
                <a:tab pos="9326880" algn="l"/>
              </a:tabLst>
            </a:pPr>
            <a:r>
              <a:rPr lang="en-US" altLang="x-none" sz="2400" b="1">
                <a:solidFill>
                  <a:srgbClr val="800000"/>
                </a:solidFill>
                <a:latin typeface="Times New Roman" panose="02020603050405020304" pitchFamily="18" charset="0"/>
              </a:rPr>
              <a:t>  </a:t>
            </a:r>
            <a:r>
              <a:rPr lang="en-US" altLang="x-none" sz="2400" b="1">
                <a:solidFill>
                  <a:srgbClr val="00B0F0"/>
                </a:solidFill>
                <a:latin typeface="Times New Roman" panose="02020603050405020304" pitchFamily="18" charset="0"/>
              </a:rPr>
              <a:t>* </a:t>
            </a:r>
            <a:r>
              <a:rPr lang="en-US" altLang="x-none" sz="2400" b="1" u="sng">
                <a:solidFill>
                  <a:srgbClr val="00B0F0"/>
                </a:solidFill>
                <a:latin typeface="Times New Roman" panose="02020603050405020304" pitchFamily="18" charset="0"/>
              </a:rPr>
              <a:t>Tóm </a:t>
            </a:r>
            <a:r>
              <a:rPr lang="en-US" altLang="x-none" sz="2400" b="1" u="sng" err="1">
                <a:solidFill>
                  <a:srgbClr val="00B0F0"/>
                </a:solidFill>
                <a:latin typeface="Times New Roman" panose="02020603050405020304" pitchFamily="18" charset="0"/>
              </a:rPr>
              <a:t>tắt</a:t>
            </a:r>
            <a:r>
              <a:rPr lang="en-US" altLang="x-none" sz="2400" b="1" u="sng">
                <a:solidFill>
                  <a:srgbClr val="00B0F0"/>
                </a:solidFill>
                <a:latin typeface="Times New Roman" panose="02020603050405020304" pitchFamily="18" charset="0"/>
              </a:rPr>
              <a:t>.</a:t>
            </a:r>
            <a:endParaRPr lang="en-US" altLang="x-none" sz="2400" b="1" u="sng">
              <a:solidFill>
                <a:srgbClr val="00B0F0"/>
              </a:solidFill>
              <a:latin typeface="Times New Roman" panose="02020603050405020304" pitchFamily="18" charset="0"/>
            </a:endParaRPr>
          </a:p>
          <a:p>
            <a:pPr marL="342900" indent="-336550" defTabSz="449580">
              <a:buClrTx/>
              <a:buSzPct val="100000"/>
              <a:buFontTx/>
              <a:tabLst>
                <a:tab pos="342900" algn="l"/>
                <a:tab pos="790575" algn="l"/>
                <a:tab pos="1240155" algn="l"/>
                <a:tab pos="1689100" algn="l"/>
                <a:tab pos="2138680" algn="l"/>
                <a:tab pos="2587625" algn="l"/>
                <a:tab pos="3037205" algn="l"/>
                <a:tab pos="3486150" algn="l"/>
                <a:tab pos="3935730" algn="l"/>
                <a:tab pos="4384675" algn="l"/>
                <a:tab pos="4834255" algn="l"/>
                <a:tab pos="5283200" algn="l"/>
                <a:tab pos="5732780" algn="l"/>
                <a:tab pos="6181725" algn="l"/>
                <a:tab pos="6631305" algn="l"/>
                <a:tab pos="7080250" algn="l"/>
                <a:tab pos="7529830" algn="l"/>
                <a:tab pos="7978775" algn="l"/>
                <a:tab pos="8428355" algn="l"/>
                <a:tab pos="8877300" algn="l"/>
                <a:tab pos="9326880" algn="l"/>
              </a:tabLst>
            </a:pPr>
            <a:r>
              <a:rPr lang="en-US" altLang="x-none" sz="2400" b="1">
                <a:solidFill>
                  <a:srgbClr val="800000"/>
                </a:solidFill>
                <a:latin typeface="Times New Roman" panose="02020603050405020304" pitchFamily="18" charset="0"/>
              </a:rPr>
              <a:t>  </a:t>
            </a:r>
            <a:endParaRPr lang="en-US" altLang="x-none" sz="2400" b="1" u="sng">
              <a:solidFill>
                <a:srgbClr val="9900CC"/>
              </a:solidFill>
              <a:latin typeface="Times New Roman" panose="02020603050405020304" pitchFamily="18" charset="0"/>
            </a:endParaRPr>
          </a:p>
          <a:p>
            <a:pPr marL="342900" indent="-336550" defTabSz="449580">
              <a:spcBef>
                <a:spcPts val="1500"/>
              </a:spcBef>
              <a:buClrTx/>
              <a:buSzPct val="100000"/>
              <a:buFontTx/>
              <a:tabLst>
                <a:tab pos="342900" algn="l"/>
                <a:tab pos="790575" algn="l"/>
                <a:tab pos="1240155" algn="l"/>
                <a:tab pos="1689100" algn="l"/>
                <a:tab pos="2138680" algn="l"/>
                <a:tab pos="2587625" algn="l"/>
                <a:tab pos="3037205" algn="l"/>
                <a:tab pos="3486150" algn="l"/>
                <a:tab pos="3935730" algn="l"/>
                <a:tab pos="4384675" algn="l"/>
                <a:tab pos="4834255" algn="l"/>
                <a:tab pos="5283200" algn="l"/>
                <a:tab pos="5732780" algn="l"/>
                <a:tab pos="6181725" algn="l"/>
                <a:tab pos="6631305" algn="l"/>
                <a:tab pos="7080250" algn="l"/>
                <a:tab pos="7529830" algn="l"/>
                <a:tab pos="7978775" algn="l"/>
                <a:tab pos="8428355" algn="l"/>
                <a:tab pos="8877300" algn="l"/>
                <a:tab pos="9326880" algn="l"/>
              </a:tabLst>
            </a:pPr>
            <a:endParaRPr lang="en-US" altLang="x-none" sz="2400" b="1" u="sng">
              <a:solidFill>
                <a:srgbClr val="9900CC"/>
              </a:solidFill>
              <a:latin typeface="Times New Roman" panose="02020603050405020304" pitchFamily="18" charset="0"/>
            </a:endParaRPr>
          </a:p>
        </p:txBody>
      </p:sp>
      <p:sp>
        <p:nvSpPr>
          <p:cNvPr id="13322" name="Text Box 13321"/>
          <p:cNvSpPr txBox="1"/>
          <p:nvPr/>
        </p:nvSpPr>
        <p:spPr>
          <a:xfrm>
            <a:off x="6172200" y="457200"/>
            <a:ext cx="2590800" cy="461645"/>
          </a:xfrm>
          <a:prstGeom prst="rect">
            <a:avLst/>
          </a:prstGeom>
          <a:noFill/>
          <a:ln w="9525">
            <a:noFill/>
          </a:ln>
        </p:spPr>
        <p:txBody>
          <a:bodyPr lIns="90000" tIns="46800" rIns="90000" bIns="46800">
            <a:spAutoFit/>
          </a:bodyPr>
          <a:p>
            <a:pPr defTabSz="449580">
              <a:spcBef>
                <a:spcPts val="1500"/>
              </a:spcBef>
              <a:buClrTx/>
              <a:buSzPct val="100000"/>
              <a:buFontTx/>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r>
              <a:rPr lang="en-US" altLang="x-none" sz="2400" b="1">
                <a:solidFill>
                  <a:srgbClr val="000000"/>
                </a:solidFill>
                <a:latin typeface="Times New Roman" panose="02020603050405020304" pitchFamily="18" charset="0"/>
                <a:cs typeface="Times New Roman" panose="02020603050405020304" pitchFamily="18" charset="0"/>
              </a:rPr>
              <a:t>Kim </a:t>
            </a:r>
            <a:r>
              <a:rPr lang="en-US" altLang="x-none" sz="2400" b="1" err="1">
                <a:solidFill>
                  <a:srgbClr val="000000"/>
                </a:solidFill>
                <a:latin typeface="Times New Roman" panose="02020603050405020304" pitchFamily="18" charset="0"/>
                <a:cs typeface="Times New Roman" panose="02020603050405020304" pitchFamily="18" charset="0"/>
              </a:rPr>
              <a:t>Lân</a:t>
            </a:r>
            <a:endParaRPr lang="en-US" altLang="x-none" sz="2400" b="1">
              <a:solidFill>
                <a:srgbClr val="000000"/>
              </a:solidFill>
              <a:latin typeface="Times New Roman" panose="02020603050405020304" pitchFamily="18" charset="0"/>
              <a:cs typeface="Times New Roman" panose="02020603050405020304" pitchFamily="18" charset="0"/>
            </a:endParaRPr>
          </a:p>
        </p:txBody>
      </p:sp>
      <p:sp>
        <p:nvSpPr>
          <p:cNvPr id="13323" name="Text Box 13322"/>
          <p:cNvSpPr txBox="1"/>
          <p:nvPr/>
        </p:nvSpPr>
        <p:spPr>
          <a:xfrm>
            <a:off x="152400" y="0"/>
            <a:ext cx="1524000" cy="461645"/>
          </a:xfrm>
          <a:prstGeom prst="rect">
            <a:avLst/>
          </a:prstGeom>
          <a:noFill/>
          <a:ln w="9525">
            <a:noFill/>
          </a:ln>
        </p:spPr>
        <p:txBody>
          <a:bodyPr lIns="90000" tIns="46800" rIns="90000" bIns="46800">
            <a:spAutoFit/>
          </a:bodyPr>
          <a:p>
            <a:pPr defTabSz="449580">
              <a:spcBef>
                <a:spcPts val="1500"/>
              </a:spcBef>
              <a:buClrTx/>
              <a:buSzPct val="100000"/>
              <a:buFontTx/>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r>
              <a:rPr lang="en-US" altLang="x-none" sz="2400" b="1" err="1">
                <a:solidFill>
                  <a:srgbClr val="000000"/>
                </a:solidFill>
                <a:latin typeface="Times New Roman" panose="02020603050405020304" pitchFamily="18" charset="0"/>
                <a:cs typeface="Times New Roman" panose="02020603050405020304" pitchFamily="18" charset="0"/>
              </a:rPr>
              <a:t>Tiết</a:t>
            </a:r>
            <a:r>
              <a:rPr lang="en-US" altLang="x-none" sz="2400" b="1">
                <a:solidFill>
                  <a:srgbClr val="000000"/>
                </a:solidFill>
                <a:latin typeface="Times New Roman" panose="02020603050405020304" pitchFamily="18" charset="0"/>
                <a:cs typeface="Times New Roman" panose="02020603050405020304" pitchFamily="18" charset="0"/>
              </a:rPr>
              <a:t> 37,38</a:t>
            </a:r>
            <a:endParaRPr lang="en-US" altLang="x-none" sz="2400" b="1">
              <a:solidFill>
                <a:srgbClr val="000000"/>
              </a:solidFill>
              <a:latin typeface="Times New Roman" panose="02020603050405020304" pitchFamily="18" charset="0"/>
              <a:cs typeface="Times New Roman" panose="02020603050405020304" pitchFamily="18" charset="0"/>
            </a:endParaRPr>
          </a:p>
        </p:txBody>
      </p:sp>
      <p:sp>
        <p:nvSpPr>
          <p:cNvPr id="2" name="Text Box 1"/>
          <p:cNvSpPr txBox="1"/>
          <p:nvPr/>
        </p:nvSpPr>
        <p:spPr>
          <a:xfrm>
            <a:off x="4586605" y="1740535"/>
            <a:ext cx="4557395" cy="5015865"/>
          </a:xfrm>
          <a:prstGeom prst="rect">
            <a:avLst/>
          </a:prstGeom>
          <a:noFill/>
        </p:spPr>
        <p:txBody>
          <a:bodyPr wrap="square" rtlCol="0">
            <a:spAutoFit/>
          </a:bodyPr>
          <a:p>
            <a:r>
              <a:rPr lang="en-US" sz="2000" b="1">
                <a:latin typeface="Times New Roman" panose="02020603050405020304" pitchFamily="18" charset="0"/>
                <a:cs typeface="Times New Roman" panose="02020603050405020304" pitchFamily="18" charset="0"/>
              </a:rPr>
              <a:t>    Ông Hai là người làng Chợ Dầu. Trong kháng chiến chống Pháp, ông phải đưa gia đình đi tản cư. Ở đây, lúc nào ông cũng nhớ làng và luôn dõi theo tin tức cách mạng. Nhưng một hôm, Ông Hai nghe tin  làng Chợ Dầu theo giặc. Ông bàng hoàng tuổi nhục, đau đớn không muốn gặp ai, bỏ cả thói quen ra phòng thông tin. Ông thấy thù làng rồi ông bị bà chủ nhà đuổi gia đình ông không biết đi đâu nhưng kiên quyết không về làng. Sau đó ông nhận được tin cải chính. Ông vui mừng khóc với mọi người làng Chợ Dầu không theo giặc, nhà ông bị giặc đốt và lại say sưa kể về làng. </a:t>
            </a:r>
            <a:endParaRPr lang="en-US" sz="2000" b="1">
              <a:latin typeface="Times New Roman" panose="02020603050405020304" pitchFamily="18" charset="0"/>
              <a:cs typeface="Times New Roman" panose="02020603050405020304" pitchFamily="18" charset="0"/>
            </a:endParaRPr>
          </a:p>
        </p:txBody>
      </p:sp>
      <p:sp>
        <p:nvSpPr>
          <p:cNvPr id="6148" name="Straight Connector 6147"/>
          <p:cNvSpPr/>
          <p:nvPr/>
        </p:nvSpPr>
        <p:spPr>
          <a:xfrm flipH="1">
            <a:off x="4558030" y="1516380"/>
            <a:ext cx="28575" cy="5341620"/>
          </a:xfrm>
          <a:prstGeom prst="line">
            <a:avLst/>
          </a:prstGeom>
          <a:ln w="9360" cap="flat" cmpd="sng">
            <a:solidFill>
              <a:srgbClr val="000000"/>
            </a:solidFill>
            <a:prstDash val="solid"/>
            <a:miter/>
            <a:headEnd type="none" w="med" len="med"/>
            <a:tailEnd type="none" w="med" len="med"/>
          </a:ln>
        </p:spPr>
      </p:sp>
      <p:sp>
        <p:nvSpPr>
          <p:cNvPr id="3" name="Text Box 2"/>
          <p:cNvSpPr txBox="1"/>
          <p:nvPr/>
        </p:nvSpPr>
        <p:spPr>
          <a:xfrm>
            <a:off x="292735" y="2129790"/>
            <a:ext cx="3364865" cy="460375"/>
          </a:xfrm>
          <a:prstGeom prst="rect">
            <a:avLst/>
          </a:prstGeom>
          <a:noFill/>
        </p:spPr>
        <p:txBody>
          <a:bodyPr wrap="square" rtlCol="0">
            <a:spAutoFit/>
          </a:bodyPr>
          <a:p>
            <a:r>
              <a:rPr lang="en-US" sz="2400" b="1" u="sng">
                <a:solidFill>
                  <a:srgbClr val="00B0F0"/>
                </a:solidFill>
                <a:latin typeface="Times New Roman" panose="02020603050405020304" pitchFamily="18" charset="0"/>
                <a:cs typeface="Times New Roman" panose="02020603050405020304" pitchFamily="18" charset="0"/>
              </a:rPr>
              <a:t>1. Tình huống truyện:</a:t>
            </a:r>
            <a:endParaRPr lang="en-US" sz="2400" b="1" u="sng">
              <a:solidFill>
                <a:srgbClr val="00B0F0"/>
              </a:solidFill>
              <a:latin typeface="Times New Roman" panose="02020603050405020304" pitchFamily="18" charset="0"/>
              <a:cs typeface="Times New Roman" panose="02020603050405020304" pitchFamily="18" charset="0"/>
            </a:endParaRPr>
          </a:p>
        </p:txBody>
      </p:sp>
      <p:sp>
        <p:nvSpPr>
          <p:cNvPr id="4" name="Text Box 3"/>
          <p:cNvSpPr txBox="1"/>
          <p:nvPr/>
        </p:nvSpPr>
        <p:spPr>
          <a:xfrm>
            <a:off x="376555" y="2590165"/>
            <a:ext cx="4181475" cy="1198880"/>
          </a:xfrm>
          <a:prstGeom prst="rect">
            <a:avLst/>
          </a:prstGeom>
          <a:noFill/>
        </p:spPr>
        <p:txBody>
          <a:bodyPr wrap="square" rtlCol="0">
            <a:spAutoFit/>
          </a:bodyPr>
          <a:p>
            <a:r>
              <a:rPr lang="en-US" sz="2400" b="1">
                <a:latin typeface="Times New Roman" panose="02020603050405020304" pitchFamily="18" charset="0"/>
                <a:cs typeface="Times New Roman" panose="02020603050405020304" pitchFamily="18" charset="0"/>
              </a:rPr>
              <a:t>Ông Hai tình cờ nghe được tin làng Chợ Dầu theo giặc</a:t>
            </a:r>
            <a:r>
              <a:rPr lang="en-US" sz="2400" b="1">
                <a:latin typeface="Arial" panose="020B0604020202020204" pitchFamily="34" charset="0"/>
                <a:cs typeface="Arial" panose="020B0604020202020204" pitchFamily="34" charset="0"/>
              </a:rPr>
              <a:t>→</a:t>
            </a:r>
            <a:r>
              <a:rPr lang="en-US" sz="2400" b="1">
                <a:latin typeface="Times New Roman" panose="02020603050405020304" pitchFamily="18" charset="0"/>
                <a:cs typeface="Times New Roman" panose="02020603050405020304" pitchFamily="18" charset="0"/>
              </a:rPr>
              <a:t> Tình huống bất ngờ ,gây cấn.</a:t>
            </a:r>
            <a:endParaRPr lang="en-US" sz="2400" b="1">
              <a:latin typeface="Times New Roman" panose="02020603050405020304" pitchFamily="18" charset="0"/>
              <a:cs typeface="Times New Roman" panose="02020603050405020304" pitchFamily="18" charset="0"/>
            </a:endParaRPr>
          </a:p>
        </p:txBody>
      </p:sp>
      <p:pic>
        <p:nvPicPr>
          <p:cNvPr id="6155" name="Content Placeholder 6154"/>
          <p:cNvPicPr>
            <a:picLocks noChangeAspect="1"/>
          </p:cNvPicPr>
          <p:nvPr>
            <p:ph idx="1"/>
          </p:nvPr>
        </p:nvPicPr>
        <p:blipFill>
          <a:blip r:embed="rId1"/>
          <a:stretch>
            <a:fillRect/>
          </a:stretch>
        </p:blipFill>
        <p:spPr>
          <a:xfrm>
            <a:off x="85090" y="438150"/>
            <a:ext cx="952500" cy="476250"/>
          </a:xfrm>
          <a:prstGeom prst="rect">
            <a:avLst/>
          </a:prstGeom>
          <a:noFill/>
          <a:ln w="9525">
            <a:noFill/>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additive="repl">
                                        <p:cTn id="6" dur="1" fill="hold">
                                          <p:stCondLst>
                                            <p:cond delay="0"/>
                                          </p:stCondLst>
                                        </p:cTn>
                                        <p:tgtEl>
                                          <p:spTgt spid="6155"/>
                                        </p:tgtEl>
                                        <p:attrNameLst>
                                          <p:attrName>style.visibility</p:attrName>
                                        </p:attrNameLst>
                                      </p:cBhvr>
                                      <p:to>
                                        <p:strVal val="visible"/>
                                      </p:to>
                                    </p:set>
                                    <p:animEffect transition="in" filter="fade">
                                      <p:cBhvr additive="repl">
                                        <p:cTn id="7" dur="800" decel="100000"/>
                                        <p:tgtEl>
                                          <p:spTgt spid="6155"/>
                                        </p:tgtEl>
                                      </p:cBhvr>
                                    </p:animEffect>
                                    <p:anim calcmode="lin" valueType="num">
                                      <p:cBhvr additive="repl">
                                        <p:cTn id="8" dur="800" decel="100000" fill="hold"/>
                                        <p:tgtEl>
                                          <p:spTgt spid="6155"/>
                                        </p:tgtEl>
                                        <p:attrNameLst>
                                          <p:attrName>r</p:attrName>
                                        </p:attrNameLst>
                                      </p:cBhvr>
                                      <p:tavLst>
                                        <p:tav>
                                          <p:val>
                                            <p:fltVal val="-90"/>
                                          </p:val>
                                        </p:tav>
                                        <p:tav>
                                          <p:val>
                                            <p:fltVal val="0"/>
                                          </p:val>
                                        </p:tav>
                                      </p:tavLst>
                                    </p:anim>
                                    <p:anim calcmode="lin" valueType="num">
                                      <p:cBhvr additive="repl">
                                        <p:cTn id="9" dur="800" decel="100000" fill="hold"/>
                                        <p:tgtEl>
                                          <p:spTgt spid="6155"/>
                                        </p:tgtEl>
                                        <p:attrNameLst>
                                          <p:attrName>ppt_x</p:attrName>
                                        </p:attrNameLst>
                                      </p:cBhvr>
                                      <p:tavLst>
                                        <p:tav>
                                          <p:val>
                                            <p:strVal val="#ppt_x+0.4"/>
                                          </p:val>
                                        </p:tav>
                                        <p:tav>
                                          <p:val>
                                            <p:strVal val="#ppt_x-0.05"/>
                                          </p:val>
                                        </p:tav>
                                      </p:tavLst>
                                    </p:anim>
                                    <p:anim calcmode="lin" valueType="num">
                                      <p:cBhvr additive="repl">
                                        <p:cTn id="10" dur="800" decel="100000" fill="hold"/>
                                        <p:tgtEl>
                                          <p:spTgt spid="6155"/>
                                        </p:tgtEl>
                                        <p:attrNameLst>
                                          <p:attrName>ppt_y</p:attrName>
                                        </p:attrNameLst>
                                      </p:cBhvr>
                                      <p:tavLst>
                                        <p:tav>
                                          <p:val>
                                            <p:strVal val="#ppt_y-0.4"/>
                                          </p:val>
                                        </p:tav>
                                        <p:tav>
                                          <p:val>
                                            <p:strVal val="#ppt_y+0.1"/>
                                          </p:val>
                                        </p:tav>
                                      </p:tavLst>
                                    </p:anim>
                                    <p:anim calcmode="lin" valueType="num">
                                      <p:cBhvr additive="repl">
                                        <p:cTn id="11" dur="200" accel="100000" fill="hold">
                                          <p:stCondLst>
                                            <p:cond delay="0"/>
                                          </p:stCondLst>
                                        </p:cTn>
                                        <p:tgtEl>
                                          <p:spTgt spid="6155"/>
                                        </p:tgtEl>
                                        <p:attrNameLst>
                                          <p:attrName>ppt_x</p:attrName>
                                        </p:attrNameLst>
                                      </p:cBhvr>
                                      <p:tavLst>
                                        <p:tav>
                                          <p:val>
                                            <p:strVal val="#ppt_x-0.05"/>
                                          </p:val>
                                        </p:tav>
                                        <p:tav>
                                          <p:val>
                                            <p:strVal val="#ppt_x"/>
                                          </p:val>
                                        </p:tav>
                                      </p:tavLst>
                                    </p:anim>
                                    <p:anim calcmode="lin" valueType="num">
                                      <p:cBhvr additive="repl">
                                        <p:cTn id="12" dur="200" accel="100000" fill="hold">
                                          <p:stCondLst>
                                            <p:cond delay="0"/>
                                          </p:stCondLst>
                                        </p:cTn>
                                        <p:tgtEl>
                                          <p:spTgt spid="6155"/>
                                        </p:tgtEl>
                                        <p:attrNameLst>
                                          <p:attrName>ppt_y</p:attrName>
                                        </p:attrNameLst>
                                      </p:cBhvr>
                                      <p:tavLst>
                                        <p:tav>
                                          <p:val>
                                            <p:strVal val="#ppt_y+0.1"/>
                                          </p:val>
                                        </p:tav>
                                        <p:tav>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additive="repl">
                                        <p:cTn id="16" dur="1" fill="hold">
                                          <p:stCondLst>
                                            <p:cond delay="0"/>
                                          </p:stCondLst>
                                        </p:cTn>
                                        <p:tgtEl>
                                          <p:spTgt spid="13316"/>
                                        </p:tgtEl>
                                        <p:attrNameLst>
                                          <p:attrName>style.visibility</p:attrName>
                                        </p:attrNameLst>
                                      </p:cBhvr>
                                      <p:to>
                                        <p:strVal val="visible"/>
                                      </p:to>
                                    </p:set>
                                    <p:animEffect transition="in" filter="checkerboard(across)">
                                      <p:cBhvr additive="repl">
                                        <p:cTn id="17" dur="500"/>
                                        <p:tgtEl>
                                          <p:spTgt spid="13316"/>
                                        </p:tgtEl>
                                      </p:cBhvr>
                                    </p:animEffect>
                                  </p:childTnLst>
                                </p:cTn>
                              </p:par>
                              <p:par>
                                <p:cTn id="18" presetID="2" presetClass="entr" presetSubtype="4" fill="hold" grpId="0" nodeType="withEffect">
                                  <p:stCondLst>
                                    <p:cond delay="0"/>
                                  </p:stCondLst>
                                  <p:childTnLst>
                                    <p:set>
                                      <p:cBhvr>
                                        <p:cTn id="19" dur="1" fill="hold">
                                          <p:stCondLst>
                                            <p:cond delay="0"/>
                                          </p:stCondLst>
                                        </p:cTn>
                                        <p:tgtEl>
                                          <p:spTgt spid="13317"/>
                                        </p:tgtEl>
                                        <p:attrNameLst>
                                          <p:attrName>style.visibility</p:attrName>
                                        </p:attrNameLst>
                                      </p:cBhvr>
                                      <p:to>
                                        <p:strVal val="visible"/>
                                      </p:to>
                                    </p:set>
                                    <p:anim calcmode="lin" valueType="num">
                                      <p:cBhvr additive="base">
                                        <p:cTn id="20" dur="500" fill="hold"/>
                                        <p:tgtEl>
                                          <p:spTgt spid="13317"/>
                                        </p:tgtEl>
                                        <p:attrNameLst>
                                          <p:attrName>ppt_x</p:attrName>
                                        </p:attrNameLst>
                                      </p:cBhvr>
                                      <p:tavLst>
                                        <p:tav tm="0">
                                          <p:val>
                                            <p:strVal val="#ppt_x"/>
                                          </p:val>
                                        </p:tav>
                                        <p:tav tm="100000">
                                          <p:val>
                                            <p:strVal val="#ppt_x"/>
                                          </p:val>
                                        </p:tav>
                                      </p:tavLst>
                                    </p:anim>
                                    <p:anim calcmode="lin" valueType="num">
                                      <p:cBhvr additive="base">
                                        <p:cTn id="21" dur="500" fill="hold"/>
                                        <p:tgtEl>
                                          <p:spTgt spid="13317"/>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34" presetClass="entr" presetSubtype="0"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 from="(-#ppt_w/2)" to="(#ppt_x)" calcmode="lin" valueType="num">
                                      <p:cBhvr>
                                        <p:cTn id="26" dur="600" fill="hold">
                                          <p:stCondLst>
                                            <p:cond delay="0"/>
                                          </p:stCondLst>
                                        </p:cTn>
                                        <p:tgtEl>
                                          <p:spTgt spid="2"/>
                                        </p:tgtEl>
                                        <p:attrNameLst>
                                          <p:attrName>ppt_x</p:attrName>
                                        </p:attrNameLst>
                                      </p:cBhvr>
                                    </p:anim>
                                    <p:anim from="0" to="-1.0" calcmode="lin" valueType="num">
                                      <p:cBhvr>
                                        <p:cTn id="27" dur="200" decel="50000" autoRev="1" fill="hold">
                                          <p:stCondLst>
                                            <p:cond delay="600"/>
                                          </p:stCondLst>
                                        </p:cTn>
                                        <p:tgtEl>
                                          <p:spTgt spid="2"/>
                                        </p:tgtEl>
                                        <p:attrNameLst>
                                          <p:attrName>xshear</p:attrName>
                                        </p:attrNameLst>
                                      </p:cBhvr>
                                    </p:anim>
                                    <p:animScale>
                                      <p:cBhvr>
                                        <p:cTn id="28" dur="200" decel="100000" autoRev="1" fill="hold">
                                          <p:stCondLst>
                                            <p:cond delay="600"/>
                                          </p:stCondLst>
                                        </p:cTn>
                                        <p:tgtEl>
                                          <p:spTgt spid="2"/>
                                        </p:tgtEl>
                                      </p:cBhvr>
                                      <p:from x="100000" y="100000"/>
                                      <p:to x="80000" y="100000"/>
                                    </p:animScale>
                                    <p:anim by="(#ppt_h/3+#ppt_w*0.1)" calcmode="lin" valueType="num">
                                      <p:cBhvr additive="sum">
                                        <p:cTn id="29" dur="200" decel="100000" autoRev="1" fill="hold">
                                          <p:stCondLst>
                                            <p:cond delay="600"/>
                                          </p:stCondLst>
                                        </p:cTn>
                                        <p:tgtEl>
                                          <p:spTgt spid="2"/>
                                        </p:tgtEl>
                                        <p:attrNameLst>
                                          <p:attrName>ppt_x</p:attrName>
                                        </p:attrNameLst>
                                      </p:cBhvr>
                                    </p:anim>
                                  </p:childTnLst>
                                </p:cTn>
                              </p:par>
                            </p:childTnLst>
                          </p:cTn>
                        </p:par>
                      </p:childTnLst>
                    </p:cTn>
                  </p:par>
                  <p:par>
                    <p:cTn id="30" fill="hold">
                      <p:stCondLst>
                        <p:cond delay="indefinite"/>
                      </p:stCondLst>
                      <p:childTnLst>
                        <p:par>
                          <p:cTn id="31" fill="hold">
                            <p:stCondLst>
                              <p:cond delay="0"/>
                            </p:stCondLst>
                            <p:childTnLst>
                              <p:par>
                                <p:cTn id="32" presetID="34" presetClass="entr" presetSubtype="0" fill="hold" grpId="0" nodeType="clickEffect">
                                  <p:stCondLst>
                                    <p:cond delay="0"/>
                                  </p:stCondLst>
                                  <p:childTnLst>
                                    <p:set>
                                      <p:cBhvr>
                                        <p:cTn id="33" dur="1" fill="hold">
                                          <p:stCondLst>
                                            <p:cond delay="0"/>
                                          </p:stCondLst>
                                        </p:cTn>
                                        <p:tgtEl>
                                          <p:spTgt spid="3"/>
                                        </p:tgtEl>
                                        <p:attrNameLst>
                                          <p:attrName>style.visibility</p:attrName>
                                        </p:attrNameLst>
                                      </p:cBhvr>
                                      <p:to>
                                        <p:strVal val="visible"/>
                                      </p:to>
                                    </p:set>
                                    <p:anim from="(-#ppt_w/2)" to="(#ppt_x)" calcmode="lin" valueType="num">
                                      <p:cBhvr>
                                        <p:cTn id="34" dur="600" fill="hold">
                                          <p:stCondLst>
                                            <p:cond delay="0"/>
                                          </p:stCondLst>
                                        </p:cTn>
                                        <p:tgtEl>
                                          <p:spTgt spid="3"/>
                                        </p:tgtEl>
                                        <p:attrNameLst>
                                          <p:attrName>ppt_x</p:attrName>
                                        </p:attrNameLst>
                                      </p:cBhvr>
                                    </p:anim>
                                    <p:anim from="0" to="-1.0" calcmode="lin" valueType="num">
                                      <p:cBhvr>
                                        <p:cTn id="35" dur="200" decel="50000" autoRev="1" fill="hold">
                                          <p:stCondLst>
                                            <p:cond delay="600"/>
                                          </p:stCondLst>
                                        </p:cTn>
                                        <p:tgtEl>
                                          <p:spTgt spid="3"/>
                                        </p:tgtEl>
                                        <p:attrNameLst>
                                          <p:attrName>xshear</p:attrName>
                                        </p:attrNameLst>
                                      </p:cBhvr>
                                    </p:anim>
                                    <p:animScale>
                                      <p:cBhvr>
                                        <p:cTn id="36" dur="200" decel="100000" autoRev="1" fill="hold">
                                          <p:stCondLst>
                                            <p:cond delay="600"/>
                                          </p:stCondLst>
                                        </p:cTn>
                                        <p:tgtEl>
                                          <p:spTgt spid="3"/>
                                        </p:tgtEl>
                                      </p:cBhvr>
                                      <p:from x="100000" y="100000"/>
                                      <p:to x="80000" y="100000"/>
                                    </p:animScale>
                                    <p:anim by="(#ppt_h/3+#ppt_w*0.1)" calcmode="lin" valueType="num">
                                      <p:cBhvr additive="sum">
                                        <p:cTn id="37" dur="200" decel="100000" autoRev="1" fill="hold">
                                          <p:stCondLst>
                                            <p:cond delay="600"/>
                                          </p:stCondLst>
                                        </p:cTn>
                                        <p:tgtEl>
                                          <p:spTgt spid="3"/>
                                        </p:tgtEl>
                                        <p:attrNameLst>
                                          <p:attrName>ppt_x</p:attrName>
                                        </p:attrNameLst>
                                      </p:cBhvr>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additive="base">
                                        <p:cTn id="42" dur="500" fill="hold"/>
                                        <p:tgtEl>
                                          <p:spTgt spid="4"/>
                                        </p:tgtEl>
                                        <p:attrNameLst>
                                          <p:attrName>ppt_x</p:attrName>
                                        </p:attrNameLst>
                                      </p:cBhvr>
                                      <p:tavLst>
                                        <p:tav tm="0">
                                          <p:val>
                                            <p:strVal val="#ppt_x"/>
                                          </p:val>
                                        </p:tav>
                                        <p:tav tm="100000">
                                          <p:val>
                                            <p:strVal val="#ppt_x"/>
                                          </p:val>
                                        </p:tav>
                                      </p:tavLst>
                                    </p:anim>
                                    <p:anim calcmode="lin" valueType="num">
                                      <p:cBhvr additive="base">
                                        <p:cTn id="4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13317" grpId="0"/>
      <p:bldP spid="13317" grpId="1"/>
      <p:bldP spid="3" grpId="0"/>
      <p:bldP spid="3" grpId="1"/>
      <p:bldP spid="4" grpId="0"/>
      <p:bldP spid="4"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le 3"/>
          <p:cNvSpPr>
            <a:spLocks noGrp="1"/>
          </p:cNvSpPr>
          <p:nvPr>
            <p:ph type="title"/>
          </p:nvPr>
        </p:nvSpPr>
        <p:spPr/>
        <p:txBody>
          <a:bodyPr/>
          <a:p>
            <a:endParaRPr lang="en-US"/>
          </a:p>
        </p:txBody>
      </p:sp>
      <p:sp>
        <p:nvSpPr>
          <p:cNvPr id="13314" name="Rectangles 13313"/>
          <p:cNvSpPr/>
          <p:nvPr/>
        </p:nvSpPr>
        <p:spPr>
          <a:xfrm>
            <a:off x="0" y="-152400"/>
            <a:ext cx="9144000" cy="1210310"/>
          </a:xfrm>
          <a:prstGeom prst="rect">
            <a:avLst/>
          </a:prstGeom>
          <a:gradFill rotWithShape="0">
            <a:gsLst>
              <a:gs pos="0">
                <a:srgbClr val="FF9966"/>
              </a:gs>
              <a:gs pos="100000">
                <a:srgbClr val="FFFFFF"/>
              </a:gs>
            </a:gsLst>
            <a:lin ang="5400000" scaled="1"/>
            <a:tileRect/>
          </a:gradFill>
          <a:ln w="9360" cap="flat" cmpd="sng">
            <a:solidFill>
              <a:srgbClr val="FFFFFF"/>
            </a:solidFill>
            <a:prstDash val="solid"/>
            <a:miter/>
            <a:headEnd type="none" w="med" len="med"/>
            <a:tailEnd type="none" w="med" len="med"/>
          </a:ln>
        </p:spPr>
        <p:txBody>
          <a:bodyPr wrap="none" lIns="90000" tIns="46800" rIns="90000" bIns="46800" anchor="ctr"/>
          <a:p>
            <a:pPr algn="ctr" defTabSz="449580">
              <a:buClrTx/>
              <a:buSzPct val="100000"/>
              <a:buFontTx/>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r>
              <a:rPr lang="vi-VN" altLang="x-none" sz="3600" b="1" dirty="0" err="1">
                <a:solidFill>
                  <a:srgbClr val="800000"/>
                </a:solidFill>
                <a:latin typeface="Times New Roman" panose="02020603050405020304" pitchFamily="18" charset="0"/>
              </a:rPr>
              <a:t>LÀNG</a:t>
            </a:r>
            <a:endParaRPr lang="vi-VN" altLang="x-none" sz="3600" b="1" dirty="0" err="1">
              <a:solidFill>
                <a:srgbClr val="800000"/>
              </a:solidFill>
              <a:latin typeface="Times New Roman" panose="02020603050405020304" pitchFamily="18" charset="0"/>
            </a:endParaRPr>
          </a:p>
        </p:txBody>
      </p:sp>
      <p:sp>
        <p:nvSpPr>
          <p:cNvPr id="13315" name="Text Box 13314"/>
          <p:cNvSpPr txBox="1"/>
          <p:nvPr/>
        </p:nvSpPr>
        <p:spPr>
          <a:xfrm>
            <a:off x="0" y="6088063"/>
            <a:ext cx="3657600" cy="366712"/>
          </a:xfrm>
          <a:prstGeom prst="rect">
            <a:avLst/>
          </a:prstGeom>
          <a:noFill/>
          <a:ln w="9525">
            <a:noFill/>
          </a:ln>
        </p:spPr>
        <p:txBody>
          <a:bodyPr/>
          <a:p>
            <a:endParaRPr lang="en-US"/>
          </a:p>
        </p:txBody>
      </p:sp>
      <p:sp>
        <p:nvSpPr>
          <p:cNvPr id="13320" name="Rectangles 13319"/>
          <p:cNvSpPr/>
          <p:nvPr/>
        </p:nvSpPr>
        <p:spPr>
          <a:xfrm>
            <a:off x="0" y="914400"/>
            <a:ext cx="4876800" cy="2131695"/>
          </a:xfrm>
          <a:prstGeom prst="rect">
            <a:avLst/>
          </a:prstGeom>
          <a:noFill/>
          <a:ln w="9525">
            <a:noFill/>
          </a:ln>
        </p:spPr>
        <p:txBody>
          <a:bodyPr wrap="square" lIns="90000" tIns="46800" rIns="90000" bIns="46800">
            <a:spAutoFit/>
          </a:bodyPr>
          <a:p>
            <a:pPr marL="342900" indent="-336550" defTabSz="449580">
              <a:buClrTx/>
              <a:buSzPct val="100000"/>
              <a:buFontTx/>
              <a:tabLst>
                <a:tab pos="342900" algn="l"/>
                <a:tab pos="790575" algn="l"/>
                <a:tab pos="1240155" algn="l"/>
                <a:tab pos="1689100" algn="l"/>
                <a:tab pos="2138680" algn="l"/>
                <a:tab pos="2587625" algn="l"/>
                <a:tab pos="3037205" algn="l"/>
                <a:tab pos="3486150" algn="l"/>
                <a:tab pos="3935730" algn="l"/>
                <a:tab pos="4384675" algn="l"/>
                <a:tab pos="4834255" algn="l"/>
                <a:tab pos="5283200" algn="l"/>
                <a:tab pos="5732780" algn="l"/>
                <a:tab pos="6181725" algn="l"/>
                <a:tab pos="6631305" algn="l"/>
                <a:tab pos="7080250" algn="l"/>
                <a:tab pos="7529830" algn="l"/>
                <a:tab pos="7978775" algn="l"/>
                <a:tab pos="8428355" algn="l"/>
                <a:tab pos="8877300" algn="l"/>
                <a:tab pos="9326880" algn="l"/>
              </a:tabLst>
            </a:pPr>
            <a:r>
              <a:rPr lang="en-US" altLang="x-none" sz="2400" b="1" err="1">
                <a:solidFill>
                  <a:srgbClr val="FF0000"/>
                </a:solidFill>
                <a:latin typeface="Times New Roman" panose="02020603050405020304" pitchFamily="18" charset="0"/>
              </a:rPr>
              <a:t>  I.</a:t>
            </a:r>
            <a:r>
              <a:rPr lang="en-US" altLang="x-none" sz="2400" b="1" u="sng" err="1">
                <a:solidFill>
                  <a:srgbClr val="FF0000"/>
                </a:solidFill>
                <a:latin typeface="Times New Roman" panose="02020603050405020304" pitchFamily="18" charset="0"/>
              </a:rPr>
              <a:t>Đọc</a:t>
            </a:r>
            <a:r>
              <a:rPr lang="en-US" altLang="x-none" sz="2400" b="1" u="sng">
                <a:solidFill>
                  <a:srgbClr val="FF0000"/>
                </a:solidFill>
                <a:latin typeface="Times New Roman" panose="02020603050405020304" pitchFamily="18" charset="0"/>
              </a:rPr>
              <a:t> –</a:t>
            </a:r>
            <a:r>
              <a:rPr lang="en-US" altLang="x-none" sz="2400" b="1" u="sng" err="1">
                <a:solidFill>
                  <a:srgbClr val="FF0000"/>
                </a:solidFill>
                <a:latin typeface="Times New Roman" panose="02020603050405020304" pitchFamily="18" charset="0"/>
              </a:rPr>
              <a:t>hiểu</a:t>
            </a:r>
            <a:r>
              <a:rPr lang="en-US" altLang="x-none" sz="2400" b="1" u="sng">
                <a:solidFill>
                  <a:srgbClr val="FF0000"/>
                </a:solidFill>
                <a:latin typeface="Times New Roman" panose="02020603050405020304" pitchFamily="18" charset="0"/>
              </a:rPr>
              <a:t> </a:t>
            </a:r>
            <a:r>
              <a:rPr lang="en-US" altLang="x-none" sz="2400" b="1" u="sng" err="1">
                <a:solidFill>
                  <a:srgbClr val="FF0000"/>
                </a:solidFill>
                <a:latin typeface="Times New Roman" panose="02020603050405020304" pitchFamily="18" charset="0"/>
              </a:rPr>
              <a:t>chú</a:t>
            </a:r>
            <a:r>
              <a:rPr lang="en-US" altLang="x-none" sz="2400" b="1" u="sng">
                <a:solidFill>
                  <a:srgbClr val="FF0000"/>
                </a:solidFill>
                <a:latin typeface="Times New Roman" panose="02020603050405020304" pitchFamily="18" charset="0"/>
              </a:rPr>
              <a:t> </a:t>
            </a:r>
            <a:r>
              <a:rPr lang="en-US" altLang="x-none" sz="2400" b="1" u="sng" err="1">
                <a:solidFill>
                  <a:srgbClr val="FF0000"/>
                </a:solidFill>
                <a:latin typeface="Times New Roman" panose="02020603050405020304" pitchFamily="18" charset="0"/>
              </a:rPr>
              <a:t>thích</a:t>
            </a:r>
            <a:r>
              <a:rPr lang="en-US" altLang="x-none" sz="2400" b="1" u="sng">
                <a:solidFill>
                  <a:srgbClr val="FF0000"/>
                </a:solidFill>
                <a:latin typeface="Times New Roman" panose="02020603050405020304" pitchFamily="18" charset="0"/>
              </a:rPr>
              <a:t> .</a:t>
            </a:r>
            <a:endParaRPr lang="en-US" altLang="x-none" sz="2400" b="1" u="sng">
              <a:solidFill>
                <a:srgbClr val="FF0000"/>
              </a:solidFill>
              <a:latin typeface="Times New Roman" panose="02020603050405020304" pitchFamily="18" charset="0"/>
            </a:endParaRPr>
          </a:p>
          <a:p>
            <a:pPr marL="342900" indent="-336550" defTabSz="449580">
              <a:buClrTx/>
              <a:buSzPct val="100000"/>
              <a:buFontTx/>
              <a:tabLst>
                <a:tab pos="342900" algn="l"/>
                <a:tab pos="790575" algn="l"/>
                <a:tab pos="1240155" algn="l"/>
                <a:tab pos="1689100" algn="l"/>
                <a:tab pos="2138680" algn="l"/>
                <a:tab pos="2587625" algn="l"/>
                <a:tab pos="3037205" algn="l"/>
                <a:tab pos="3486150" algn="l"/>
                <a:tab pos="3935730" algn="l"/>
                <a:tab pos="4384675" algn="l"/>
                <a:tab pos="4834255" algn="l"/>
                <a:tab pos="5283200" algn="l"/>
                <a:tab pos="5732780" algn="l"/>
                <a:tab pos="6181725" algn="l"/>
                <a:tab pos="6631305" algn="l"/>
                <a:tab pos="7080250" algn="l"/>
                <a:tab pos="7529830" algn="l"/>
                <a:tab pos="7978775" algn="l"/>
                <a:tab pos="8428355" algn="l"/>
                <a:tab pos="8877300" algn="l"/>
                <a:tab pos="9326880" algn="l"/>
              </a:tabLst>
            </a:pPr>
            <a:r>
              <a:rPr lang="en-US" altLang="x-none" sz="2400" b="1">
                <a:solidFill>
                  <a:srgbClr val="FF0000"/>
                </a:solidFill>
                <a:latin typeface="Times New Roman" panose="02020603050405020304" pitchFamily="18" charset="0"/>
              </a:rPr>
              <a:t>  </a:t>
            </a:r>
            <a:r>
              <a:rPr lang="en-US" altLang="x-none" sz="2400" b="1" u="sng" err="1">
                <a:solidFill>
                  <a:srgbClr val="FF0000"/>
                </a:solidFill>
                <a:latin typeface="Times New Roman" panose="02020603050405020304" pitchFamily="18" charset="0"/>
              </a:rPr>
              <a:t>II.Đọc</a:t>
            </a:r>
            <a:r>
              <a:rPr lang="en-US" altLang="x-none" sz="2400" b="1" u="sng">
                <a:solidFill>
                  <a:srgbClr val="FF0000"/>
                </a:solidFill>
                <a:latin typeface="Times New Roman" panose="02020603050405020304" pitchFamily="18" charset="0"/>
              </a:rPr>
              <a:t> –</a:t>
            </a:r>
            <a:r>
              <a:rPr lang="en-US" altLang="x-none" sz="2400" b="1" u="sng" err="1">
                <a:solidFill>
                  <a:srgbClr val="FF0000"/>
                </a:solidFill>
                <a:latin typeface="Times New Roman" panose="02020603050405020304" pitchFamily="18" charset="0"/>
              </a:rPr>
              <a:t>hiểu</a:t>
            </a:r>
            <a:r>
              <a:rPr lang="en-US" altLang="x-none" sz="2400" b="1" u="sng">
                <a:solidFill>
                  <a:srgbClr val="FF0000"/>
                </a:solidFill>
                <a:latin typeface="Times New Roman" panose="02020603050405020304" pitchFamily="18" charset="0"/>
              </a:rPr>
              <a:t> </a:t>
            </a:r>
            <a:r>
              <a:rPr lang="en-US" altLang="x-none" sz="2400" b="1" u="sng" err="1">
                <a:solidFill>
                  <a:srgbClr val="FF0000"/>
                </a:solidFill>
                <a:latin typeface="Times New Roman" panose="02020603050405020304" pitchFamily="18" charset="0"/>
              </a:rPr>
              <a:t>văn</a:t>
            </a:r>
            <a:r>
              <a:rPr lang="en-US" altLang="x-none" sz="2400" b="1" u="sng">
                <a:solidFill>
                  <a:srgbClr val="FF0000"/>
                </a:solidFill>
                <a:latin typeface="Times New Roman" panose="02020603050405020304" pitchFamily="18" charset="0"/>
              </a:rPr>
              <a:t> </a:t>
            </a:r>
            <a:r>
              <a:rPr lang="en-US" altLang="x-none" sz="2400" b="1" u="sng" err="1">
                <a:solidFill>
                  <a:srgbClr val="FF0000"/>
                </a:solidFill>
                <a:latin typeface="Times New Roman" panose="02020603050405020304" pitchFamily="18" charset="0"/>
              </a:rPr>
              <a:t>bản</a:t>
            </a:r>
            <a:r>
              <a:rPr lang="en-US" altLang="x-none" sz="2400" b="1" u="sng">
                <a:solidFill>
                  <a:srgbClr val="FF0000"/>
                </a:solidFill>
                <a:latin typeface="Times New Roman" panose="02020603050405020304" pitchFamily="18" charset="0"/>
              </a:rPr>
              <a:t> .</a:t>
            </a:r>
            <a:endParaRPr lang="en-US" altLang="x-none" sz="2400" b="1" u="sng">
              <a:solidFill>
                <a:srgbClr val="FF0000"/>
              </a:solidFill>
              <a:latin typeface="Times New Roman" panose="02020603050405020304" pitchFamily="18" charset="0"/>
            </a:endParaRPr>
          </a:p>
          <a:p>
            <a:pPr marL="342900" indent="-336550" defTabSz="449580">
              <a:buClrTx/>
              <a:buSzPct val="100000"/>
              <a:buFontTx/>
              <a:tabLst>
                <a:tab pos="342900" algn="l"/>
                <a:tab pos="790575" algn="l"/>
                <a:tab pos="1240155" algn="l"/>
                <a:tab pos="1689100" algn="l"/>
                <a:tab pos="2138680" algn="l"/>
                <a:tab pos="2587625" algn="l"/>
                <a:tab pos="3037205" algn="l"/>
                <a:tab pos="3486150" algn="l"/>
                <a:tab pos="3935730" algn="l"/>
                <a:tab pos="4384675" algn="l"/>
                <a:tab pos="4834255" algn="l"/>
                <a:tab pos="5283200" algn="l"/>
                <a:tab pos="5732780" algn="l"/>
                <a:tab pos="6181725" algn="l"/>
                <a:tab pos="6631305" algn="l"/>
                <a:tab pos="7080250" algn="l"/>
                <a:tab pos="7529830" algn="l"/>
                <a:tab pos="7978775" algn="l"/>
                <a:tab pos="8428355" algn="l"/>
                <a:tab pos="8877300" algn="l"/>
                <a:tab pos="9326880" algn="l"/>
              </a:tabLst>
            </a:pPr>
            <a:r>
              <a:rPr lang="en-US" altLang="x-none" sz="2400" b="1">
                <a:solidFill>
                  <a:srgbClr val="800000"/>
                </a:solidFill>
                <a:latin typeface="Times New Roman" panose="02020603050405020304" pitchFamily="18" charset="0"/>
              </a:rPr>
              <a:t>  </a:t>
            </a:r>
            <a:r>
              <a:rPr lang="en-US" altLang="x-none" sz="2400" b="1">
                <a:solidFill>
                  <a:srgbClr val="00B0F0"/>
                </a:solidFill>
                <a:latin typeface="Times New Roman" panose="02020603050405020304" pitchFamily="18" charset="0"/>
              </a:rPr>
              <a:t>* </a:t>
            </a:r>
            <a:r>
              <a:rPr lang="en-US" altLang="x-none" sz="2400" b="1" u="sng">
                <a:solidFill>
                  <a:srgbClr val="00B0F0"/>
                </a:solidFill>
                <a:latin typeface="Times New Roman" panose="02020603050405020304" pitchFamily="18" charset="0"/>
              </a:rPr>
              <a:t>Tóm </a:t>
            </a:r>
            <a:r>
              <a:rPr lang="en-US" altLang="x-none" sz="2400" b="1" u="sng" err="1">
                <a:solidFill>
                  <a:srgbClr val="00B0F0"/>
                </a:solidFill>
                <a:latin typeface="Times New Roman" panose="02020603050405020304" pitchFamily="18" charset="0"/>
              </a:rPr>
              <a:t>tắt</a:t>
            </a:r>
            <a:r>
              <a:rPr lang="en-US" altLang="x-none" sz="2400" b="1" u="sng">
                <a:solidFill>
                  <a:srgbClr val="00B0F0"/>
                </a:solidFill>
                <a:latin typeface="Times New Roman" panose="02020603050405020304" pitchFamily="18" charset="0"/>
              </a:rPr>
              <a:t>.</a:t>
            </a:r>
            <a:endParaRPr lang="en-US" altLang="x-none" sz="2400" b="1" u="sng">
              <a:solidFill>
                <a:srgbClr val="00B0F0"/>
              </a:solidFill>
              <a:latin typeface="Times New Roman" panose="02020603050405020304" pitchFamily="18" charset="0"/>
            </a:endParaRPr>
          </a:p>
          <a:p>
            <a:pPr marL="342900" indent="-336550" defTabSz="449580">
              <a:buClrTx/>
              <a:buSzPct val="100000"/>
              <a:buFontTx/>
              <a:tabLst>
                <a:tab pos="342900" algn="l"/>
                <a:tab pos="790575" algn="l"/>
                <a:tab pos="1240155" algn="l"/>
                <a:tab pos="1689100" algn="l"/>
                <a:tab pos="2138680" algn="l"/>
                <a:tab pos="2587625" algn="l"/>
                <a:tab pos="3037205" algn="l"/>
                <a:tab pos="3486150" algn="l"/>
                <a:tab pos="3935730" algn="l"/>
                <a:tab pos="4384675" algn="l"/>
                <a:tab pos="4834255" algn="l"/>
                <a:tab pos="5283200" algn="l"/>
                <a:tab pos="5732780" algn="l"/>
                <a:tab pos="6181725" algn="l"/>
                <a:tab pos="6631305" algn="l"/>
                <a:tab pos="7080250" algn="l"/>
                <a:tab pos="7529830" algn="l"/>
                <a:tab pos="7978775" algn="l"/>
                <a:tab pos="8428355" algn="l"/>
                <a:tab pos="8877300" algn="l"/>
                <a:tab pos="9326880" algn="l"/>
              </a:tabLst>
            </a:pPr>
            <a:r>
              <a:rPr lang="en-US" altLang="x-none" sz="2400" b="1">
                <a:solidFill>
                  <a:srgbClr val="800000"/>
                </a:solidFill>
                <a:latin typeface="Times New Roman" panose="02020603050405020304" pitchFamily="18" charset="0"/>
              </a:rPr>
              <a:t>  </a:t>
            </a:r>
            <a:endParaRPr lang="en-US" altLang="x-none" sz="2400" b="1" u="sng">
              <a:solidFill>
                <a:srgbClr val="9900CC"/>
              </a:solidFill>
              <a:latin typeface="Times New Roman" panose="02020603050405020304" pitchFamily="18" charset="0"/>
            </a:endParaRPr>
          </a:p>
          <a:p>
            <a:pPr marL="342900" indent="-336550" defTabSz="449580">
              <a:spcBef>
                <a:spcPts val="1500"/>
              </a:spcBef>
              <a:buClrTx/>
              <a:buSzPct val="100000"/>
              <a:buFontTx/>
              <a:tabLst>
                <a:tab pos="342900" algn="l"/>
                <a:tab pos="790575" algn="l"/>
                <a:tab pos="1240155" algn="l"/>
                <a:tab pos="1689100" algn="l"/>
                <a:tab pos="2138680" algn="l"/>
                <a:tab pos="2587625" algn="l"/>
                <a:tab pos="3037205" algn="l"/>
                <a:tab pos="3486150" algn="l"/>
                <a:tab pos="3935730" algn="l"/>
                <a:tab pos="4384675" algn="l"/>
                <a:tab pos="4834255" algn="l"/>
                <a:tab pos="5283200" algn="l"/>
                <a:tab pos="5732780" algn="l"/>
                <a:tab pos="6181725" algn="l"/>
                <a:tab pos="6631305" algn="l"/>
                <a:tab pos="7080250" algn="l"/>
                <a:tab pos="7529830" algn="l"/>
                <a:tab pos="7978775" algn="l"/>
                <a:tab pos="8428355" algn="l"/>
                <a:tab pos="8877300" algn="l"/>
                <a:tab pos="9326880" algn="l"/>
              </a:tabLst>
            </a:pPr>
            <a:endParaRPr lang="en-US" altLang="x-none" sz="2400" b="1" u="sng">
              <a:solidFill>
                <a:srgbClr val="9900CC"/>
              </a:solidFill>
              <a:latin typeface="Times New Roman" panose="02020603050405020304" pitchFamily="18" charset="0"/>
            </a:endParaRPr>
          </a:p>
        </p:txBody>
      </p:sp>
      <p:sp>
        <p:nvSpPr>
          <p:cNvPr id="13322" name="Text Box 13321"/>
          <p:cNvSpPr txBox="1"/>
          <p:nvPr/>
        </p:nvSpPr>
        <p:spPr>
          <a:xfrm>
            <a:off x="6172200" y="457200"/>
            <a:ext cx="2590800" cy="461645"/>
          </a:xfrm>
          <a:prstGeom prst="rect">
            <a:avLst/>
          </a:prstGeom>
          <a:noFill/>
          <a:ln w="9525">
            <a:noFill/>
          </a:ln>
        </p:spPr>
        <p:txBody>
          <a:bodyPr lIns="90000" tIns="46800" rIns="90000" bIns="46800">
            <a:spAutoFit/>
          </a:bodyPr>
          <a:p>
            <a:pPr defTabSz="449580">
              <a:spcBef>
                <a:spcPts val="1500"/>
              </a:spcBef>
              <a:buClrTx/>
              <a:buSzPct val="100000"/>
              <a:buFontTx/>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r>
              <a:rPr lang="en-US" altLang="x-none" sz="2400" b="1">
                <a:solidFill>
                  <a:srgbClr val="000000"/>
                </a:solidFill>
                <a:latin typeface="Times New Roman" panose="02020603050405020304" pitchFamily="18" charset="0"/>
                <a:cs typeface="Times New Roman" panose="02020603050405020304" pitchFamily="18" charset="0"/>
              </a:rPr>
              <a:t>Kim </a:t>
            </a:r>
            <a:r>
              <a:rPr lang="en-US" altLang="x-none" sz="2400" b="1" err="1">
                <a:solidFill>
                  <a:srgbClr val="000000"/>
                </a:solidFill>
                <a:latin typeface="Times New Roman" panose="02020603050405020304" pitchFamily="18" charset="0"/>
                <a:cs typeface="Times New Roman" panose="02020603050405020304" pitchFamily="18" charset="0"/>
              </a:rPr>
              <a:t>Lân</a:t>
            </a:r>
            <a:endParaRPr lang="en-US" altLang="x-none" sz="2400" b="1">
              <a:solidFill>
                <a:srgbClr val="000000"/>
              </a:solidFill>
              <a:latin typeface="Times New Roman" panose="02020603050405020304" pitchFamily="18" charset="0"/>
              <a:cs typeface="Times New Roman" panose="02020603050405020304" pitchFamily="18" charset="0"/>
            </a:endParaRPr>
          </a:p>
        </p:txBody>
      </p:sp>
      <p:sp>
        <p:nvSpPr>
          <p:cNvPr id="13323" name="Text Box 13322"/>
          <p:cNvSpPr txBox="1"/>
          <p:nvPr/>
        </p:nvSpPr>
        <p:spPr>
          <a:xfrm>
            <a:off x="152400" y="0"/>
            <a:ext cx="1524000" cy="461645"/>
          </a:xfrm>
          <a:prstGeom prst="rect">
            <a:avLst/>
          </a:prstGeom>
          <a:noFill/>
          <a:ln w="9525">
            <a:noFill/>
          </a:ln>
        </p:spPr>
        <p:txBody>
          <a:bodyPr lIns="90000" tIns="46800" rIns="90000" bIns="46800">
            <a:spAutoFit/>
          </a:bodyPr>
          <a:p>
            <a:pPr defTabSz="449580">
              <a:spcBef>
                <a:spcPts val="1500"/>
              </a:spcBef>
              <a:buClrTx/>
              <a:buSzPct val="100000"/>
              <a:buFontTx/>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r>
              <a:rPr lang="en-US" altLang="x-none" sz="2400" b="1" err="1">
                <a:solidFill>
                  <a:srgbClr val="000000"/>
                </a:solidFill>
                <a:latin typeface="Times New Roman" panose="02020603050405020304" pitchFamily="18" charset="0"/>
                <a:cs typeface="Times New Roman" panose="02020603050405020304" pitchFamily="18" charset="0"/>
              </a:rPr>
              <a:t>Tiết</a:t>
            </a:r>
            <a:r>
              <a:rPr lang="en-US" altLang="x-none" sz="2400" b="1">
                <a:solidFill>
                  <a:srgbClr val="000000"/>
                </a:solidFill>
                <a:latin typeface="Times New Roman" panose="02020603050405020304" pitchFamily="18" charset="0"/>
                <a:cs typeface="Times New Roman" panose="02020603050405020304" pitchFamily="18" charset="0"/>
              </a:rPr>
              <a:t> 37,38</a:t>
            </a:r>
            <a:endParaRPr lang="en-US" altLang="x-none" sz="2400" b="1">
              <a:solidFill>
                <a:srgbClr val="000000"/>
              </a:solidFill>
              <a:latin typeface="Times New Roman" panose="02020603050405020304" pitchFamily="18" charset="0"/>
              <a:cs typeface="Times New Roman" panose="02020603050405020304" pitchFamily="18" charset="0"/>
            </a:endParaRPr>
          </a:p>
        </p:txBody>
      </p:sp>
      <p:sp>
        <p:nvSpPr>
          <p:cNvPr id="6148" name="Straight Connector 6147"/>
          <p:cNvSpPr/>
          <p:nvPr/>
        </p:nvSpPr>
        <p:spPr>
          <a:xfrm flipH="1">
            <a:off x="4558030" y="1516380"/>
            <a:ext cx="28575" cy="5341620"/>
          </a:xfrm>
          <a:prstGeom prst="line">
            <a:avLst/>
          </a:prstGeom>
          <a:ln w="9360" cap="flat" cmpd="sng">
            <a:solidFill>
              <a:srgbClr val="000000"/>
            </a:solidFill>
            <a:prstDash val="solid"/>
            <a:miter/>
            <a:headEnd type="none" w="med" len="med"/>
            <a:tailEnd type="none" w="med" len="med"/>
          </a:ln>
        </p:spPr>
      </p:sp>
      <p:sp>
        <p:nvSpPr>
          <p:cNvPr id="3" name="Text Box 2"/>
          <p:cNvSpPr txBox="1"/>
          <p:nvPr/>
        </p:nvSpPr>
        <p:spPr>
          <a:xfrm>
            <a:off x="372110" y="2070100"/>
            <a:ext cx="3364865" cy="460375"/>
          </a:xfrm>
          <a:prstGeom prst="rect">
            <a:avLst/>
          </a:prstGeom>
          <a:noFill/>
        </p:spPr>
        <p:txBody>
          <a:bodyPr wrap="square" rtlCol="0">
            <a:spAutoFit/>
          </a:bodyPr>
          <a:p>
            <a:r>
              <a:rPr lang="en-US" sz="2400" b="1" u="sng">
                <a:solidFill>
                  <a:srgbClr val="00B0F0"/>
                </a:solidFill>
                <a:latin typeface="Times New Roman" panose="02020603050405020304" pitchFamily="18" charset="0"/>
                <a:cs typeface="Times New Roman" panose="02020603050405020304" pitchFamily="18" charset="0"/>
              </a:rPr>
              <a:t>1. Tình huống truyện:</a:t>
            </a:r>
            <a:endParaRPr lang="en-US" sz="2400" b="1" u="sng">
              <a:solidFill>
                <a:srgbClr val="00B0F0"/>
              </a:solidFill>
              <a:latin typeface="Times New Roman" panose="02020603050405020304" pitchFamily="18" charset="0"/>
              <a:cs typeface="Times New Roman" panose="02020603050405020304" pitchFamily="18" charset="0"/>
            </a:endParaRPr>
          </a:p>
        </p:txBody>
      </p:sp>
      <p:sp>
        <p:nvSpPr>
          <p:cNvPr id="7" name="Text Box 6"/>
          <p:cNvSpPr txBox="1"/>
          <p:nvPr/>
        </p:nvSpPr>
        <p:spPr>
          <a:xfrm>
            <a:off x="372110" y="2530475"/>
            <a:ext cx="4293870" cy="460375"/>
          </a:xfrm>
          <a:prstGeom prst="rect">
            <a:avLst/>
          </a:prstGeom>
          <a:noFill/>
        </p:spPr>
        <p:txBody>
          <a:bodyPr wrap="square" rtlCol="0">
            <a:spAutoFit/>
          </a:bodyPr>
          <a:p>
            <a:r>
              <a:rPr lang="en-US" sz="2400" b="1" u="sng">
                <a:solidFill>
                  <a:srgbClr val="00B0F0"/>
                </a:solidFill>
                <a:latin typeface="Times New Roman" panose="02020603050405020304" pitchFamily="18" charset="0"/>
                <a:cs typeface="Times New Roman" panose="02020603050405020304" pitchFamily="18" charset="0"/>
              </a:rPr>
              <a:t>2. Diễn biến tâm lý của ông Hai</a:t>
            </a:r>
            <a:endParaRPr lang="en-US" sz="2400" b="1" u="sng">
              <a:solidFill>
                <a:srgbClr val="00B0F0"/>
              </a:solidFill>
              <a:latin typeface="Times New Roman" panose="02020603050405020304" pitchFamily="18" charset="0"/>
              <a:cs typeface="Times New Roman" panose="02020603050405020304" pitchFamily="18" charset="0"/>
            </a:endParaRPr>
          </a:p>
        </p:txBody>
      </p:sp>
      <p:sp>
        <p:nvSpPr>
          <p:cNvPr id="2" name="Text Box 1"/>
          <p:cNvSpPr txBox="1"/>
          <p:nvPr/>
        </p:nvSpPr>
        <p:spPr>
          <a:xfrm>
            <a:off x="271145" y="2990850"/>
            <a:ext cx="4394835" cy="1568450"/>
          </a:xfrm>
          <a:prstGeom prst="rect">
            <a:avLst/>
          </a:prstGeom>
          <a:noFill/>
        </p:spPr>
        <p:txBody>
          <a:bodyPr wrap="square" rtlCol="0">
            <a:spAutoFit/>
          </a:bodyPr>
          <a:p>
            <a:r>
              <a:rPr lang="en-US" sz="2400" b="1" i="1">
                <a:latin typeface="Times New Roman" panose="02020603050405020304" pitchFamily="18" charset="0"/>
                <a:cs typeface="Times New Roman" panose="02020603050405020304" pitchFamily="18" charset="0"/>
              </a:rPr>
              <a:t> </a:t>
            </a:r>
            <a:r>
              <a:rPr lang="en-US" sz="2400" b="1" i="1">
                <a:latin typeface="Times New Roman" panose="02020603050405020304" pitchFamily="18" charset="0"/>
                <a:cs typeface="Times New Roman" panose="02020603050405020304" pitchFamily="18" charset="0"/>
                <a:sym typeface="+mn-ea"/>
              </a:rPr>
              <a:t>a/ Tình yêu làng của ông Hai trước khi nghe tin làng Chợ Dầu theo giặc:</a:t>
            </a:r>
            <a:endParaRPr lang="en-US" sz="2400" b="1" i="1">
              <a:latin typeface="Times New Roman" panose="02020603050405020304" pitchFamily="18" charset="0"/>
              <a:cs typeface="Times New Roman" panose="02020603050405020304" pitchFamily="18" charset="0"/>
            </a:endParaRPr>
          </a:p>
          <a:p>
            <a:endParaRPr lang="en-US" sz="2400" b="1" i="1">
              <a:latin typeface="Times New Roman" panose="02020603050405020304" pitchFamily="18" charset="0"/>
              <a:cs typeface="Times New Roman" panose="02020603050405020304" pitchFamily="18" charset="0"/>
            </a:endParaRPr>
          </a:p>
        </p:txBody>
      </p:sp>
      <p:pic>
        <p:nvPicPr>
          <p:cNvPr id="6155" name="Content Placeholder 6154"/>
          <p:cNvPicPr>
            <a:picLocks noChangeAspect="1"/>
          </p:cNvPicPr>
          <p:nvPr>
            <p:ph idx="1"/>
          </p:nvPr>
        </p:nvPicPr>
        <p:blipFill>
          <a:blip r:embed="rId1"/>
          <a:stretch>
            <a:fillRect/>
          </a:stretch>
        </p:blipFill>
        <p:spPr>
          <a:xfrm>
            <a:off x="271145" y="457200"/>
            <a:ext cx="952500" cy="476250"/>
          </a:xfrm>
          <a:prstGeom prst="rect">
            <a:avLst/>
          </a:prstGeom>
          <a:noFill/>
          <a:ln w="9525">
            <a:noFill/>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from="(-#ppt_w/2)" to="(#ppt_x)" calcmode="lin" valueType="num">
                                      <p:cBhvr>
                                        <p:cTn id="7" dur="600" fill="hold">
                                          <p:stCondLst>
                                            <p:cond delay="0"/>
                                          </p:stCondLst>
                                        </p:cTn>
                                        <p:tgtEl>
                                          <p:spTgt spid="7"/>
                                        </p:tgtEl>
                                        <p:attrNameLst>
                                          <p:attrName>ppt_x</p:attrName>
                                        </p:attrNameLst>
                                      </p:cBhvr>
                                    </p:anim>
                                    <p:anim from="0" to="-1.0" calcmode="lin" valueType="num">
                                      <p:cBhvr>
                                        <p:cTn id="8" dur="200" decel="50000" autoRev="1" fill="hold">
                                          <p:stCondLst>
                                            <p:cond delay="600"/>
                                          </p:stCondLst>
                                        </p:cTn>
                                        <p:tgtEl>
                                          <p:spTgt spid="7"/>
                                        </p:tgtEl>
                                        <p:attrNameLst>
                                          <p:attrName>xshear</p:attrName>
                                        </p:attrNameLst>
                                      </p:cBhvr>
                                    </p:anim>
                                    <p:animScale>
                                      <p:cBhvr>
                                        <p:cTn id="9" dur="200" decel="100000" autoRev="1" fill="hold">
                                          <p:stCondLst>
                                            <p:cond delay="600"/>
                                          </p:stCondLst>
                                        </p:cTn>
                                        <p:tgtEl>
                                          <p:spTgt spid="7"/>
                                        </p:tgtEl>
                                      </p:cBhvr>
                                      <p:from x="100000" y="100000"/>
                                      <p:to x="80000" y="100000"/>
                                    </p:animScale>
                                    <p:anim by="(#ppt_h/3+#ppt_w*0.1)" calcmode="lin" valueType="num">
                                      <p:cBhvr additive="sum">
                                        <p:cTn id="10" dur="200" decel="100000" autoRev="1" fill="hold">
                                          <p:stCondLst>
                                            <p:cond delay="600"/>
                                          </p:stCondLst>
                                        </p:cTn>
                                        <p:tgtEl>
                                          <p:spTgt spid="7"/>
                                        </p:tgtEl>
                                        <p:attrNameLst>
                                          <p:attrName>ppt_x</p:attrName>
                                        </p:attrNameLst>
                                      </p:cBhvr>
                                    </p:anim>
                                  </p:childTnLst>
                                </p:cTn>
                              </p:par>
                              <p:par>
                                <p:cTn id="11" presetID="7" presetClass="entr" presetSubtype="4"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0" fill="hold"/>
                                        <p:tgtEl>
                                          <p:spTgt spid="2"/>
                                        </p:tgtEl>
                                        <p:attrNameLst>
                                          <p:attrName>ppt_x</p:attrName>
                                        </p:attrNameLst>
                                      </p:cBhvr>
                                      <p:tavLst>
                                        <p:tav tm="0">
                                          <p:val>
                                            <p:strVal val="#ppt_x"/>
                                          </p:val>
                                        </p:tav>
                                        <p:tav tm="100000">
                                          <p:val>
                                            <p:strVal val="#ppt_x"/>
                                          </p:val>
                                        </p:tav>
                                      </p:tavLst>
                                    </p:anim>
                                    <p:anim calcmode="lin" valueType="num">
                                      <p:cBhvr additive="base">
                                        <p:cTn id="14" dur="5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0" presetClass="entr" presetSubtype="0" fill="hold" nodeType="clickEffect">
                                  <p:stCondLst>
                                    <p:cond delay="0"/>
                                  </p:stCondLst>
                                  <p:childTnLst>
                                    <p:set>
                                      <p:cBhvr additive="repl">
                                        <p:cTn id="18" dur="1" fill="hold">
                                          <p:stCondLst>
                                            <p:cond delay="0"/>
                                          </p:stCondLst>
                                        </p:cTn>
                                        <p:tgtEl>
                                          <p:spTgt spid="6155"/>
                                        </p:tgtEl>
                                        <p:attrNameLst>
                                          <p:attrName>style.visibility</p:attrName>
                                        </p:attrNameLst>
                                      </p:cBhvr>
                                      <p:to>
                                        <p:strVal val="visible"/>
                                      </p:to>
                                    </p:set>
                                    <p:animEffect transition="in" filter="fade">
                                      <p:cBhvr additive="repl">
                                        <p:cTn id="19" dur="800" decel="100000"/>
                                        <p:tgtEl>
                                          <p:spTgt spid="6155"/>
                                        </p:tgtEl>
                                      </p:cBhvr>
                                    </p:animEffect>
                                    <p:anim calcmode="lin" valueType="num">
                                      <p:cBhvr additive="repl">
                                        <p:cTn id="20" dur="800" decel="100000" fill="hold"/>
                                        <p:tgtEl>
                                          <p:spTgt spid="6155"/>
                                        </p:tgtEl>
                                        <p:attrNameLst>
                                          <p:attrName>r</p:attrName>
                                        </p:attrNameLst>
                                      </p:cBhvr>
                                      <p:tavLst>
                                        <p:tav>
                                          <p:val>
                                            <p:fltVal val="-90"/>
                                          </p:val>
                                        </p:tav>
                                        <p:tav>
                                          <p:val>
                                            <p:fltVal val="0"/>
                                          </p:val>
                                        </p:tav>
                                      </p:tavLst>
                                    </p:anim>
                                    <p:anim calcmode="lin" valueType="num">
                                      <p:cBhvr additive="repl">
                                        <p:cTn id="21" dur="800" decel="100000" fill="hold"/>
                                        <p:tgtEl>
                                          <p:spTgt spid="6155"/>
                                        </p:tgtEl>
                                        <p:attrNameLst>
                                          <p:attrName>ppt_x</p:attrName>
                                        </p:attrNameLst>
                                      </p:cBhvr>
                                      <p:tavLst>
                                        <p:tav>
                                          <p:val>
                                            <p:strVal val="#ppt_x+0.4"/>
                                          </p:val>
                                        </p:tav>
                                        <p:tav>
                                          <p:val>
                                            <p:strVal val="#ppt_x-0.05"/>
                                          </p:val>
                                        </p:tav>
                                      </p:tavLst>
                                    </p:anim>
                                    <p:anim calcmode="lin" valueType="num">
                                      <p:cBhvr additive="repl">
                                        <p:cTn id="22" dur="800" decel="100000" fill="hold"/>
                                        <p:tgtEl>
                                          <p:spTgt spid="6155"/>
                                        </p:tgtEl>
                                        <p:attrNameLst>
                                          <p:attrName>ppt_y</p:attrName>
                                        </p:attrNameLst>
                                      </p:cBhvr>
                                      <p:tavLst>
                                        <p:tav>
                                          <p:val>
                                            <p:strVal val="#ppt_y-0.4"/>
                                          </p:val>
                                        </p:tav>
                                        <p:tav>
                                          <p:val>
                                            <p:strVal val="#ppt_y+0.1"/>
                                          </p:val>
                                        </p:tav>
                                      </p:tavLst>
                                    </p:anim>
                                    <p:anim calcmode="lin" valueType="num">
                                      <p:cBhvr additive="repl">
                                        <p:cTn id="23" dur="200" accel="100000" fill="hold">
                                          <p:stCondLst>
                                            <p:cond delay="0"/>
                                          </p:stCondLst>
                                        </p:cTn>
                                        <p:tgtEl>
                                          <p:spTgt spid="6155"/>
                                        </p:tgtEl>
                                        <p:attrNameLst>
                                          <p:attrName>ppt_x</p:attrName>
                                        </p:attrNameLst>
                                      </p:cBhvr>
                                      <p:tavLst>
                                        <p:tav>
                                          <p:val>
                                            <p:strVal val="#ppt_x-0.05"/>
                                          </p:val>
                                        </p:tav>
                                        <p:tav>
                                          <p:val>
                                            <p:strVal val="#ppt_x"/>
                                          </p:val>
                                        </p:tav>
                                      </p:tavLst>
                                    </p:anim>
                                    <p:anim calcmode="lin" valueType="num">
                                      <p:cBhvr additive="repl">
                                        <p:cTn id="24" dur="200" accel="100000" fill="hold">
                                          <p:stCondLst>
                                            <p:cond delay="0"/>
                                          </p:stCondLst>
                                        </p:cTn>
                                        <p:tgtEl>
                                          <p:spTgt spid="6155"/>
                                        </p:tgtEl>
                                        <p:attrNameLst>
                                          <p:attrName>ppt_y</p:attrName>
                                        </p:attrNameLst>
                                      </p:cBhvr>
                                      <p:tavLst>
                                        <p:tav>
                                          <p:val>
                                            <p:strVal val="#ppt_y+0.1"/>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p:bldP spid="7"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4" name="Rectangles 13313"/>
          <p:cNvSpPr/>
          <p:nvPr/>
        </p:nvSpPr>
        <p:spPr>
          <a:xfrm>
            <a:off x="0" y="-152400"/>
            <a:ext cx="9144000" cy="990600"/>
          </a:xfrm>
          <a:prstGeom prst="rect">
            <a:avLst/>
          </a:prstGeom>
          <a:gradFill rotWithShape="0">
            <a:gsLst>
              <a:gs pos="0">
                <a:srgbClr val="FF9966"/>
              </a:gs>
              <a:gs pos="100000">
                <a:srgbClr val="FFFFFF"/>
              </a:gs>
            </a:gsLst>
            <a:lin ang="5400000" scaled="1"/>
            <a:tileRect/>
          </a:gradFill>
          <a:ln w="9360" cap="flat" cmpd="sng">
            <a:solidFill>
              <a:srgbClr val="FFFFFF"/>
            </a:solidFill>
            <a:prstDash val="solid"/>
            <a:miter/>
            <a:headEnd type="none" w="med" len="med"/>
            <a:tailEnd type="none" w="med" len="med"/>
          </a:ln>
        </p:spPr>
        <p:txBody>
          <a:bodyPr wrap="none" lIns="90000" tIns="46800" rIns="90000" bIns="46800" anchor="ctr"/>
          <a:p>
            <a:pPr algn="ctr" defTabSz="449580">
              <a:buClrTx/>
              <a:buSzPct val="100000"/>
              <a:buFontTx/>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r>
              <a:rPr lang="vi-VN" altLang="x-none" sz="3600" b="1" dirty="0" err="1">
                <a:solidFill>
                  <a:srgbClr val="800000"/>
                </a:solidFill>
                <a:latin typeface="Times New Roman" panose="02020603050405020304" pitchFamily="18" charset="0"/>
              </a:rPr>
              <a:t>LÀNG</a:t>
            </a:r>
            <a:endParaRPr lang="vi-VN" altLang="x-none" sz="3600" b="1" dirty="0" err="1">
              <a:solidFill>
                <a:srgbClr val="800000"/>
              </a:solidFill>
              <a:latin typeface="Times New Roman" panose="02020603050405020304" pitchFamily="18" charset="0"/>
            </a:endParaRPr>
          </a:p>
        </p:txBody>
      </p:sp>
      <p:sp>
        <p:nvSpPr>
          <p:cNvPr id="13315" name="Text Box 13314"/>
          <p:cNvSpPr txBox="1"/>
          <p:nvPr/>
        </p:nvSpPr>
        <p:spPr>
          <a:xfrm>
            <a:off x="0" y="6088063"/>
            <a:ext cx="3657600" cy="366712"/>
          </a:xfrm>
          <a:prstGeom prst="rect">
            <a:avLst/>
          </a:prstGeom>
          <a:noFill/>
          <a:ln w="9525">
            <a:noFill/>
          </a:ln>
        </p:spPr>
        <p:txBody>
          <a:bodyPr/>
          <a:p>
            <a:endParaRPr lang="en-US"/>
          </a:p>
        </p:txBody>
      </p:sp>
      <p:sp>
        <p:nvSpPr>
          <p:cNvPr id="13320" name="Rectangles 13319"/>
          <p:cNvSpPr/>
          <p:nvPr/>
        </p:nvSpPr>
        <p:spPr>
          <a:xfrm>
            <a:off x="0" y="914400"/>
            <a:ext cx="4876800" cy="461645"/>
          </a:xfrm>
          <a:prstGeom prst="rect">
            <a:avLst/>
          </a:prstGeom>
          <a:noFill/>
          <a:ln w="9525">
            <a:noFill/>
          </a:ln>
        </p:spPr>
        <p:txBody>
          <a:bodyPr wrap="square" lIns="90000" tIns="46800" rIns="90000" bIns="46800">
            <a:spAutoFit/>
          </a:bodyPr>
          <a:p>
            <a:pPr marL="342900" indent="-336550" defTabSz="449580">
              <a:buClrTx/>
              <a:buSzPct val="100000"/>
              <a:buFontTx/>
              <a:tabLst>
                <a:tab pos="342900" algn="l"/>
                <a:tab pos="790575" algn="l"/>
                <a:tab pos="1240155" algn="l"/>
                <a:tab pos="1689100" algn="l"/>
                <a:tab pos="2138680" algn="l"/>
                <a:tab pos="2587625" algn="l"/>
                <a:tab pos="3037205" algn="l"/>
                <a:tab pos="3486150" algn="l"/>
                <a:tab pos="3935730" algn="l"/>
                <a:tab pos="4384675" algn="l"/>
                <a:tab pos="4834255" algn="l"/>
                <a:tab pos="5283200" algn="l"/>
                <a:tab pos="5732780" algn="l"/>
                <a:tab pos="6181725" algn="l"/>
                <a:tab pos="6631305" algn="l"/>
                <a:tab pos="7080250" algn="l"/>
                <a:tab pos="7529830" algn="l"/>
                <a:tab pos="7978775" algn="l"/>
                <a:tab pos="8428355" algn="l"/>
                <a:tab pos="8877300" algn="l"/>
                <a:tab pos="9326880" algn="l"/>
              </a:tabLst>
            </a:pPr>
            <a:r>
              <a:rPr lang="en-US" altLang="x-none" sz="2400" b="1" err="1">
                <a:solidFill>
                  <a:srgbClr val="FF0000"/>
                </a:solidFill>
                <a:latin typeface="Times New Roman" panose="02020603050405020304" pitchFamily="18" charset="0"/>
              </a:rPr>
              <a:t> </a:t>
            </a:r>
            <a:endParaRPr lang="en-US" altLang="x-none" sz="2400" b="1" u="sng">
              <a:solidFill>
                <a:srgbClr val="9900CC"/>
              </a:solidFill>
              <a:latin typeface="Times New Roman" panose="02020603050405020304" pitchFamily="18" charset="0"/>
            </a:endParaRPr>
          </a:p>
        </p:txBody>
      </p:sp>
      <p:sp>
        <p:nvSpPr>
          <p:cNvPr id="13322" name="Text Box 13321"/>
          <p:cNvSpPr txBox="1"/>
          <p:nvPr/>
        </p:nvSpPr>
        <p:spPr>
          <a:xfrm>
            <a:off x="6172200" y="457200"/>
            <a:ext cx="2590800" cy="461645"/>
          </a:xfrm>
          <a:prstGeom prst="rect">
            <a:avLst/>
          </a:prstGeom>
          <a:noFill/>
          <a:ln w="9525">
            <a:noFill/>
          </a:ln>
        </p:spPr>
        <p:txBody>
          <a:bodyPr lIns="90000" tIns="46800" rIns="90000" bIns="46800">
            <a:spAutoFit/>
          </a:bodyPr>
          <a:p>
            <a:pPr defTabSz="449580">
              <a:spcBef>
                <a:spcPts val="1500"/>
              </a:spcBef>
              <a:buClrTx/>
              <a:buSzPct val="100000"/>
              <a:buFontTx/>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r>
              <a:rPr lang="en-US" altLang="x-none" sz="2400" b="1">
                <a:solidFill>
                  <a:srgbClr val="000000"/>
                </a:solidFill>
                <a:latin typeface="Times New Roman" panose="02020603050405020304" pitchFamily="18" charset="0"/>
                <a:cs typeface="Times New Roman" panose="02020603050405020304" pitchFamily="18" charset="0"/>
              </a:rPr>
              <a:t>Kim </a:t>
            </a:r>
            <a:r>
              <a:rPr lang="en-US" altLang="x-none" sz="2400" b="1" err="1">
                <a:solidFill>
                  <a:srgbClr val="000000"/>
                </a:solidFill>
                <a:latin typeface="Times New Roman" panose="02020603050405020304" pitchFamily="18" charset="0"/>
                <a:cs typeface="Times New Roman" panose="02020603050405020304" pitchFamily="18" charset="0"/>
              </a:rPr>
              <a:t>Lân</a:t>
            </a:r>
            <a:endParaRPr lang="en-US" altLang="x-none" sz="2400" b="1">
              <a:solidFill>
                <a:srgbClr val="000000"/>
              </a:solidFill>
              <a:latin typeface="Times New Roman" panose="02020603050405020304" pitchFamily="18" charset="0"/>
              <a:cs typeface="Times New Roman" panose="02020603050405020304" pitchFamily="18" charset="0"/>
            </a:endParaRPr>
          </a:p>
        </p:txBody>
      </p:sp>
      <p:sp>
        <p:nvSpPr>
          <p:cNvPr id="13323" name="Text Box 13322"/>
          <p:cNvSpPr txBox="1"/>
          <p:nvPr/>
        </p:nvSpPr>
        <p:spPr>
          <a:xfrm>
            <a:off x="152400" y="0"/>
            <a:ext cx="1524000" cy="461645"/>
          </a:xfrm>
          <a:prstGeom prst="rect">
            <a:avLst/>
          </a:prstGeom>
          <a:noFill/>
          <a:ln w="9525">
            <a:noFill/>
          </a:ln>
        </p:spPr>
        <p:txBody>
          <a:bodyPr lIns="90000" tIns="46800" rIns="90000" bIns="46800">
            <a:spAutoFit/>
          </a:bodyPr>
          <a:p>
            <a:pPr defTabSz="449580">
              <a:spcBef>
                <a:spcPts val="1500"/>
              </a:spcBef>
              <a:buClrTx/>
              <a:buSzPct val="100000"/>
              <a:buFontTx/>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r>
              <a:rPr lang="en-US" altLang="x-none" sz="2400" b="1" err="1">
                <a:solidFill>
                  <a:srgbClr val="000000"/>
                </a:solidFill>
                <a:latin typeface="Times New Roman" panose="02020603050405020304" pitchFamily="18" charset="0"/>
                <a:cs typeface="Times New Roman" panose="02020603050405020304" pitchFamily="18" charset="0"/>
              </a:rPr>
              <a:t>Tiết</a:t>
            </a:r>
            <a:r>
              <a:rPr lang="en-US" altLang="x-none" sz="2400" b="1">
                <a:solidFill>
                  <a:srgbClr val="000000"/>
                </a:solidFill>
                <a:latin typeface="Times New Roman" panose="02020603050405020304" pitchFamily="18" charset="0"/>
                <a:cs typeface="Times New Roman" panose="02020603050405020304" pitchFamily="18" charset="0"/>
              </a:rPr>
              <a:t> 37,38</a:t>
            </a:r>
            <a:endParaRPr lang="en-US" altLang="x-none" sz="2400" b="1">
              <a:solidFill>
                <a:srgbClr val="000000"/>
              </a:solidFill>
              <a:latin typeface="Times New Roman" panose="02020603050405020304" pitchFamily="18" charset="0"/>
              <a:cs typeface="Times New Roman" panose="02020603050405020304" pitchFamily="18" charset="0"/>
            </a:endParaRPr>
          </a:p>
        </p:txBody>
      </p:sp>
      <p:sp>
        <p:nvSpPr>
          <p:cNvPr id="14340" name="Down Ribbon 14339"/>
          <p:cNvSpPr/>
          <p:nvPr/>
        </p:nvSpPr>
        <p:spPr>
          <a:xfrm>
            <a:off x="422275" y="919480"/>
            <a:ext cx="8340725" cy="1111250"/>
          </a:xfrm>
          <a:prstGeom prst="ribbon">
            <a:avLst>
              <a:gd name="adj1" fmla="val 1056"/>
              <a:gd name="adj2" fmla="val 50000"/>
            </a:avLst>
          </a:prstGeom>
          <a:solidFill>
            <a:srgbClr val="FFFF00"/>
          </a:solidFill>
          <a:ln w="9360" cap="flat" cmpd="sng">
            <a:solidFill>
              <a:srgbClr val="000000"/>
            </a:solidFill>
            <a:prstDash val="solid"/>
            <a:miter/>
            <a:headEnd type="none" w="med" len="med"/>
            <a:tailEnd type="none" w="med" len="med"/>
          </a:ln>
        </p:spPr>
        <p:txBody>
          <a:bodyPr/>
          <a:p>
            <a:endParaRPr lang="en-US"/>
          </a:p>
        </p:txBody>
      </p:sp>
      <p:sp>
        <p:nvSpPr>
          <p:cNvPr id="2" name="Text Box 1"/>
          <p:cNvSpPr txBox="1"/>
          <p:nvPr/>
        </p:nvSpPr>
        <p:spPr>
          <a:xfrm>
            <a:off x="2902585" y="1035050"/>
            <a:ext cx="3611880" cy="1076325"/>
          </a:xfrm>
          <a:prstGeom prst="rect">
            <a:avLst/>
          </a:prstGeom>
          <a:noFill/>
        </p:spPr>
        <p:txBody>
          <a:bodyPr wrap="square" rtlCol="0">
            <a:spAutoFit/>
          </a:bodyPr>
          <a:p>
            <a:pPr algn="ctr"/>
            <a:r>
              <a:rPr lang="en-US" sz="3200" b="1">
                <a:solidFill>
                  <a:srgbClr val="FF0000"/>
                </a:solidFill>
                <a:latin typeface="Times New Roman" panose="02020603050405020304" pitchFamily="18" charset="0"/>
                <a:cs typeface="Times New Roman" panose="02020603050405020304" pitchFamily="18" charset="0"/>
              </a:rPr>
              <a:t>THẢO LUẬN</a:t>
            </a:r>
            <a:endParaRPr lang="en-US" sz="3200" b="1">
              <a:solidFill>
                <a:srgbClr val="FF0000"/>
              </a:solidFill>
              <a:latin typeface="Times New Roman" panose="02020603050405020304" pitchFamily="18" charset="0"/>
              <a:cs typeface="Times New Roman" panose="02020603050405020304" pitchFamily="18" charset="0"/>
            </a:endParaRPr>
          </a:p>
          <a:p>
            <a:pPr algn="ctr"/>
            <a:r>
              <a:rPr lang="en-US" sz="3200" b="1">
                <a:solidFill>
                  <a:srgbClr val="FF0000"/>
                </a:solidFill>
                <a:latin typeface="Times New Roman" panose="02020603050405020304" pitchFamily="18" charset="0"/>
                <a:cs typeface="Times New Roman" panose="02020603050405020304" pitchFamily="18" charset="0"/>
              </a:rPr>
              <a:t>( nhóm 2)</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Text Box 3"/>
          <p:cNvSpPr txBox="1"/>
          <p:nvPr/>
        </p:nvSpPr>
        <p:spPr>
          <a:xfrm>
            <a:off x="997585" y="2341880"/>
            <a:ext cx="7155815" cy="368300"/>
          </a:xfrm>
          <a:prstGeom prst="rect">
            <a:avLst/>
          </a:prstGeom>
          <a:noFill/>
        </p:spPr>
        <p:txBody>
          <a:bodyPr wrap="square" rtlCol="0">
            <a:spAutoFit/>
          </a:bodyPr>
          <a:p>
            <a:endParaRPr lang="en-US"/>
          </a:p>
        </p:txBody>
      </p:sp>
      <p:sp>
        <p:nvSpPr>
          <p:cNvPr id="3" name="Text Box 2"/>
          <p:cNvSpPr txBox="1"/>
          <p:nvPr/>
        </p:nvSpPr>
        <p:spPr>
          <a:xfrm>
            <a:off x="435610" y="2111375"/>
            <a:ext cx="8545195" cy="1076325"/>
          </a:xfrm>
          <a:prstGeom prst="rect">
            <a:avLst/>
          </a:prstGeom>
          <a:noFill/>
        </p:spPr>
        <p:txBody>
          <a:bodyPr wrap="square" rtlCol="0">
            <a:spAutoFit/>
          </a:bodyPr>
          <a:p>
            <a:r>
              <a:rPr lang="en-US" sz="3200" b="1">
                <a:latin typeface="Times New Roman" panose="02020603050405020304" pitchFamily="18" charset="0"/>
                <a:cs typeface="Times New Roman" panose="02020603050405020304" pitchFamily="18" charset="0"/>
              </a:rPr>
              <a:t>a/ Trình bày tâm trạng của ông Hai trước khi nghe tin làng Chợ Dầu theo giặc?</a:t>
            </a:r>
            <a:endParaRPr lang="en-US" sz="3200" b="1">
              <a:latin typeface="Times New Roman" panose="02020603050405020304" pitchFamily="18" charset="0"/>
              <a:cs typeface="Times New Roman" panose="02020603050405020304" pitchFamily="18" charset="0"/>
            </a:endParaRPr>
          </a:p>
        </p:txBody>
      </p:sp>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9858</Words>
  <Application>WPS Presentation</Application>
  <PresentationFormat>On-screen Show (4:3)</PresentationFormat>
  <Paragraphs>399</Paragraphs>
  <Slides>40</Slides>
  <Notes>2</Notes>
  <HiddenSlides>0</HiddenSlides>
  <MMClips>1</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40</vt:i4>
      </vt:variant>
    </vt:vector>
  </HeadingPairs>
  <TitlesOfParts>
    <vt:vector size="52" baseType="lpstr">
      <vt:lpstr>Arial</vt:lpstr>
      <vt:lpstr>SimSun</vt:lpstr>
      <vt:lpstr>Wingdings</vt:lpstr>
      <vt:lpstr>Calibri</vt:lpstr>
      <vt:lpstr>Times New Roman</vt:lpstr>
      <vt:lpstr>.Vn3DH</vt:lpstr>
      <vt:lpstr>Segoe Print</vt:lpstr>
      <vt:lpstr>.VnAristote</vt:lpstr>
      <vt:lpstr>Lucida Sans Unicode</vt:lpstr>
      <vt:lpstr>Microsoft YaHei</vt:lpstr>
      <vt:lpstr>Arial Unicode MS</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nguyen hoang nhan</cp:lastModifiedBy>
  <cp:revision>64</cp:revision>
  <dcterms:created xsi:type="dcterms:W3CDTF">2017-11-03T15:40:00Z</dcterms:created>
  <dcterms:modified xsi:type="dcterms:W3CDTF">2020-11-02T01:48:36Z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1033-11.2.0.9718</vt:lpwstr>
  </property>
</Properties>
</file>