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8C752-A60C-4152-B5A5-545EE00FDCD2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9561-099C-4A1A-B6DA-9C4BE0537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137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8C752-A60C-4152-B5A5-545EE00FDCD2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9561-099C-4A1A-B6DA-9C4BE0537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451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8C752-A60C-4152-B5A5-545EE00FDCD2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9561-099C-4A1A-B6DA-9C4BE0537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094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8C752-A60C-4152-B5A5-545EE00FDCD2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9561-099C-4A1A-B6DA-9C4BE0537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768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8C752-A60C-4152-B5A5-545EE00FDCD2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9561-099C-4A1A-B6DA-9C4BE0537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43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8C752-A60C-4152-B5A5-545EE00FDCD2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9561-099C-4A1A-B6DA-9C4BE0537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717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8C752-A60C-4152-B5A5-545EE00FDCD2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9561-099C-4A1A-B6DA-9C4BE0537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909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8C752-A60C-4152-B5A5-545EE00FDCD2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9561-099C-4A1A-B6DA-9C4BE0537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008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8C752-A60C-4152-B5A5-545EE00FDCD2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9561-099C-4A1A-B6DA-9C4BE0537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888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8C752-A60C-4152-B5A5-545EE00FDCD2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9561-099C-4A1A-B6DA-9C4BE0537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146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8C752-A60C-4152-B5A5-545EE00FDCD2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9561-099C-4A1A-B6DA-9C4BE0537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865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8C752-A60C-4152-B5A5-545EE00FDCD2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79561-099C-4A1A-B6DA-9C4BE0537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769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BÀI 7. SULFURIC ACID VÀ MUỐI SULFATE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537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7030A0"/>
                </a:solidFill>
              </a:rPr>
              <a:t>SULFURIC ACID</a:t>
            </a:r>
            <a:endParaRPr lang="en-US" b="1" dirty="0">
              <a:solidFill>
                <a:srgbClr val="7030A0"/>
              </a:solidFill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555169"/>
            <a:ext cx="8558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316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669701"/>
            <a:ext cx="10031569" cy="601443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8630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  </vt:lpstr>
      <vt:lpstr>SULFURIC ACID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VnTeach.Com</dc:title>
  <dc:subject>VnTeach.Com</dc:subject>
  <dc:creator>VnTeach.Com; Lenovo</dc:creator>
  <cp:keywords>VnTeach.Com</cp:keywords>
  <dc:description>VnTeach.Com</dc:description>
  <cp:lastModifiedBy>Lenovo</cp:lastModifiedBy>
  <cp:revision>1</cp:revision>
  <dcterms:created xsi:type="dcterms:W3CDTF">2023-05-13T02:29:32Z</dcterms:created>
  <dcterms:modified xsi:type="dcterms:W3CDTF">2023-05-13T02:31:29Z</dcterms:modified>
  <cp:category>VnTeach.Com</cp:category>
</cp:coreProperties>
</file>